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1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5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7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6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754E-3D81-4A8B-B71A-0D2D5049190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D1C9-4A1D-4B2D-A840-3BD03028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1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25478"/>
              </p:ext>
            </p:extLst>
          </p:nvPr>
        </p:nvGraphicFramePr>
        <p:xfrm>
          <a:off x="0" y="1122363"/>
          <a:ext cx="914400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600314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House Bill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House-Passed Repeal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BCRA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(June Bill)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Repeal without Replace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BCRA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(July Bill)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Purported “Skinny” Bill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719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Uninsured,</a:t>
                      </a:r>
                      <a:r>
                        <a:rPr lang="en-US" sz="160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2026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719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-Additional Medicaid uninsured, 2026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719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Premium Increases, 2018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15-20 percent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percent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percent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percent </a:t>
                      </a:r>
                      <a:b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(100 % by 2026)</a:t>
                      </a:r>
                      <a:endParaRPr lang="en-US" sz="12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percent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percent</a:t>
                      </a:r>
                      <a:r>
                        <a:rPr lang="en-US" sz="160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aseline="300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719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Cuts, 2017-2026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$880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$834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$772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$842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$756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$220 billion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04002"/>
            <a:ext cx="9061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https</a:t>
            </a:r>
            <a:r>
              <a:rPr lang="en-US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://www.cbo.gov/publication/52486; 2. https://www.cbo.gov/publication/52752; 3. https://www.cbo.gov/publication/52849; </a:t>
            </a:r>
          </a:p>
          <a:p>
            <a:r>
              <a:rPr lang="en-US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https://www.cbo.gov/publication/52939; 5. https://</a:t>
            </a:r>
            <a:r>
              <a:rPr lang="en-US" sz="1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www.cbo.gov/publication/52941; 6. https://</a:t>
            </a:r>
            <a:r>
              <a:rPr lang="en-US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www.cbo.gov/publication/52977; </a:t>
            </a:r>
            <a:br>
              <a:rPr lang="en-US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https://www.cbo.gov/budget-options/2016/52232 </a:t>
            </a:r>
          </a:p>
        </p:txBody>
      </p:sp>
    </p:spTree>
    <p:extLst>
      <p:ext uri="{BB962C8B-B14F-4D97-AF65-F5344CB8AC3E}">
        <p14:creationId xmlns:p14="http://schemas.microsoft.com/office/powerpoint/2010/main" val="402662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130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Senate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Friese</dc:creator>
  <cp:lastModifiedBy>Christopher Friese</cp:lastModifiedBy>
  <cp:revision>8</cp:revision>
  <dcterms:created xsi:type="dcterms:W3CDTF">2017-07-24T15:19:20Z</dcterms:created>
  <dcterms:modified xsi:type="dcterms:W3CDTF">2017-07-27T14:48:39Z</dcterms:modified>
</cp:coreProperties>
</file>