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84" r:id="rId5"/>
    <p:sldMasterId id="2147483672" r:id="rId6"/>
    <p:sldMasterId id="2147483648" r:id="rId7"/>
    <p:sldMasterId id="2147483744" r:id="rId8"/>
  </p:sldMasterIdLst>
  <p:notesMasterIdLst>
    <p:notesMasterId r:id="rId13"/>
  </p:notesMasterIdLst>
  <p:sldIdLst>
    <p:sldId id="256" r:id="rId9"/>
    <p:sldId id="335" r:id="rId10"/>
    <p:sldId id="336" r:id="rId11"/>
    <p:sldId id="33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076D5-4907-8D5B-3178-95569798CC0A}" v="622" dt="2024-09-04T18:18:11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783076D5-4907-8D5B-3178-95569798CC0A}"/>
    <pc:docChg chg="addSld delSld modSld">
      <pc:chgData name="Erin Prangley" userId="S::eprangley@nacdd.org::7f058b9a-f90a-4281-a8c6-5ba31926f190" providerId="AD" clId="Web-{783076D5-4907-8D5B-3178-95569798CC0A}" dt="2024-09-04T18:18:11.330" v="403" actId="1076"/>
      <pc:docMkLst>
        <pc:docMk/>
      </pc:docMkLst>
      <pc:sldChg chg="modSp">
        <pc:chgData name="Erin Prangley" userId="S::eprangley@nacdd.org::7f058b9a-f90a-4281-a8c6-5ba31926f190" providerId="AD" clId="Web-{783076D5-4907-8D5B-3178-95569798CC0A}" dt="2024-09-04T17:45:37.786" v="43" actId="20577"/>
        <pc:sldMkLst>
          <pc:docMk/>
          <pc:sldMk cId="1314659589" sldId="333"/>
        </pc:sldMkLst>
        <pc:spChg chg="mod">
          <ac:chgData name="Erin Prangley" userId="S::eprangley@nacdd.org::7f058b9a-f90a-4281-a8c6-5ba31926f190" providerId="AD" clId="Web-{783076D5-4907-8D5B-3178-95569798CC0A}" dt="2024-09-04T17:45:37.786" v="43" actId="20577"/>
          <ac:spMkLst>
            <pc:docMk/>
            <pc:sldMk cId="1314659589" sldId="333"/>
            <ac:spMk id="2" creationId="{82683EE6-39A5-B4FC-1A22-5150E8B7DE27}"/>
          </ac:spMkLst>
        </pc:spChg>
      </pc:sldChg>
      <pc:sldChg chg="delSp modSp del">
        <pc:chgData name="Erin Prangley" userId="S::eprangley@nacdd.org::7f058b9a-f90a-4281-a8c6-5ba31926f190" providerId="AD" clId="Web-{783076D5-4907-8D5B-3178-95569798CC0A}" dt="2024-09-04T17:44:24.471" v="4"/>
        <pc:sldMkLst>
          <pc:docMk/>
          <pc:sldMk cId="2748292842" sldId="334"/>
        </pc:sldMkLst>
        <pc:spChg chg="mod">
          <ac:chgData name="Erin Prangley" userId="S::eprangley@nacdd.org::7f058b9a-f90a-4281-a8c6-5ba31926f190" providerId="AD" clId="Web-{783076D5-4907-8D5B-3178-95569798CC0A}" dt="2024-09-04T17:44:11.721" v="3" actId="20577"/>
          <ac:spMkLst>
            <pc:docMk/>
            <pc:sldMk cId="2748292842" sldId="334"/>
            <ac:spMk id="5" creationId="{25A2D674-FC43-8B15-AED8-C27C3B8C493D}"/>
          </ac:spMkLst>
        </pc:spChg>
        <pc:spChg chg="del mod">
          <ac:chgData name="Erin Prangley" userId="S::eprangley@nacdd.org::7f058b9a-f90a-4281-a8c6-5ba31926f190" providerId="AD" clId="Web-{783076D5-4907-8D5B-3178-95569798CC0A}" dt="2024-09-04T17:44:09.236" v="2"/>
          <ac:spMkLst>
            <pc:docMk/>
            <pc:sldMk cId="2748292842" sldId="334"/>
            <ac:spMk id="6" creationId="{1319D0A2-14E2-E320-D432-9A7AB3873059}"/>
          </ac:spMkLst>
        </pc:spChg>
      </pc:sldChg>
      <pc:sldChg chg="addSp delSp modSp mod setBg">
        <pc:chgData name="Erin Prangley" userId="S::eprangley@nacdd.org::7f058b9a-f90a-4281-a8c6-5ba31926f190" providerId="AD" clId="Web-{783076D5-4907-8D5B-3178-95569798CC0A}" dt="2024-09-04T18:18:11.330" v="403" actId="1076"/>
        <pc:sldMkLst>
          <pc:docMk/>
          <pc:sldMk cId="1910830355" sldId="335"/>
        </pc:sldMkLst>
        <pc:spChg chg="mod">
          <ac:chgData name="Erin Prangley" userId="S::eprangley@nacdd.org::7f058b9a-f90a-4281-a8c6-5ba31926f190" providerId="AD" clId="Web-{783076D5-4907-8D5B-3178-95569798CC0A}" dt="2024-09-04T18:18:11.330" v="403" actId="1076"/>
          <ac:spMkLst>
            <pc:docMk/>
            <pc:sldMk cId="1910830355" sldId="335"/>
            <ac:spMk id="2" creationId="{3EAF5317-000C-D2A5-195A-FBCB237C4C20}"/>
          </ac:spMkLst>
        </pc:spChg>
        <pc:spChg chg="del">
          <ac:chgData name="Erin Prangley" userId="S::eprangley@nacdd.org::7f058b9a-f90a-4281-a8c6-5ba31926f190" providerId="AD" clId="Web-{783076D5-4907-8D5B-3178-95569798CC0A}" dt="2024-09-04T18:15:07.465" v="379"/>
          <ac:spMkLst>
            <pc:docMk/>
            <pc:sldMk cId="1910830355" sldId="335"/>
            <ac:spMk id="3" creationId="{01162B26-778B-E8B2-94DE-AC0B1F403303}"/>
          </ac:spMkLst>
        </pc:spChg>
        <pc:spChg chg="mod">
          <ac:chgData name="Erin Prangley" userId="S::eprangley@nacdd.org::7f058b9a-f90a-4281-a8c6-5ba31926f190" providerId="AD" clId="Web-{783076D5-4907-8D5B-3178-95569798CC0A}" dt="2024-09-04T18:16:34.655" v="381"/>
          <ac:spMkLst>
            <pc:docMk/>
            <pc:sldMk cId="1910830355" sldId="335"/>
            <ac:spMk id="5" creationId="{25A2D674-FC43-8B15-AED8-C27C3B8C493D}"/>
          </ac:spMkLst>
        </pc:spChg>
        <pc:spChg chg="add">
          <ac:chgData name="Erin Prangley" userId="S::eprangley@nacdd.org::7f058b9a-f90a-4281-a8c6-5ba31926f190" providerId="AD" clId="Web-{783076D5-4907-8D5B-3178-95569798CC0A}" dt="2024-09-04T18:16:34.655" v="381"/>
          <ac:spMkLst>
            <pc:docMk/>
            <pc:sldMk cId="1910830355" sldId="335"/>
            <ac:spMk id="10" creationId="{F13C74B1-5B17-4795-BED0-7140497B445A}"/>
          </ac:spMkLst>
        </pc:spChg>
        <pc:spChg chg="add">
          <ac:chgData name="Erin Prangley" userId="S::eprangley@nacdd.org::7f058b9a-f90a-4281-a8c6-5ba31926f190" providerId="AD" clId="Web-{783076D5-4907-8D5B-3178-95569798CC0A}" dt="2024-09-04T18:16:34.655" v="381"/>
          <ac:spMkLst>
            <pc:docMk/>
            <pc:sldMk cId="1910830355" sldId="335"/>
            <ac:spMk id="12" creationId="{D4974D33-8DC5-464E-8C6D-BE58F0669C17}"/>
          </ac:spMkLst>
        </pc:spChg>
        <pc:picChg chg="add mod">
          <ac:chgData name="Erin Prangley" userId="S::eprangley@nacdd.org::7f058b9a-f90a-4281-a8c6-5ba31926f190" providerId="AD" clId="Web-{783076D5-4907-8D5B-3178-95569798CC0A}" dt="2024-09-04T18:16:34.655" v="381"/>
          <ac:picMkLst>
            <pc:docMk/>
            <pc:sldMk cId="1910830355" sldId="335"/>
            <ac:picMk id="4" creationId="{019C568E-D6CC-BF46-A223-BC9552EDE07F}"/>
          </ac:picMkLst>
        </pc:picChg>
      </pc:sldChg>
      <pc:sldChg chg="del">
        <pc:chgData name="Erin Prangley" userId="S::eprangley@nacdd.org::7f058b9a-f90a-4281-a8c6-5ba31926f190" providerId="AD" clId="Web-{783076D5-4907-8D5B-3178-95569798CC0A}" dt="2024-09-04T17:44:36.222" v="5"/>
        <pc:sldMkLst>
          <pc:docMk/>
          <pc:sldMk cId="861735718" sldId="336"/>
        </pc:sldMkLst>
      </pc:sldChg>
      <pc:sldChg chg="addSp delSp modSp new mod setBg">
        <pc:chgData name="Erin Prangley" userId="S::eprangley@nacdd.org::7f058b9a-f90a-4281-a8c6-5ba31926f190" providerId="AD" clId="Web-{783076D5-4907-8D5B-3178-95569798CC0A}" dt="2024-09-04T18:02:08.723" v="105" actId="14100"/>
        <pc:sldMkLst>
          <pc:docMk/>
          <pc:sldMk cId="3715109592" sldId="336"/>
        </pc:sldMkLst>
        <pc:spChg chg="mod">
          <ac:chgData name="Erin Prangley" userId="S::eprangley@nacdd.org::7f058b9a-f90a-4281-a8c6-5ba31926f190" providerId="AD" clId="Web-{783076D5-4907-8D5B-3178-95569798CC0A}" dt="2024-09-04T18:02:08.723" v="105" actId="14100"/>
          <ac:spMkLst>
            <pc:docMk/>
            <pc:sldMk cId="3715109592" sldId="336"/>
            <ac:spMk id="2" creationId="{DD280B7F-F912-3C8E-3D1F-8B47E03076F6}"/>
          </ac:spMkLst>
        </pc:spChg>
        <pc:spChg chg="del">
          <ac:chgData name="Erin Prangley" userId="S::eprangley@nacdd.org::7f058b9a-f90a-4281-a8c6-5ba31926f190" providerId="AD" clId="Web-{783076D5-4907-8D5B-3178-95569798CC0A}" dt="2024-09-04T17:55:42.242" v="45"/>
          <ac:spMkLst>
            <pc:docMk/>
            <pc:sldMk cId="3715109592" sldId="336"/>
            <ac:spMk id="3" creationId="{11C89014-D406-FF2A-5079-A18F29F208B1}"/>
          </ac:spMkLst>
        </pc:spChg>
        <pc:spChg chg="add del mod">
          <ac:chgData name="Erin Prangley" userId="S::eprangley@nacdd.org::7f058b9a-f90a-4281-a8c6-5ba31926f190" providerId="AD" clId="Web-{783076D5-4907-8D5B-3178-95569798CC0A}" dt="2024-09-04T17:58:00.887" v="80"/>
          <ac:spMkLst>
            <pc:docMk/>
            <pc:sldMk cId="3715109592" sldId="336"/>
            <ac:spMk id="8" creationId="{30836B52-7BFA-FD65-F606-AE8DB4279B03}"/>
          </ac:spMkLst>
        </pc:spChg>
        <pc:spChg chg="add del">
          <ac:chgData name="Erin Prangley" userId="S::eprangley@nacdd.org::7f058b9a-f90a-4281-a8c6-5ba31926f190" providerId="AD" clId="Web-{783076D5-4907-8D5B-3178-95569798CC0A}" dt="2024-09-04T18:01:21.502" v="98"/>
          <ac:spMkLst>
            <pc:docMk/>
            <pc:sldMk cId="3715109592" sldId="336"/>
            <ac:spMk id="11" creationId="{9F7D5CDA-D291-4307-BF55-1381FED29634}"/>
          </ac:spMkLst>
        </pc:spChg>
        <pc:spChg chg="add">
          <ac:chgData name="Erin Prangley" userId="S::eprangley@nacdd.org::7f058b9a-f90a-4281-a8c6-5ba31926f190" providerId="AD" clId="Web-{783076D5-4907-8D5B-3178-95569798CC0A}" dt="2024-09-04T18:01:21.502" v="98"/>
          <ac:spMkLst>
            <pc:docMk/>
            <pc:sldMk cId="3715109592" sldId="336"/>
            <ac:spMk id="16" creationId="{4845A0EE-C4C8-4AE1-B3C6-1261368AC036}"/>
          </ac:spMkLst>
        </pc:spChg>
        <pc:picChg chg="add mod ord">
          <ac:chgData name="Erin Prangley" userId="S::eprangley@nacdd.org::7f058b9a-f90a-4281-a8c6-5ba31926f190" providerId="AD" clId="Web-{783076D5-4907-8D5B-3178-95569798CC0A}" dt="2024-09-04T18:01:54.207" v="104" actId="14100"/>
          <ac:picMkLst>
            <pc:docMk/>
            <pc:sldMk cId="3715109592" sldId="336"/>
            <ac:picMk id="4" creationId="{CC2E640B-8E10-045F-3C43-880EDCB44C32}"/>
          </ac:picMkLst>
        </pc:picChg>
        <pc:picChg chg="add del mod">
          <ac:chgData name="Erin Prangley" userId="S::eprangley@nacdd.org::7f058b9a-f90a-4281-a8c6-5ba31926f190" providerId="AD" clId="Web-{783076D5-4907-8D5B-3178-95569798CC0A}" dt="2024-09-04T18:00:42.704" v="97"/>
          <ac:picMkLst>
            <pc:docMk/>
            <pc:sldMk cId="3715109592" sldId="336"/>
            <ac:picMk id="5" creationId="{DA528F93-DB87-7FA7-8643-7DBB6236F007}"/>
          </ac:picMkLst>
        </pc:picChg>
      </pc:sldChg>
      <pc:sldChg chg="del">
        <pc:chgData name="Erin Prangley" userId="S::eprangley@nacdd.org::7f058b9a-f90a-4281-a8c6-5ba31926f190" providerId="AD" clId="Web-{783076D5-4907-8D5B-3178-95569798CC0A}" dt="2024-09-04T17:44:37.956" v="6"/>
        <pc:sldMkLst>
          <pc:docMk/>
          <pc:sldMk cId="2170731632" sldId="337"/>
        </pc:sldMkLst>
      </pc:sldChg>
    </pc:docChg>
  </pc:docChgLst>
  <pc:docChgLst>
    <pc:chgData clId="Web-{783076D5-4907-8D5B-3178-95569798CC0A}"/>
    <pc:docChg chg="modSld">
      <pc:chgData name="" userId="" providerId="" clId="Web-{783076D5-4907-8D5B-3178-95569798CC0A}" dt="2024-09-04T17:36:08.019" v="0" actId="20577"/>
      <pc:docMkLst>
        <pc:docMk/>
      </pc:docMkLst>
      <pc:sldChg chg="modSp">
        <pc:chgData name="" userId="" providerId="" clId="Web-{783076D5-4907-8D5B-3178-95569798CC0A}" dt="2024-09-04T17:36:08.019" v="0" actId="20577"/>
        <pc:sldMkLst>
          <pc:docMk/>
          <pc:sldMk cId="1731942061" sldId="256"/>
        </pc:sldMkLst>
        <pc:spChg chg="mod">
          <ac:chgData name="" userId="" providerId="" clId="Web-{783076D5-4907-8D5B-3178-95569798CC0A}" dt="2024-09-04T17:36:08.019" v="0" actId="20577"/>
          <ac:spMkLst>
            <pc:docMk/>
            <pc:sldMk cId="1731942061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9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FBC-7A73-2BD7-4FC5-43A27716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5EB9A-45B4-1315-98CB-ADFCC095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D221-7564-4E74-8755-A9100820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E3224-F4E8-53A2-A64D-4B33EF21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DB8E-1A14-DDD6-A09F-C2A27CD4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1976-5B77-7DF0-F475-0F686F4E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3BED-2437-2D30-B69B-E335937D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930C-8A78-B8F6-901F-A482BF3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B996-CFA0-0A6A-D7BC-624F0C9D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3834F-84F7-C75E-1E82-3C8D78E5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E3F1-BBC8-CCBD-5776-FA58D233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B9F78-82C7-89F3-1CAF-F262F443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A0B1-4E9F-43A6-DA91-AE9AD4F8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E5763-2650-081A-3CBF-FBA2B368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A6E9-57E2-F9F1-601F-7A8E3A76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3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3EB3-DD4E-6D46-26A1-6D457FE2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4026-5141-7916-38CB-3A3F80220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26D0E-D720-06F0-231F-2258DE03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988B-0111-DEB3-5AA8-44BEDAD1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0147D-E43F-62A2-8E5C-8016994E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C76B-3D87-A5C6-827A-5038CE1B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6283-72DD-A895-F5A1-F52A36B2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973C-7766-B29B-E43E-282789DE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1AA9-6012-7B86-A4F1-04891D8C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D804-12CB-8736-01EE-252821F7E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73F02-F1E9-7F3B-B550-3247B434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51F8B-8CB9-05D2-E158-6368D195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32BBE-951F-E4E0-1B2A-C292F4CE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2F036-014A-4FF7-D38D-238960BB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95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770-16ED-7695-E6A9-12F07AE8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C9BF-9105-049F-195A-991C5F09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601EE-8165-9649-2A0C-B6FCCB8B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1AAC7-87FC-0C46-4A6B-9049E44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80E27-D5F6-3255-E3EC-C853AB6E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541D8-E575-1CBA-267E-BF9EB352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CFB0-E29C-EE49-9108-8D42BF67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3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621B-8396-1951-50A5-7B0F50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48A3-3EF8-B468-0BA4-A03C40E3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662E1-4B6A-21CF-5951-611D2EC8F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66C4F-67E8-653F-B60A-FB05FD42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259D2-4287-6345-F30C-0F3FE397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762DD-2C34-661D-1F9F-AB562DC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3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4C99-6F70-F919-7AEE-A8006D7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6ABE4-E884-028A-391D-46CC50B3A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0F73-6DBF-988F-9830-36B5E5C83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4961D-5CE1-EFC2-760D-EDF93C31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355BD-F16E-F191-FA38-F61B2588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DBAF-DFD7-30EE-890E-B6DA4A47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4971-62F6-49DA-BF8B-BA077107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C8A18-4464-ACE7-671B-133A17B8A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4D94-B643-EE50-F2BE-CDB877DF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CA11D-F110-84FE-BFD3-D9A1339B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024A-6A2D-DCF6-02FB-E6E1FF88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1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8913E-CE04-2C22-0744-4AA0E2641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73C0A-8116-C917-CF5D-61CED10F1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98E3-BEFA-0499-1C07-EE74DB73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787F-1874-1EA1-6F67-9DA65538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7F26E-230C-CBA0-59DC-97BA389A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8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0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5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2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8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0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90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8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6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4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951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9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7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8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6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3C671-FEA2-C4F4-E10A-449A851E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83B5C-8E6D-30D1-A2DA-97946C08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3EC25-9593-7F6A-A65B-36F73E7CA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4184-0462-4FD2-8B9C-42A5D56C3BE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FEFE-88FA-5687-2F18-0917B3BB3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F7D1-1FE7-103C-E523-E4317754C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7FD2B-809B-4564-BD48-29E2A19840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dsubminimumwag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bit.ly/4g9aqZ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7599614475?pwd=dE9uNTdES09OUzMzV2VIa0JSWUZWdz09" TargetMode="External"/><Relationship Id="rId2" Type="http://schemas.openxmlformats.org/officeDocument/2006/relationships/hyperlink" Target="https://us02web.zoom.us/j/86855422349?pwd=Vjdnc3I0Um90NjVwYzJUdGxDRXJpUT0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bit.ly/3Ux1P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3319"/>
            <a:ext cx="9144000" cy="1645604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ea typeface="Calibri Light"/>
                <a:cs typeface="Calibri Light"/>
              </a:rPr>
            </a:br>
            <a:br>
              <a:rPr lang="en-US" sz="3600" dirty="0">
                <a:ea typeface="+mj-lt"/>
                <a:cs typeface="+mj-lt"/>
              </a:rPr>
            </a:br>
            <a:r>
              <a:rPr lang="en-US" sz="3600" dirty="0">
                <a:ea typeface="+mj-lt"/>
                <a:cs typeface="+mj-lt"/>
              </a:rPr>
              <a:t>Federal Policy Update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September 4, 2024</a:t>
            </a:r>
            <a:endParaRPr lang="en-US" sz="36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31" y="4559615"/>
            <a:ext cx="9850915" cy="9542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Erin Prangley, Director, Public Policy</a:t>
            </a:r>
            <a:br>
              <a:rPr lang="en-US" dirty="0"/>
            </a:br>
            <a:r>
              <a:rPr lang="en-US" dirty="0"/>
              <a:t>National</a:t>
            </a:r>
            <a:r>
              <a:rPr lang="en-US" dirty="0">
                <a:ea typeface="Calibri"/>
                <a:cs typeface="Calibri"/>
              </a:rPr>
              <a:t> Association of Councils on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A2D674-FC43-8B15-AED8-C27C3B8C4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 b="1"/>
              <a:t>Advocate: Transition to Competitive Integrated Employment Act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F5317-000C-D2A5-195A-FBCB237C4C20}"/>
              </a:ext>
            </a:extLst>
          </p:cNvPr>
          <p:cNvSpPr txBox="1"/>
          <p:nvPr/>
        </p:nvSpPr>
        <p:spPr>
          <a:xfrm>
            <a:off x="284480" y="2588419"/>
            <a:ext cx="4721109" cy="39607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What?</a:t>
            </a:r>
            <a:r>
              <a:rPr lang="en-US" dirty="0"/>
              <a:t> Ask your senators to support the Transformation to Competitive Employment Act (S.533)(TCIEA). 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Why now?</a:t>
            </a:r>
            <a:r>
              <a:rPr lang="en-US" dirty="0"/>
              <a:t> TCIEA could be added, as its own separate bill, to the larger workforce package that the Senate Health, Education, Labor &amp; Pensions (HELP) Committee will be marking up in September.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How?</a:t>
            </a:r>
            <a:r>
              <a:rPr lang="en-US" dirty="0"/>
              <a:t> Fill out the action alert from the End Subminimum Wage Coalition at </a:t>
            </a:r>
            <a:r>
              <a:rPr lang="en-US" dirty="0">
                <a:hlinkClick r:id="rId3"/>
              </a:rPr>
              <a:t>https://www.endsubminimumwage.org/</a:t>
            </a:r>
            <a:r>
              <a:rPr lang="en-US" dirty="0"/>
              <a:t> to send your own personal message to your senators!  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For more information go to the Senate Committee on Aging TCIEA fact sheet at  </a:t>
            </a:r>
            <a:r>
              <a:rPr lang="en-US" dirty="0">
                <a:hlinkClick r:id="rId4"/>
              </a:rPr>
              <a:t>https://bit.ly/4g9aqZt</a:t>
            </a:r>
            <a:r>
              <a:rPr lang="en-US" dirty="0"/>
              <a:t> 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Competitive Integrated Employment Act ...">
            <a:extLst>
              <a:ext uri="{FF2B5EF4-FFF2-40B4-BE49-F238E27FC236}">
                <a16:creationId xmlns:a16="http://schemas.microsoft.com/office/drawing/2014/main" id="{019C568E-D6CC-BF46-A223-BC9552EDE0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1" b="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083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1F5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80B7F-F912-3C8E-3D1F-8B47E030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443004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NACDD and 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Autism Society of America 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Voting Webinar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Monday, September 9, 4pm Eastern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Register at https://bit.ly/4dR5BCq</a:t>
            </a:r>
          </a:p>
        </p:txBody>
      </p:sp>
      <p:pic>
        <p:nvPicPr>
          <p:cNvPr id="4" name="Content Placeholder 3" descr="A person holding a flag&#10;&#10;Description automatically generated">
            <a:extLst>
              <a:ext uri="{FF2B5EF4-FFF2-40B4-BE49-F238E27FC236}">
                <a16:creationId xmlns:a16="http://schemas.microsoft.com/office/drawing/2014/main" id="{CC2E640B-8E10-045F-3C43-880EDCB4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2816"/>
          <a:stretch/>
        </p:blipFill>
        <p:spPr>
          <a:xfrm>
            <a:off x="5462115" y="11128"/>
            <a:ext cx="5505621" cy="68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0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83EE6-39A5-B4FC-1A22-5150E8B7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39" y="323108"/>
            <a:ext cx="5121300" cy="63563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b="1" dirty="0">
                <a:latin typeface="Calibri"/>
                <a:cs typeface="Calibri Light"/>
              </a:rPr>
              <a:t>Policy Committee Meeting</a:t>
            </a:r>
            <a:br>
              <a:rPr lang="en-US" sz="2000" dirty="0">
                <a:latin typeface="Calibri"/>
                <a:cs typeface="Calibri Light"/>
              </a:rPr>
            </a:br>
            <a:r>
              <a:rPr lang="en-US" sz="2000" b="1" dirty="0">
                <a:latin typeface="Calibri"/>
                <a:ea typeface="Calibri"/>
                <a:cs typeface="Calibri Light"/>
              </a:rPr>
              <a:t>**Don’t miss this one as we will be discussing Policy Priorities for the next Congress!</a:t>
            </a:r>
            <a:br>
              <a:rPr lang="en-US" sz="2000" dirty="0">
                <a:latin typeface="Calibri"/>
                <a:cs typeface="Calibri Light"/>
              </a:rPr>
            </a:br>
            <a:r>
              <a:rPr lang="en-US" sz="2000" dirty="0">
                <a:latin typeface="Calibri"/>
                <a:cs typeface="Calibri Light"/>
              </a:rPr>
              <a:t>Thursday, September 5, 2pm Eastern</a:t>
            </a:r>
            <a:br>
              <a:rPr lang="en-US" sz="2000" dirty="0">
                <a:latin typeface="Calibri"/>
                <a:cs typeface="+mj-lt"/>
              </a:rPr>
            </a:br>
            <a:r>
              <a:rPr lang="en-US" sz="2000" dirty="0">
                <a:latin typeface="Calibri"/>
                <a:ea typeface="+mj-lt"/>
                <a:cs typeface="+mj-lt"/>
              </a:rPr>
              <a:t>Join Zoom Meeting</a:t>
            </a:r>
            <a:br>
              <a:rPr lang="en-US" sz="2000" dirty="0">
                <a:latin typeface="Calibri"/>
                <a:ea typeface="Calibri Light"/>
                <a:cs typeface="Calibri Light"/>
              </a:rPr>
            </a:br>
            <a:r>
              <a:rPr lang="en-US" sz="2000" dirty="0">
                <a:latin typeface="Calibri"/>
                <a:ea typeface="+mj-lt"/>
                <a:cs typeface="+mj-lt"/>
                <a:hlinkClick r:id="rId2"/>
              </a:rPr>
              <a:t>https://us02web.zoom.us/j/86855422349?pwd=Vjdnc3I0Um90NjVwYzJUdGxDRXJpUT09</a:t>
            </a:r>
            <a:endParaRPr lang="en-US" sz="2000" dirty="0">
              <a:latin typeface="Calibri"/>
              <a:cs typeface="Calibri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</a:rPr>
              <a:t>Meeting ID: 868 5542 2349</a:t>
            </a:r>
            <a:endParaRPr lang="en-US" sz="2000" dirty="0">
              <a:latin typeface="Calibri"/>
              <a:cs typeface="Calibri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</a:rPr>
              <a:t>Passcode: 973195</a:t>
            </a:r>
            <a:endParaRPr lang="en-US" sz="2000" dirty="0">
              <a:latin typeface="Calibri"/>
              <a:cs typeface="Calibri"/>
            </a:endParaRPr>
          </a:p>
          <a:p>
            <a:pPr algn="l"/>
            <a:br>
              <a:rPr lang="en-US" sz="2000" b="1" dirty="0">
                <a:latin typeface="Calibri"/>
                <a:cs typeface="Calibri Light"/>
              </a:rPr>
            </a:br>
            <a:r>
              <a:rPr lang="en-US" sz="2000" b="1" dirty="0">
                <a:latin typeface="Calibri"/>
                <a:cs typeface="Calibri Light"/>
              </a:rPr>
              <a:t>Next Policy Office Hour</a:t>
            </a:r>
            <a:br>
              <a:rPr lang="en-US" sz="2000" b="1" dirty="0">
                <a:latin typeface="Calibri"/>
                <a:ea typeface="Calibri"/>
                <a:cs typeface="Calibri Light"/>
              </a:rPr>
            </a:br>
            <a:r>
              <a:rPr lang="en-US" sz="2000" dirty="0">
                <a:latin typeface="Calibri"/>
                <a:ea typeface="+mj-lt"/>
                <a:cs typeface="+mj-lt"/>
              </a:rPr>
              <a:t>Friday, September 13</a:t>
            </a:r>
            <a:br>
              <a:rPr lang="en-US" sz="2000" dirty="0">
                <a:latin typeface="Calibri"/>
                <a:ea typeface="+mj-lt"/>
                <a:cs typeface="+mj-lt"/>
              </a:rPr>
            </a:br>
            <a:r>
              <a:rPr lang="en-US" sz="2000" dirty="0">
                <a:latin typeface="Calibri"/>
                <a:ea typeface="+mj-lt"/>
                <a:cs typeface="+mj-lt"/>
              </a:rPr>
              <a:t>Join Zoom Meeting</a:t>
            </a:r>
            <a:endParaRPr lang="en-US" sz="2000" dirty="0">
              <a:latin typeface="Calibri"/>
              <a:cs typeface="Calibri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  <a:hlinkClick r:id="rId3"/>
              </a:rPr>
              <a:t>https://us02web.zoom.us/j/87599614475?pwd=dE9uNTdES09OUzMzV2VIa0JSWUZWdz09</a:t>
            </a:r>
            <a:endParaRPr lang="en-US" sz="2000" dirty="0">
              <a:latin typeface="Calibri"/>
              <a:cs typeface="Calibri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</a:rPr>
              <a:t>Meeting ID: 875 9961 4475</a:t>
            </a:r>
            <a:endParaRPr lang="en-US" sz="2000" dirty="0">
              <a:latin typeface="Calibri"/>
              <a:cs typeface="Calibri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</a:rPr>
              <a:t>Passcode: 318439</a:t>
            </a:r>
            <a:br>
              <a:rPr lang="en-US" sz="2000" b="1" dirty="0">
                <a:latin typeface="Calibri"/>
                <a:cs typeface="Calibri Light"/>
              </a:rPr>
            </a:br>
            <a:br>
              <a:rPr lang="en-US" sz="2000" b="1" dirty="0">
                <a:latin typeface="Calibri"/>
                <a:cs typeface="Calibri Light"/>
              </a:rPr>
            </a:br>
            <a:br>
              <a:rPr lang="en-US" sz="2000" b="1" dirty="0">
                <a:latin typeface="Calibri"/>
                <a:cs typeface="Calibri Light"/>
              </a:rPr>
            </a:br>
            <a:r>
              <a:rPr lang="en-US" sz="2000" b="1" dirty="0">
                <a:latin typeface="Calibri"/>
                <a:cs typeface="Calibri Light"/>
              </a:rPr>
              <a:t>NACDD Public Policy Listservs</a:t>
            </a:r>
            <a:br>
              <a:rPr lang="en-US" sz="2000" dirty="0">
                <a:latin typeface="Calibri"/>
                <a:cs typeface="Calibri Light"/>
              </a:rPr>
            </a:br>
            <a:r>
              <a:rPr lang="en-US" sz="2000" dirty="0">
                <a:latin typeface="Calibri"/>
                <a:ea typeface="Calibri"/>
                <a:cs typeface="Calibri Light"/>
              </a:rPr>
              <a:t>Stay up to date on policy issues! Open to Council members, staff and self-advocates.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To join go to </a:t>
            </a:r>
            <a:r>
              <a:rPr lang="en-US" sz="2000" dirty="0">
                <a:latin typeface="Calibri"/>
                <a:cs typeface="Calibri"/>
                <a:hlinkClick r:id="rId4"/>
              </a:rPr>
              <a:t>https://bit.ly/3Ux1PEN</a:t>
            </a:r>
            <a:br>
              <a:rPr lang="en-US" sz="2000" dirty="0">
                <a:latin typeface="Calibri"/>
                <a:cs typeface="Calibri"/>
              </a:rPr>
            </a:br>
            <a:br>
              <a:rPr lang="en-US" sz="2000" dirty="0">
                <a:latin typeface="Calibri"/>
                <a:cs typeface="Calibri"/>
              </a:rPr>
            </a:b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D1E62A-CD52-FAF7-C54C-89EDF97013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1075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E8211-A1EC-A102-163F-ECEADA3D9371}"/>
              </a:ext>
            </a:extLst>
          </p:cNvPr>
          <p:cNvSpPr txBox="1"/>
          <p:nvPr/>
        </p:nvSpPr>
        <p:spPr>
          <a:xfrm>
            <a:off x="7630160" y="56083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6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  <lcf76f155ced4ddcb4097134ff3c332f xmlns="560c9c75-9737-4a47-90d7-3192440b0b55">
      <Terms xmlns="http://schemas.microsoft.com/office/infopath/2007/PartnerControls"/>
    </lcf76f155ced4ddcb4097134ff3c332f>
    <TaxCatchAll xmlns="7244ee07-bebb-4256-851d-8920eeb3e1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8" ma:contentTypeDescription="Create a new document." ma:contentTypeScope="" ma:versionID="747bd14c0bc5fbe46383234328695d9f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717a3c5c58d1fcb42fb190b8c23c93f3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6cdaa0-f793-43fc-9d66-18f7e46b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ed9a-9116-4bad-92b9-f5b46ad154c1}" ma:internalName="TaxCatchAll" ma:showField="CatchAllData" ma:web="7244ee07-bebb-4256-851d-8920eeb3e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B0843C-86CD-480E-B9D4-E64D1EB301FC}">
  <ds:schemaRefs>
    <ds:schemaRef ds:uri="560c9c75-9737-4a47-90d7-3192440b0b55"/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F73974-3E92-4A83-9C87-81AADAC9E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2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Office Theme</vt:lpstr>
      <vt:lpstr>1_Office Theme</vt:lpstr>
      <vt:lpstr>office theme</vt:lpstr>
      <vt:lpstr>Office Theme</vt:lpstr>
      <vt:lpstr>Vapor Trail</vt:lpstr>
      <vt:lpstr>  Federal Policy Update September 4, 2024</vt:lpstr>
      <vt:lpstr>Advocate: Transition to Competitive Integrated Employment Act</vt:lpstr>
      <vt:lpstr>NACDD and  Autism Society of America  Voting Webinar Monday, September 9, 4pm Eastern  Register at https://bit.ly/4dR5BCq</vt:lpstr>
      <vt:lpstr>Policy Committee Meeting **Don’t miss this one as we will be discussing Policy Priorities for the next Congress! Thursday, September 5, 2pm Eastern Join Zoom Meeting https://us02web.zoom.us/j/86855422349?pwd=Vjdnc3I0Um90NjVwYzJUdGxDRXJpUT09 Meeting ID: 868 5542 2349 Passcode: 973195  Next Policy Office Hour Friday, September 13 Join Zoom Meeting https://us02web.zoom.us/j/87599614475?pwd=dE9uNTdES09OUzMzV2VIa0JSWUZWdz09 Meeting ID: 875 9961 4475 Passcode: 318439   NACDD Public Policy Listservs Stay up to date on policy issues! Open to Council members, staff and self-advocates. To join go to https://bit.ly/3Ux1PEN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1449</cp:revision>
  <cp:lastPrinted>2017-11-16T14:55:44Z</cp:lastPrinted>
  <dcterms:created xsi:type="dcterms:W3CDTF">2016-02-23T16:23:37Z</dcterms:created>
  <dcterms:modified xsi:type="dcterms:W3CDTF">2024-09-04T18:18:16Z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