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84" r:id="rId5"/>
    <p:sldMasterId id="2147483672" r:id="rId6"/>
    <p:sldMasterId id="2147483648" r:id="rId7"/>
    <p:sldMasterId id="2147483744" r:id="rId8"/>
  </p:sldMasterIdLst>
  <p:notesMasterIdLst>
    <p:notesMasterId r:id="rId15"/>
  </p:notesMasterIdLst>
  <p:sldIdLst>
    <p:sldId id="256" r:id="rId9"/>
    <p:sldId id="334" r:id="rId10"/>
    <p:sldId id="335" r:id="rId11"/>
    <p:sldId id="336" r:id="rId12"/>
    <p:sldId id="337" r:id="rId13"/>
    <p:sldId id="333"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E2952-47EA-5ADD-605E-D06E13B6F775}" v="1670" dt="2024-08-07T20:13:31.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2BE2952-47EA-5ADD-605E-D06E13B6F775}"/>
    <pc:docChg chg="delSld">
      <pc:chgData name="" userId="" providerId="" clId="Web-{32BE2952-47EA-5ADD-605E-D06E13B6F775}" dt="2024-08-07T19:28:15.940" v="0"/>
      <pc:docMkLst>
        <pc:docMk/>
      </pc:docMkLst>
      <pc:sldChg chg="del">
        <pc:chgData name="" userId="" providerId="" clId="Web-{32BE2952-47EA-5ADD-605E-D06E13B6F775}" dt="2024-08-07T19:28:15.940" v="0"/>
        <pc:sldMkLst>
          <pc:docMk/>
          <pc:sldMk cId="1731942061" sldId="256"/>
        </pc:sldMkLst>
      </pc:sldChg>
    </pc:docChg>
  </pc:docChgLst>
  <pc:docChgLst>
    <pc:chgData name="Erin Prangley" userId="S::eprangley@nacdd.org::7f058b9a-f90a-4281-a8c6-5ba31926f190" providerId="AD" clId="Web-{32BE2952-47EA-5ADD-605E-D06E13B6F775}"/>
    <pc:docChg chg="addSld delSld modSld sldOrd">
      <pc:chgData name="Erin Prangley" userId="S::eprangley@nacdd.org::7f058b9a-f90a-4281-a8c6-5ba31926f190" providerId="AD" clId="Web-{32BE2952-47EA-5ADD-605E-D06E13B6F775}" dt="2024-08-07T20:13:31.621" v="1024" actId="20577"/>
      <pc:docMkLst>
        <pc:docMk/>
      </pc:docMkLst>
      <pc:sldChg chg="modSp">
        <pc:chgData name="Erin Prangley" userId="S::eprangley@nacdd.org::7f058b9a-f90a-4281-a8c6-5ba31926f190" providerId="AD" clId="Web-{32BE2952-47EA-5ADD-605E-D06E13B6F775}" dt="2024-08-07T19:28:31.363" v="8" actId="20577"/>
        <pc:sldMkLst>
          <pc:docMk/>
          <pc:sldMk cId="1731942061" sldId="256"/>
        </pc:sldMkLst>
        <pc:spChg chg="mod">
          <ac:chgData name="Erin Prangley" userId="S::eprangley@nacdd.org::7f058b9a-f90a-4281-a8c6-5ba31926f190" providerId="AD" clId="Web-{32BE2952-47EA-5ADD-605E-D06E13B6F775}" dt="2024-08-07T19:28:31.363" v="8" actId="20577"/>
          <ac:spMkLst>
            <pc:docMk/>
            <pc:sldMk cId="1731942061" sldId="256"/>
            <ac:spMk id="2" creationId="{00000000-0000-0000-0000-000000000000}"/>
          </ac:spMkLst>
        </pc:spChg>
      </pc:sldChg>
      <pc:sldChg chg="del">
        <pc:chgData name="Erin Prangley" userId="S::eprangley@nacdd.org::7f058b9a-f90a-4281-a8c6-5ba31926f190" providerId="AD" clId="Web-{32BE2952-47EA-5ADD-605E-D06E13B6F775}" dt="2024-08-07T19:28:35.394" v="9"/>
        <pc:sldMkLst>
          <pc:docMk/>
          <pc:sldMk cId="2563305709" sldId="330"/>
        </pc:sldMkLst>
      </pc:sldChg>
      <pc:sldChg chg="modSp">
        <pc:chgData name="Erin Prangley" userId="S::eprangley@nacdd.org::7f058b9a-f90a-4281-a8c6-5ba31926f190" providerId="AD" clId="Web-{32BE2952-47EA-5ADD-605E-D06E13B6F775}" dt="2024-08-07T20:01:17.530" v="950" actId="20577"/>
        <pc:sldMkLst>
          <pc:docMk/>
          <pc:sldMk cId="1314659589" sldId="333"/>
        </pc:sldMkLst>
        <pc:spChg chg="mod">
          <ac:chgData name="Erin Prangley" userId="S::eprangley@nacdd.org::7f058b9a-f90a-4281-a8c6-5ba31926f190" providerId="AD" clId="Web-{32BE2952-47EA-5ADD-605E-D06E13B6F775}" dt="2024-08-07T20:01:17.530" v="950" actId="20577"/>
          <ac:spMkLst>
            <pc:docMk/>
            <pc:sldMk cId="1314659589" sldId="333"/>
            <ac:spMk id="2" creationId="{82683EE6-39A5-B4FC-1A22-5150E8B7DE27}"/>
          </ac:spMkLst>
        </pc:spChg>
      </pc:sldChg>
      <pc:sldChg chg="add del replId">
        <pc:chgData name="Erin Prangley" userId="S::eprangley@nacdd.org::7f058b9a-f90a-4281-a8c6-5ba31926f190" providerId="AD" clId="Web-{32BE2952-47EA-5ADD-605E-D06E13B6F775}" dt="2024-08-07T19:29:04.489" v="13"/>
        <pc:sldMkLst>
          <pc:docMk/>
          <pc:sldMk cId="175414614" sldId="334"/>
        </pc:sldMkLst>
      </pc:sldChg>
      <pc:sldChg chg="del">
        <pc:chgData name="Erin Prangley" userId="S::eprangley@nacdd.org::7f058b9a-f90a-4281-a8c6-5ba31926f190" providerId="AD" clId="Web-{32BE2952-47EA-5ADD-605E-D06E13B6F775}" dt="2024-08-07T19:28:35.988" v="10"/>
        <pc:sldMkLst>
          <pc:docMk/>
          <pc:sldMk cId="440833359" sldId="334"/>
        </pc:sldMkLst>
      </pc:sldChg>
      <pc:sldChg chg="addSp delSp modSp add replId">
        <pc:chgData name="Erin Prangley" userId="S::eprangley@nacdd.org::7f058b9a-f90a-4281-a8c6-5ba31926f190" providerId="AD" clId="Web-{32BE2952-47EA-5ADD-605E-D06E13B6F775}" dt="2024-08-07T19:35:17.065" v="163" actId="20577"/>
        <pc:sldMkLst>
          <pc:docMk/>
          <pc:sldMk cId="2748292842" sldId="334"/>
        </pc:sldMkLst>
        <pc:spChg chg="del">
          <ac:chgData name="Erin Prangley" userId="S::eprangley@nacdd.org::7f058b9a-f90a-4281-a8c6-5ba31926f190" providerId="AD" clId="Web-{32BE2952-47EA-5ADD-605E-D06E13B6F775}" dt="2024-08-07T19:29:11.333" v="15"/>
          <ac:spMkLst>
            <pc:docMk/>
            <pc:sldMk cId="2748292842" sldId="334"/>
            <ac:spMk id="2" creationId="{00000000-0000-0000-0000-000000000000}"/>
          </ac:spMkLst>
        </pc:spChg>
        <pc:spChg chg="del mod">
          <ac:chgData name="Erin Prangley" userId="S::eprangley@nacdd.org::7f058b9a-f90a-4281-a8c6-5ba31926f190" providerId="AD" clId="Web-{32BE2952-47EA-5ADD-605E-D06E13B6F775}" dt="2024-08-07T19:30:18.476" v="57"/>
          <ac:spMkLst>
            <pc:docMk/>
            <pc:sldMk cId="2748292842" sldId="334"/>
            <ac:spMk id="3" creationId="{00000000-0000-0000-0000-000000000000}"/>
          </ac:spMkLst>
        </pc:spChg>
        <pc:spChg chg="add mod">
          <ac:chgData name="Erin Prangley" userId="S::eprangley@nacdd.org::7f058b9a-f90a-4281-a8c6-5ba31926f190" providerId="AD" clId="Web-{32BE2952-47EA-5ADD-605E-D06E13B6F775}" dt="2024-08-07T19:32:21.575" v="86" actId="20577"/>
          <ac:spMkLst>
            <pc:docMk/>
            <pc:sldMk cId="2748292842" sldId="334"/>
            <ac:spMk id="5" creationId="{25A2D674-FC43-8B15-AED8-C27C3B8C493D}"/>
          </ac:spMkLst>
        </pc:spChg>
        <pc:spChg chg="add mod">
          <ac:chgData name="Erin Prangley" userId="S::eprangley@nacdd.org::7f058b9a-f90a-4281-a8c6-5ba31926f190" providerId="AD" clId="Web-{32BE2952-47EA-5ADD-605E-D06E13B6F775}" dt="2024-08-07T19:35:17.065" v="163" actId="20577"/>
          <ac:spMkLst>
            <pc:docMk/>
            <pc:sldMk cId="2748292842" sldId="334"/>
            <ac:spMk id="6" creationId="{1319D0A2-14E2-E320-D432-9A7AB3873059}"/>
          </ac:spMkLst>
        </pc:spChg>
      </pc:sldChg>
      <pc:sldChg chg="add del replId">
        <pc:chgData name="Erin Prangley" userId="S::eprangley@nacdd.org::7f058b9a-f90a-4281-a8c6-5ba31926f190" providerId="AD" clId="Web-{32BE2952-47EA-5ADD-605E-D06E13B6F775}" dt="2024-08-07T19:30:39.414" v="61"/>
        <pc:sldMkLst>
          <pc:docMk/>
          <pc:sldMk cId="138546575" sldId="335"/>
        </pc:sldMkLst>
      </pc:sldChg>
      <pc:sldChg chg="del">
        <pc:chgData name="Erin Prangley" userId="S::eprangley@nacdd.org::7f058b9a-f90a-4281-a8c6-5ba31926f190" providerId="AD" clId="Web-{32BE2952-47EA-5ADD-605E-D06E13B6F775}" dt="2024-08-07T19:28:36.816" v="11"/>
        <pc:sldMkLst>
          <pc:docMk/>
          <pc:sldMk cId="661791026" sldId="335"/>
        </pc:sldMkLst>
      </pc:sldChg>
      <pc:sldChg chg="add del replId">
        <pc:chgData name="Erin Prangley" userId="S::eprangley@nacdd.org::7f058b9a-f90a-4281-a8c6-5ba31926f190" providerId="AD" clId="Web-{32BE2952-47EA-5ADD-605E-D06E13B6F775}" dt="2024-08-07T19:30:52.916" v="63"/>
        <pc:sldMkLst>
          <pc:docMk/>
          <pc:sldMk cId="1259661197" sldId="335"/>
        </pc:sldMkLst>
      </pc:sldChg>
      <pc:sldChg chg="new del">
        <pc:chgData name="Erin Prangley" userId="S::eprangley@nacdd.org::7f058b9a-f90a-4281-a8c6-5ba31926f190" providerId="AD" clId="Web-{32BE2952-47EA-5ADD-605E-D06E13B6F775}" dt="2024-08-07T19:31:06.447" v="65"/>
        <pc:sldMkLst>
          <pc:docMk/>
          <pc:sldMk cId="1414749992" sldId="335"/>
        </pc:sldMkLst>
      </pc:sldChg>
      <pc:sldChg chg="addSp modSp add replId">
        <pc:chgData name="Erin Prangley" userId="S::eprangley@nacdd.org::7f058b9a-f90a-4281-a8c6-5ba31926f190" providerId="AD" clId="Web-{32BE2952-47EA-5ADD-605E-D06E13B6F775}" dt="2024-08-07T20:13:15.761" v="1022" actId="20577"/>
        <pc:sldMkLst>
          <pc:docMk/>
          <pc:sldMk cId="1910830355" sldId="335"/>
        </pc:sldMkLst>
        <pc:spChg chg="add mod">
          <ac:chgData name="Erin Prangley" userId="S::eprangley@nacdd.org::7f058b9a-f90a-4281-a8c6-5ba31926f190" providerId="AD" clId="Web-{32BE2952-47EA-5ADD-605E-D06E13B6F775}" dt="2024-08-07T20:12:08.492" v="1005" actId="20577"/>
          <ac:spMkLst>
            <pc:docMk/>
            <pc:sldMk cId="1910830355" sldId="335"/>
            <ac:spMk id="2" creationId="{3EAF5317-000C-D2A5-195A-FBCB237C4C20}"/>
          </ac:spMkLst>
        </pc:spChg>
        <pc:spChg chg="add mod">
          <ac:chgData name="Erin Prangley" userId="S::eprangley@nacdd.org::7f058b9a-f90a-4281-a8c6-5ba31926f190" providerId="AD" clId="Web-{32BE2952-47EA-5ADD-605E-D06E13B6F775}" dt="2024-08-07T20:13:15.761" v="1022" actId="20577"/>
          <ac:spMkLst>
            <pc:docMk/>
            <pc:sldMk cId="1910830355" sldId="335"/>
            <ac:spMk id="3" creationId="{01162B26-778B-E8B2-94DE-AC0B1F403303}"/>
          </ac:spMkLst>
        </pc:spChg>
        <pc:spChg chg="mod">
          <ac:chgData name="Erin Prangley" userId="S::eprangley@nacdd.org::7f058b9a-f90a-4281-a8c6-5ba31926f190" providerId="AD" clId="Web-{32BE2952-47EA-5ADD-605E-D06E13B6F775}" dt="2024-08-07T19:51:05.539" v="765" actId="1076"/>
          <ac:spMkLst>
            <pc:docMk/>
            <pc:sldMk cId="1910830355" sldId="335"/>
            <ac:spMk id="5" creationId="{25A2D674-FC43-8B15-AED8-C27C3B8C493D}"/>
          </ac:spMkLst>
        </pc:spChg>
      </pc:sldChg>
      <pc:sldChg chg="add del replId">
        <pc:chgData name="Erin Prangley" userId="S::eprangley@nacdd.org::7f058b9a-f90a-4281-a8c6-5ba31926f190" providerId="AD" clId="Web-{32BE2952-47EA-5ADD-605E-D06E13B6F775}" dt="2024-08-07T19:30:30.695" v="59"/>
        <pc:sldMkLst>
          <pc:docMk/>
          <pc:sldMk cId="3647176533" sldId="335"/>
        </pc:sldMkLst>
      </pc:sldChg>
      <pc:sldChg chg="addSp delSp modSp add mod replId setBg">
        <pc:chgData name="Erin Prangley" userId="S::eprangley@nacdd.org::7f058b9a-f90a-4281-a8c6-5ba31926f190" providerId="AD" clId="Web-{32BE2952-47EA-5ADD-605E-D06E13B6F775}" dt="2024-08-07T19:52:21.166" v="779" actId="20577"/>
        <pc:sldMkLst>
          <pc:docMk/>
          <pc:sldMk cId="861735718" sldId="336"/>
        </pc:sldMkLst>
        <pc:spChg chg="add mod">
          <ac:chgData name="Erin Prangley" userId="S::eprangley@nacdd.org::7f058b9a-f90a-4281-a8c6-5ba31926f190" providerId="AD" clId="Web-{32BE2952-47EA-5ADD-605E-D06E13B6F775}" dt="2024-08-07T19:52:21.166" v="779" actId="20577"/>
          <ac:spMkLst>
            <pc:docMk/>
            <pc:sldMk cId="861735718" sldId="336"/>
            <ac:spMk id="2" creationId="{4F1FDF81-69F1-C909-EDF4-71CEC839A98C}"/>
          </ac:spMkLst>
        </pc:spChg>
        <pc:spChg chg="add del mod">
          <ac:chgData name="Erin Prangley" userId="S::eprangley@nacdd.org::7f058b9a-f90a-4281-a8c6-5ba31926f190" providerId="AD" clId="Web-{32BE2952-47EA-5ADD-605E-D06E13B6F775}" dt="2024-08-07T19:38:07.884" v="206"/>
          <ac:spMkLst>
            <pc:docMk/>
            <pc:sldMk cId="861735718" sldId="336"/>
            <ac:spMk id="4" creationId="{AFDDB1D4-E47C-357B-0E8A-96A88B2A70A2}"/>
          </ac:spMkLst>
        </pc:spChg>
        <pc:spChg chg="mod">
          <ac:chgData name="Erin Prangley" userId="S::eprangley@nacdd.org::7f058b9a-f90a-4281-a8c6-5ba31926f190" providerId="AD" clId="Web-{32BE2952-47EA-5ADD-605E-D06E13B6F775}" dt="2024-08-07T19:52:11.510" v="774"/>
          <ac:spMkLst>
            <pc:docMk/>
            <pc:sldMk cId="861735718" sldId="336"/>
            <ac:spMk id="5" creationId="{25A2D674-FC43-8B15-AED8-C27C3B8C493D}"/>
          </ac:spMkLst>
        </pc:spChg>
        <pc:spChg chg="add">
          <ac:chgData name="Erin Prangley" userId="S::eprangley@nacdd.org::7f058b9a-f90a-4281-a8c6-5ba31926f190" providerId="AD" clId="Web-{32BE2952-47EA-5ADD-605E-D06E13B6F775}" dt="2024-08-07T19:52:11.510" v="774"/>
          <ac:spMkLst>
            <pc:docMk/>
            <pc:sldMk cId="861735718" sldId="336"/>
            <ac:spMk id="11" creationId="{2B97F24A-32CE-4C1C-A50D-3016B394DCFB}"/>
          </ac:spMkLst>
        </pc:spChg>
        <pc:spChg chg="add">
          <ac:chgData name="Erin Prangley" userId="S::eprangley@nacdd.org::7f058b9a-f90a-4281-a8c6-5ba31926f190" providerId="AD" clId="Web-{32BE2952-47EA-5ADD-605E-D06E13B6F775}" dt="2024-08-07T19:52:11.510" v="774"/>
          <ac:spMkLst>
            <pc:docMk/>
            <pc:sldMk cId="861735718" sldId="336"/>
            <ac:spMk id="13" creationId="{CD8B4F24-440B-49E9-B85D-733523DC064B}"/>
          </ac:spMkLst>
        </pc:spChg>
        <pc:picChg chg="add del mod">
          <ac:chgData name="Erin Prangley" userId="S::eprangley@nacdd.org::7f058b9a-f90a-4281-a8c6-5ba31926f190" providerId="AD" clId="Web-{32BE2952-47EA-5ADD-605E-D06E13B6F775}" dt="2024-08-07T19:36:51.913" v="203"/>
          <ac:picMkLst>
            <pc:docMk/>
            <pc:sldMk cId="861735718" sldId="336"/>
            <ac:picMk id="3" creationId="{543E9FA9-1F76-26E1-9303-9CCDE5449F15}"/>
          </ac:picMkLst>
        </pc:picChg>
        <pc:picChg chg="add mod">
          <ac:chgData name="Erin Prangley" userId="S::eprangley@nacdd.org::7f058b9a-f90a-4281-a8c6-5ba31926f190" providerId="AD" clId="Web-{32BE2952-47EA-5ADD-605E-D06E13B6F775}" dt="2024-08-07T19:52:11.510" v="774"/>
          <ac:picMkLst>
            <pc:docMk/>
            <pc:sldMk cId="861735718" sldId="336"/>
            <ac:picMk id="6" creationId="{7305730C-E87F-8711-B9A3-099F796AF825}"/>
          </ac:picMkLst>
        </pc:picChg>
      </pc:sldChg>
      <pc:sldChg chg="addSp delSp modSp add mod ord replId setBg">
        <pc:chgData name="Erin Prangley" userId="S::eprangley@nacdd.org::7f058b9a-f90a-4281-a8c6-5ba31926f190" providerId="AD" clId="Web-{32BE2952-47EA-5ADD-605E-D06E13B6F775}" dt="2024-08-07T20:13:31.621" v="1024" actId="20577"/>
        <pc:sldMkLst>
          <pc:docMk/>
          <pc:sldMk cId="2170731632" sldId="337"/>
        </pc:sldMkLst>
        <pc:spChg chg="add mod">
          <ac:chgData name="Erin Prangley" userId="S::eprangley@nacdd.org::7f058b9a-f90a-4281-a8c6-5ba31926f190" providerId="AD" clId="Web-{32BE2952-47EA-5ADD-605E-D06E13B6F775}" dt="2024-08-07T20:13:31.621" v="1024" actId="20577"/>
          <ac:spMkLst>
            <pc:docMk/>
            <pc:sldMk cId="2170731632" sldId="337"/>
            <ac:spMk id="2" creationId="{275B3254-BB9D-ABC9-1525-80424F80DDDD}"/>
          </ac:spMkLst>
        </pc:spChg>
        <pc:spChg chg="add mod">
          <ac:chgData name="Erin Prangley" userId="S::eprangley@nacdd.org::7f058b9a-f90a-4281-a8c6-5ba31926f190" providerId="AD" clId="Web-{32BE2952-47EA-5ADD-605E-D06E13B6F775}" dt="2024-08-07T19:59:00.650" v="916"/>
          <ac:spMkLst>
            <pc:docMk/>
            <pc:sldMk cId="2170731632" sldId="337"/>
            <ac:spMk id="3" creationId="{48DCDEB2-5B25-99FB-BE94-44C37A210B0B}"/>
          </ac:spMkLst>
        </pc:spChg>
        <pc:spChg chg="mod">
          <ac:chgData name="Erin Prangley" userId="S::eprangley@nacdd.org::7f058b9a-f90a-4281-a8c6-5ba31926f190" providerId="AD" clId="Web-{32BE2952-47EA-5ADD-605E-D06E13B6F775}" dt="2024-08-07T19:59:00.650" v="916"/>
          <ac:spMkLst>
            <pc:docMk/>
            <pc:sldMk cId="2170731632" sldId="337"/>
            <ac:spMk id="5" creationId="{25A2D674-FC43-8B15-AED8-C27C3B8C493D}"/>
          </ac:spMkLst>
        </pc:spChg>
        <pc:spChg chg="add del mod">
          <ac:chgData name="Erin Prangley" userId="S::eprangley@nacdd.org::7f058b9a-f90a-4281-a8c6-5ba31926f190" providerId="AD" clId="Web-{32BE2952-47EA-5ADD-605E-D06E13B6F775}" dt="2024-08-07T19:58:05.101" v="906"/>
          <ac:spMkLst>
            <pc:docMk/>
            <pc:sldMk cId="2170731632" sldId="337"/>
            <ac:spMk id="6" creationId="{3D627626-AF45-DA5B-34C4-F05E21725916}"/>
          </ac:spMkLst>
        </pc:spChg>
        <pc:spChg chg="add">
          <ac:chgData name="Erin Prangley" userId="S::eprangley@nacdd.org::7f058b9a-f90a-4281-a8c6-5ba31926f190" providerId="AD" clId="Web-{32BE2952-47EA-5ADD-605E-D06E13B6F775}" dt="2024-08-07T19:59:00.650" v="916"/>
          <ac:spMkLst>
            <pc:docMk/>
            <pc:sldMk cId="2170731632" sldId="337"/>
            <ac:spMk id="11" creationId="{53B021B3-DE93-4AB7-8A18-CF5F1CED88B8}"/>
          </ac:spMkLst>
        </pc:spChg>
        <pc:spChg chg="add">
          <ac:chgData name="Erin Prangley" userId="S::eprangley@nacdd.org::7f058b9a-f90a-4281-a8c6-5ba31926f190" providerId="AD" clId="Web-{32BE2952-47EA-5ADD-605E-D06E13B6F775}" dt="2024-08-07T19:59:00.650" v="916"/>
          <ac:spMkLst>
            <pc:docMk/>
            <pc:sldMk cId="2170731632" sldId="337"/>
            <ac:spMk id="13" creationId="{52D502E5-F6B4-4D58-B4AE-FC466FF15EE8}"/>
          </ac:spMkLst>
        </pc:spChg>
        <pc:spChg chg="add">
          <ac:chgData name="Erin Prangley" userId="S::eprangley@nacdd.org::7f058b9a-f90a-4281-a8c6-5ba31926f190" providerId="AD" clId="Web-{32BE2952-47EA-5ADD-605E-D06E13B6F775}" dt="2024-08-07T19:59:00.650" v="916"/>
          <ac:spMkLst>
            <pc:docMk/>
            <pc:sldMk cId="2170731632" sldId="337"/>
            <ac:spMk id="15" creationId="{9DECDBF4-02B6-4BB4-B65B-B8107AD6A9E8}"/>
          </ac:spMkLst>
        </pc:spChg>
        <pc:picChg chg="add mod">
          <ac:chgData name="Erin Prangley" userId="S::eprangley@nacdd.org::7f058b9a-f90a-4281-a8c6-5ba31926f190" providerId="AD" clId="Web-{32BE2952-47EA-5ADD-605E-D06E13B6F775}" dt="2024-08-07T19:59:00.650" v="916"/>
          <ac:picMkLst>
            <pc:docMk/>
            <pc:sldMk cId="2170731632" sldId="337"/>
            <ac:picMk id="4" creationId="{42052CAA-8A8C-D62A-6AE7-11C11AAE46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8/7/2024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2</a:t>
            </a:fld>
            <a:endParaRPr lang="en-US"/>
          </a:p>
        </p:txBody>
      </p:sp>
    </p:spTree>
    <p:extLst>
      <p:ext uri="{BB962C8B-B14F-4D97-AF65-F5344CB8AC3E}">
        <p14:creationId xmlns:p14="http://schemas.microsoft.com/office/powerpoint/2010/main" val="71433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86639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366511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377034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7FBC-7A73-2BD7-4FC5-43A277165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5EB9A-45B4-1315-98CB-ADFCC0958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7ED221-7564-4E74-8755-A910082048D0}"/>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5" name="Footer Placeholder 4">
            <a:extLst>
              <a:ext uri="{FF2B5EF4-FFF2-40B4-BE49-F238E27FC236}">
                <a16:creationId xmlns:a16="http://schemas.microsoft.com/office/drawing/2014/main" id="{817E3224-F4E8-53A2-A64D-4B33EF218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9DB8E-1A14-DDD6-A09F-C2A27CD43752}"/>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63296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976-5B77-7DF0-F475-0F686F4E8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23BED-2437-2D30-B69B-E335937DC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4930C-8A78-B8F6-901F-A482BF30C997}"/>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5" name="Footer Placeholder 4">
            <a:extLst>
              <a:ext uri="{FF2B5EF4-FFF2-40B4-BE49-F238E27FC236}">
                <a16:creationId xmlns:a16="http://schemas.microsoft.com/office/drawing/2014/main" id="{F41EB996-CFA0-0A6A-D7BC-624F0C9D5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3834F-84F7-C75E-1E82-3C8D78E56CF9}"/>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42905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E3F1-BBC8-CCBD-5776-FA58D2339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CB9F78-82C7-89F3-1CAF-F262F443A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8A0B1-4E9F-43A6-DA91-AE9AD4F83E41}"/>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5" name="Footer Placeholder 4">
            <a:extLst>
              <a:ext uri="{FF2B5EF4-FFF2-40B4-BE49-F238E27FC236}">
                <a16:creationId xmlns:a16="http://schemas.microsoft.com/office/drawing/2014/main" id="{910E5763-2650-081A-3CBF-FBA2B3688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4A6E9-57E2-F9F1-601F-7A8E3A766611}"/>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59437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3EB3-DD4E-6D46-26A1-6D457FE24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84026-5141-7916-38CB-3A3F80220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326D0E-D720-06F0-231F-2258DE03F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31988B-0111-DEB3-5AA8-44BEDAD145E5}"/>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6" name="Footer Placeholder 5">
            <a:extLst>
              <a:ext uri="{FF2B5EF4-FFF2-40B4-BE49-F238E27FC236}">
                <a16:creationId xmlns:a16="http://schemas.microsoft.com/office/drawing/2014/main" id="{F590147D-E43F-62A2-8E5C-8016994E2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9C76B-3D87-A5C6-827A-5038CE1B4D29}"/>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3541264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6283-72DD-A895-F5A1-F52A36B25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B973C-7766-B29B-E43E-282789DE6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81AA9-6012-7B86-A4F1-04891D8C1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ED804-12CB-8736-01EE-252821F7E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E73F02-F1E9-7F3B-B550-3247B434B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51F8B-8CB9-05D2-E158-6368D1951DFC}"/>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8" name="Footer Placeholder 7">
            <a:extLst>
              <a:ext uri="{FF2B5EF4-FFF2-40B4-BE49-F238E27FC236}">
                <a16:creationId xmlns:a16="http://schemas.microsoft.com/office/drawing/2014/main" id="{B9C32BBE-951F-E4E0-1B2A-C292F4CE6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2F036-014A-4FF7-D38D-238960BBDDD4}"/>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111372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9795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8770-16ED-7695-E6A9-12F07AE8DF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CC9BF-9105-049F-195A-991C5F09E426}"/>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4" name="Footer Placeholder 3">
            <a:extLst>
              <a:ext uri="{FF2B5EF4-FFF2-40B4-BE49-F238E27FC236}">
                <a16:creationId xmlns:a16="http://schemas.microsoft.com/office/drawing/2014/main" id="{8F6601EE-8165-9649-2A0C-B6FCCB8B39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1AAC7-87FC-0C46-4A6B-9049E4420A5A}"/>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1786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80E27-D5F6-3255-E3EC-C853AB6E1769}"/>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3" name="Footer Placeholder 2">
            <a:extLst>
              <a:ext uri="{FF2B5EF4-FFF2-40B4-BE49-F238E27FC236}">
                <a16:creationId xmlns:a16="http://schemas.microsoft.com/office/drawing/2014/main" id="{51D541D8-E575-1CBA-267E-BF9EB3528F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71CFB0-E29C-EE49-9108-8D42BF670667}"/>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639273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1B-8396-1951-50A5-7B0F50D56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348A3-3EF8-B468-0BA4-A03C40E34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662E1-4B6A-21CF-5951-611D2EC8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66C4F-67E8-653F-B60A-FB05FD428021}"/>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6" name="Footer Placeholder 5">
            <a:extLst>
              <a:ext uri="{FF2B5EF4-FFF2-40B4-BE49-F238E27FC236}">
                <a16:creationId xmlns:a16="http://schemas.microsoft.com/office/drawing/2014/main" id="{018259D2-4287-6345-F30C-0F3FE3971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762DD-2C34-661D-1F9F-AB562DCF24E0}"/>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3835663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4C99-6F70-F919-7AEE-A8006D75E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6ABE4-E884-028A-391D-46CC50B3A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3F0F73-6DBF-988F-9830-36B5E5C8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4961D-5CE1-EFC2-760D-EDF93C31461C}"/>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6" name="Footer Placeholder 5">
            <a:extLst>
              <a:ext uri="{FF2B5EF4-FFF2-40B4-BE49-F238E27FC236}">
                <a16:creationId xmlns:a16="http://schemas.microsoft.com/office/drawing/2014/main" id="{8EB355BD-F16E-F191-FA38-F61B25882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9DBAF-DFD7-30EE-890E-B6DA4A471EF5}"/>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183991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4971-62F6-49DA-BF8B-BA0771076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C8A18-4464-ACE7-671B-133A17B8A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D4D94-B643-EE50-F2BE-CDB877DF6DE9}"/>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5" name="Footer Placeholder 4">
            <a:extLst>
              <a:ext uri="{FF2B5EF4-FFF2-40B4-BE49-F238E27FC236}">
                <a16:creationId xmlns:a16="http://schemas.microsoft.com/office/drawing/2014/main" id="{134CA11D-F110-84FE-BFD3-D9A1339B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F024A-6A2D-DCF6-02FB-E6E1FF881FA8}"/>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845831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8913E-CE04-2C22-0744-4AA0E26415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73C0A-8116-C917-CF5D-61CED10F1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098E3-BEFA-0499-1C07-EE74DB734B9A}"/>
              </a:ext>
            </a:extLst>
          </p:cNvPr>
          <p:cNvSpPr>
            <a:spLocks noGrp="1"/>
          </p:cNvSpPr>
          <p:nvPr>
            <p:ph type="dt" sz="half" idx="10"/>
          </p:nvPr>
        </p:nvSpPr>
        <p:spPr/>
        <p:txBody>
          <a:bodyPr/>
          <a:lstStyle/>
          <a:p>
            <a:fld id="{A5454184-0462-4FD2-8B9C-42A5D56C3BED}" type="datetimeFigureOut">
              <a:rPr lang="en-US" smtClean="0"/>
              <a:t>8/7/2024</a:t>
            </a:fld>
            <a:endParaRPr lang="en-US"/>
          </a:p>
        </p:txBody>
      </p:sp>
      <p:sp>
        <p:nvSpPr>
          <p:cNvPr id="5" name="Footer Placeholder 4">
            <a:extLst>
              <a:ext uri="{FF2B5EF4-FFF2-40B4-BE49-F238E27FC236}">
                <a16:creationId xmlns:a16="http://schemas.microsoft.com/office/drawing/2014/main" id="{6303787F-1874-1EA1-6F67-9DA65538A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7F26E-230C-CBA0-59DC-97BA389A7801}"/>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005938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FC7FD2B-809B-4564-BD48-29E2A19840AA}" type="datetimeFigureOut">
              <a:rPr lang="en-US" smtClean="0"/>
              <a:t>8/7/2024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748000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7FD2B-809B-4564-BD48-29E2A19840AA}"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175775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FC7FD2B-809B-4564-BD48-29E2A19840AA}" type="datetimeFigureOut">
              <a:rPr lang="en-US" smtClean="0"/>
              <a:t>8/7/2024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964252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6776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7FD2B-809B-4564-BD48-29E2A19840AA}"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002128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7FD2B-809B-4564-BD48-29E2A19840AA}"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803020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7FD2B-809B-4564-BD48-29E2A19840AA}"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675890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537558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3245426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45161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395974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7951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FC7FD2B-809B-4564-BD48-29E2A19840AA}" type="datetimeFigureOut">
              <a:rPr lang="en-US" smtClean="0"/>
              <a:t>8/7/2024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564429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C7FD2B-809B-4564-BD48-29E2A19840AA}"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24272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C7FD2B-809B-4564-BD48-29E2A19840AA}"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338497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7FD2B-809B-4564-BD48-29E2A19840AA}"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692468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FC7FD2B-809B-4564-BD48-29E2A19840AA}" type="datetimeFigureOut">
              <a:rPr lang="en-US" smtClean="0"/>
              <a:t>8/7/2024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57636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83" r:id="rId1"/>
    <p:sldLayoutId id="21474837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3C671-FEA2-C4F4-E10A-449A851E6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383B5C-8E6D-30D1-A2DA-97946C08F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3EC25-9593-7F6A-A65B-36F73E7CA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54184-0462-4FD2-8B9C-42A5D56C3BED}" type="datetimeFigureOut">
              <a:rPr lang="en-US" smtClean="0"/>
              <a:t>8/7/2024</a:t>
            </a:fld>
            <a:endParaRPr lang="en-US"/>
          </a:p>
        </p:txBody>
      </p:sp>
      <p:sp>
        <p:nvSpPr>
          <p:cNvPr id="5" name="Footer Placeholder 4">
            <a:extLst>
              <a:ext uri="{FF2B5EF4-FFF2-40B4-BE49-F238E27FC236}">
                <a16:creationId xmlns:a16="http://schemas.microsoft.com/office/drawing/2014/main" id="{BAA7FEFE-88FA-5687-2F18-0917B3BB3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34F7D1-1FE7-103C-E523-E4317754C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E3DE1-62CF-4FC1-BFDE-DD8DBDA568FF}" type="slidenum">
              <a:rPr lang="en-US" smtClean="0"/>
              <a:t>‹#›</a:t>
            </a:fld>
            <a:endParaRPr lang="en-US"/>
          </a:p>
        </p:txBody>
      </p:sp>
    </p:spTree>
    <p:extLst>
      <p:ext uri="{BB962C8B-B14F-4D97-AF65-F5344CB8AC3E}">
        <p14:creationId xmlns:p14="http://schemas.microsoft.com/office/powerpoint/2010/main" val="153143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C7FD2B-809B-4564-BD48-29E2A19840AA}" type="datetimeFigureOut">
              <a:rPr lang="en-US" smtClean="0"/>
              <a:t>8/7/2024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D01D46-3E13-40D3-9CC4-BACBA82FC798}" type="slidenum">
              <a:rPr lang="en-US" smtClean="0"/>
              <a:t>‹#›</a:t>
            </a:fld>
            <a:endParaRPr lang="en-US"/>
          </a:p>
        </p:txBody>
      </p:sp>
    </p:spTree>
    <p:extLst>
      <p:ext uri="{BB962C8B-B14F-4D97-AF65-F5344CB8AC3E}">
        <p14:creationId xmlns:p14="http://schemas.microsoft.com/office/powerpoint/2010/main" val="33463400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awborg.sharepoint.com/sites/NAWBPublic/Shared%20Documents/Forms/AllItems.aspx?id=%2Fsites%2FNAWBPublic%2FShared%20Documents%2FWIOA%2DHELP%2DBipartisan%2DDiscussion%2D2024%2DDraft%2Epdf&amp;parent=%2Fsites%2FNAWBPublic%2FShared%20Documents&amp;p=true&amp;ga=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eprangley@nacdd.org" TargetMode="External"/><Relationship Id="rId4" Type="http://schemas.openxmlformats.org/officeDocument/2006/relationships/hyperlink" Target="https://autisticadvocacy.org/2024/07/take-action-for-better-jobs-and-fair-pay-for-disabled-work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it.ly/3AoS6u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s02web.zoom.us/j/87599614475?pwd=dE9uNTdES09OUzMzV2VIa0JSWUZWdz09" TargetMode="External"/><Relationship Id="rId2" Type="http://schemas.openxmlformats.org/officeDocument/2006/relationships/hyperlink" Target="https://us02web.zoom.us/j/86855422349?pwd=Vjdnc3I0Um90NjVwYzJUdGxDRXJpUT09"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bit.ly/3Ux1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645604"/>
          </a:xfrm>
        </p:spPr>
        <p:txBody>
          <a:bodyPr>
            <a:normAutofit fontScale="90000"/>
          </a:bodyPr>
          <a:lstStyle/>
          <a:p>
            <a:br>
              <a:rPr lang="en-US" sz="3600" dirty="0">
                <a:ea typeface="Calibri Light"/>
                <a:cs typeface="Calibri Light"/>
              </a:rPr>
            </a:br>
            <a:br>
              <a:rPr lang="en-US" sz="3600" dirty="0">
                <a:ea typeface="+mj-lt"/>
                <a:cs typeface="+mj-lt"/>
              </a:rPr>
            </a:br>
            <a:r>
              <a:rPr lang="en-US" sz="3600" dirty="0">
                <a:ea typeface="+mj-lt"/>
                <a:cs typeface="+mj-lt"/>
              </a:rPr>
              <a:t>Federal Policy Update</a:t>
            </a:r>
            <a:br>
              <a:rPr lang="en-US" sz="3600" dirty="0">
                <a:cs typeface="Calibri Light"/>
              </a:rPr>
            </a:br>
            <a:r>
              <a:rPr lang="en-US" sz="3600" dirty="0">
                <a:cs typeface="Calibri Light"/>
              </a:rPr>
              <a:t>August 7, 2024</a:t>
            </a:r>
            <a:endParaRPr lang="en-US" sz="3600" dirty="0">
              <a:ea typeface="Calibri Light" panose="020F0302020204030204"/>
              <a:cs typeface="Calibri Light" panose="020F0302020204030204"/>
            </a:endParaRPr>
          </a:p>
        </p:txBody>
      </p:sp>
      <p:sp>
        <p:nvSpPr>
          <p:cNvPr id="3" name="Subtitle 2"/>
          <p:cNvSpPr>
            <a:spLocks noGrp="1"/>
          </p:cNvSpPr>
          <p:nvPr>
            <p:ph type="subTitle" idx="1"/>
          </p:nvPr>
        </p:nvSpPr>
        <p:spPr>
          <a:xfrm>
            <a:off x="1521031" y="4559615"/>
            <a:ext cx="9850915" cy="954239"/>
          </a:xfrm>
        </p:spPr>
        <p:txBody>
          <a:bodyPr vert="horz" lIns="91440" tIns="45720" rIns="91440" bIns="45720" rtlCol="0" anchor="t">
            <a:noAutofit/>
          </a:bodyPr>
          <a:lstStyle/>
          <a:p>
            <a:pPr>
              <a:lnSpc>
                <a:spcPct val="100000"/>
              </a:lnSpc>
            </a:pPr>
            <a:r>
              <a:rPr lang="en-US" dirty="0"/>
              <a:t>Erin Prangley, Director, Public Policy</a:t>
            </a:r>
            <a:br>
              <a:rPr lang="en-US" dirty="0"/>
            </a:br>
            <a:r>
              <a:rPr lang="en-US" dirty="0"/>
              <a:t>National</a:t>
            </a:r>
            <a:r>
              <a:rPr lang="en-US" dirty="0">
                <a:ea typeface="Calibri"/>
                <a:cs typeface="Calibri"/>
              </a:rPr>
              <a:t>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2D674-FC43-8B15-AED8-C27C3B8C493D}"/>
              </a:ext>
            </a:extLst>
          </p:cNvPr>
          <p:cNvSpPr>
            <a:spLocks noGrp="1"/>
          </p:cNvSpPr>
          <p:nvPr>
            <p:ph type="ctrTitle"/>
          </p:nvPr>
        </p:nvSpPr>
        <p:spPr>
          <a:xfrm>
            <a:off x="1238250" y="878945"/>
            <a:ext cx="10414000" cy="620184"/>
          </a:xfrm>
        </p:spPr>
        <p:txBody>
          <a:bodyPr>
            <a:normAutofit/>
          </a:bodyPr>
          <a:lstStyle/>
          <a:p>
            <a:r>
              <a:rPr lang="en-US" sz="3200" dirty="0">
                <a:cs typeface="Calibri Light"/>
              </a:rPr>
              <a:t>AUGUST RECESS PRIORITIES</a:t>
            </a:r>
          </a:p>
        </p:txBody>
      </p:sp>
      <p:sp>
        <p:nvSpPr>
          <p:cNvPr id="6" name="TextBox 5">
            <a:extLst>
              <a:ext uri="{FF2B5EF4-FFF2-40B4-BE49-F238E27FC236}">
                <a16:creationId xmlns:a16="http://schemas.microsoft.com/office/drawing/2014/main" id="{1319D0A2-14E2-E320-D432-9A7AB3873059}"/>
              </a:ext>
            </a:extLst>
          </p:cNvPr>
          <p:cNvSpPr txBox="1"/>
          <p:nvPr/>
        </p:nvSpPr>
        <p:spPr>
          <a:xfrm>
            <a:off x="1095751" y="1981358"/>
            <a:ext cx="1037211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Transition to </a:t>
            </a:r>
            <a:r>
              <a:rPr lang="en-US" dirty="0" err="1">
                <a:cs typeface="Calibri"/>
              </a:rPr>
              <a:t>Comptetitive</a:t>
            </a:r>
            <a:r>
              <a:rPr lang="en-US" dirty="0">
                <a:cs typeface="Calibri"/>
              </a:rPr>
              <a:t> and Integrated Employment – Educate and Advocate!</a:t>
            </a:r>
            <a:endParaRPr lang="en-US" dirty="0"/>
          </a:p>
          <a:p>
            <a:endParaRPr lang="en-US" dirty="0">
              <a:cs typeface="Calibri"/>
            </a:endParaRPr>
          </a:p>
          <a:p>
            <a:r>
              <a:rPr lang="en-US" dirty="0">
                <a:cs typeface="Calibri"/>
              </a:rPr>
              <a:t>Direct Service Provider Comments --</a:t>
            </a:r>
          </a:p>
          <a:p>
            <a:endParaRPr lang="en-US" dirty="0">
              <a:cs typeface="Calibri"/>
            </a:endParaRPr>
          </a:p>
          <a:p>
            <a:r>
              <a:rPr lang="en-US" dirty="0">
                <a:cs typeface="Calibri"/>
              </a:rPr>
              <a:t>Get out the vote</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4829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2D674-FC43-8B15-AED8-C27C3B8C493D}"/>
              </a:ext>
            </a:extLst>
          </p:cNvPr>
          <p:cNvSpPr>
            <a:spLocks noGrp="1"/>
          </p:cNvSpPr>
          <p:nvPr>
            <p:ph type="ctrTitle"/>
          </p:nvPr>
        </p:nvSpPr>
        <p:spPr>
          <a:xfrm>
            <a:off x="408012" y="276169"/>
            <a:ext cx="11380716" cy="620184"/>
          </a:xfrm>
        </p:spPr>
        <p:txBody>
          <a:bodyPr>
            <a:noAutofit/>
          </a:bodyPr>
          <a:lstStyle/>
          <a:p>
            <a:r>
              <a:rPr lang="en-US" sz="3200" b="1" dirty="0">
                <a:cs typeface="Calibri Light"/>
              </a:rPr>
              <a:t>Advocate: Transition to Competitive Integrated Employment Act</a:t>
            </a:r>
          </a:p>
        </p:txBody>
      </p:sp>
      <p:sp>
        <p:nvSpPr>
          <p:cNvPr id="2" name="TextBox 1">
            <a:extLst>
              <a:ext uri="{FF2B5EF4-FFF2-40B4-BE49-F238E27FC236}">
                <a16:creationId xmlns:a16="http://schemas.microsoft.com/office/drawing/2014/main" id="{3EAF5317-000C-D2A5-195A-FBCB237C4C20}"/>
              </a:ext>
            </a:extLst>
          </p:cNvPr>
          <p:cNvSpPr txBox="1"/>
          <p:nvPr/>
        </p:nvSpPr>
        <p:spPr>
          <a:xfrm>
            <a:off x="163773" y="1062250"/>
            <a:ext cx="692851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What? </a:t>
            </a:r>
            <a:r>
              <a:rPr lang="en-US" dirty="0">
                <a:cs typeface="Calibri"/>
              </a:rPr>
              <a:t>Call Republican Senators on the Senate Health Education Labor and Pensions Committee (HELP) to make sure they know that the Transformation to Competitive Integrated Employment Act (S.533) (TCIEA) would help your state if it was included in the reauthorization of the Workforce, Innovation and Opportunity Act (WIOA).</a:t>
            </a:r>
          </a:p>
          <a:p>
            <a:r>
              <a:rPr lang="en-US" sz="3200" dirty="0">
                <a:cs typeface="Calibri"/>
              </a:rPr>
              <a:t>Why now? </a:t>
            </a:r>
            <a:r>
              <a:rPr lang="en-US" dirty="0">
                <a:cs typeface="Calibri"/>
              </a:rPr>
              <a:t>The House already passed H.R. 6655, A Stronger Workforce for America Act which would reauthorize WIOA but it did not contain the TCIEA language. Although the Senate </a:t>
            </a:r>
            <a:r>
              <a:rPr lang="en-US" u="sng" dirty="0">
                <a:solidFill>
                  <a:srgbClr val="0000FF"/>
                </a:solidFill>
                <a:cs typeface="Calibri"/>
                <a:hlinkClick r:id="rId3" tooltip="Original URL: https://nawborg.sharepoint.com/sites/NAWBPublic/Shared%20Documents/Forms/AllItems.aspx?id=%2Fsites%2FNAWBPublic%2FShared%20Documents%2FWIOA%2DHELP%2DBipartisan%2DDiscussion%2D2024%2DDraft%2Epdf&amp;parent=%2Fsites%2FNAWBPublic%2FShared%20Documents&amp;p=true&amp;ga=1. Click or tap if you trust this link."/>
              </a:rPr>
              <a:t>draft bill</a:t>
            </a:r>
            <a:r>
              <a:rPr lang="en-US" dirty="0">
                <a:cs typeface="Calibri"/>
              </a:rPr>
              <a:t> does not contain TCIEA, an amendment to WIOA bill with TCIEA is still is our best opportunity and there are reasons why we should be optimistic that we can get it if we do the advocacy work.    </a:t>
            </a:r>
          </a:p>
          <a:p>
            <a:r>
              <a:rPr lang="en-US" sz="3200" dirty="0">
                <a:ea typeface="+mn-lt"/>
                <a:cs typeface="+mn-lt"/>
              </a:rPr>
              <a:t>Action Alert link? </a:t>
            </a:r>
            <a:br>
              <a:rPr lang="en-US" sz="3200" dirty="0">
                <a:ea typeface="+mn-lt"/>
                <a:cs typeface="+mn-lt"/>
              </a:rPr>
            </a:br>
            <a:r>
              <a:rPr lang="en-US" dirty="0">
                <a:ea typeface="+mn-lt"/>
                <a:cs typeface="+mn-lt"/>
              </a:rPr>
              <a:t>Go to </a:t>
            </a:r>
            <a:r>
              <a:rPr lang="en-US" dirty="0">
                <a:ea typeface="+mn-lt"/>
                <a:cs typeface="+mn-lt"/>
                <a:hlinkClick r:id="rId4"/>
              </a:rPr>
              <a:t>https://autisticadvocacy.org/2024/07/take-action-for-better-jobs-and-fair-pay-for-disabled-workers/</a:t>
            </a:r>
            <a:r>
              <a:rPr lang="en-US" dirty="0">
                <a:cs typeface="Calibri"/>
              </a:rPr>
              <a:t>.  Contact Erin Prangley </a:t>
            </a:r>
            <a:r>
              <a:rPr lang="en-US" dirty="0">
                <a:cs typeface="Calibri"/>
                <a:hlinkClick r:id="rId5"/>
              </a:rPr>
              <a:t>eprangley@nacdd.org</a:t>
            </a:r>
            <a:r>
              <a:rPr lang="en-US" dirty="0">
                <a:cs typeface="Calibri"/>
              </a:rPr>
              <a:t> for talking points and office contact information.</a:t>
            </a:r>
          </a:p>
        </p:txBody>
      </p:sp>
      <p:sp>
        <p:nvSpPr>
          <p:cNvPr id="3" name="TextBox 2">
            <a:extLst>
              <a:ext uri="{FF2B5EF4-FFF2-40B4-BE49-F238E27FC236}">
                <a16:creationId xmlns:a16="http://schemas.microsoft.com/office/drawing/2014/main" id="{01162B26-778B-E8B2-94DE-AC0B1F403303}"/>
              </a:ext>
            </a:extLst>
          </p:cNvPr>
          <p:cNvSpPr txBox="1"/>
          <p:nvPr/>
        </p:nvSpPr>
        <p:spPr>
          <a:xfrm>
            <a:off x="7499445" y="971265"/>
            <a:ext cx="4790363"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Who?</a:t>
            </a:r>
            <a:br>
              <a:rPr lang="en-US" sz="2800" u="sng" dirty="0">
                <a:ea typeface="+mn-lt"/>
                <a:cs typeface="+mn-lt"/>
              </a:rPr>
            </a:br>
            <a:r>
              <a:rPr lang="en-US" sz="2400" dirty="0">
                <a:solidFill>
                  <a:srgbClr val="1F1F1F"/>
                </a:solidFill>
                <a:ea typeface="+mn-lt"/>
                <a:cs typeface="+mn-lt"/>
              </a:rPr>
              <a:t>Bill Cassidy, M.D. (LA) </a:t>
            </a:r>
            <a:endParaRPr lang="en-US" sz="2400">
              <a:solidFill>
                <a:srgbClr val="1F1F1F"/>
              </a:solidFill>
              <a:latin typeface="Calibri"/>
              <a:cs typeface="Calibri"/>
            </a:endParaRPr>
          </a:p>
          <a:p>
            <a:r>
              <a:rPr lang="en-US" sz="2400" dirty="0">
                <a:solidFill>
                  <a:srgbClr val="1F1F1F"/>
                </a:solidFill>
                <a:ea typeface="+mn-lt"/>
                <a:cs typeface="+mn-lt"/>
              </a:rPr>
              <a:t>Rand Paul (KY) </a:t>
            </a:r>
            <a:br>
              <a:rPr lang="en-US" sz="2400" dirty="0">
                <a:ea typeface="+mn-lt"/>
                <a:cs typeface="+mn-lt"/>
              </a:rPr>
            </a:br>
            <a:r>
              <a:rPr lang="en-US" sz="2400" dirty="0">
                <a:solidFill>
                  <a:srgbClr val="1F1F1F"/>
                </a:solidFill>
                <a:ea typeface="+mn-lt"/>
                <a:cs typeface="+mn-lt"/>
              </a:rPr>
              <a:t>Susan Collins (ME) </a:t>
            </a:r>
            <a:br>
              <a:rPr lang="en-US" sz="2400" dirty="0">
                <a:ea typeface="+mn-lt"/>
                <a:cs typeface="+mn-lt"/>
              </a:rPr>
            </a:br>
            <a:r>
              <a:rPr lang="en-US" sz="2400" dirty="0">
                <a:solidFill>
                  <a:srgbClr val="1F1F1F"/>
                </a:solidFill>
                <a:ea typeface="+mn-lt"/>
                <a:cs typeface="+mn-lt"/>
              </a:rPr>
              <a:t>Lisa Murkowski (AK)</a:t>
            </a:r>
            <a:br>
              <a:rPr lang="en-US" sz="2400" dirty="0">
                <a:ea typeface="+mn-lt"/>
                <a:cs typeface="+mn-lt"/>
              </a:rPr>
            </a:br>
            <a:r>
              <a:rPr lang="en-US" sz="2400" dirty="0">
                <a:solidFill>
                  <a:srgbClr val="1F1F1F"/>
                </a:solidFill>
                <a:ea typeface="+mn-lt"/>
                <a:cs typeface="+mn-lt"/>
              </a:rPr>
              <a:t>Mike Braun (IN)</a:t>
            </a:r>
            <a:br>
              <a:rPr lang="en-US" sz="2400" dirty="0">
                <a:ea typeface="+mn-lt"/>
                <a:cs typeface="+mn-lt"/>
              </a:rPr>
            </a:br>
            <a:r>
              <a:rPr lang="en-US" sz="2400" dirty="0">
                <a:solidFill>
                  <a:srgbClr val="1F1F1F"/>
                </a:solidFill>
                <a:ea typeface="+mn-lt"/>
                <a:cs typeface="+mn-lt"/>
              </a:rPr>
              <a:t>Roger Marshall, M.D. (KS)</a:t>
            </a:r>
            <a:endParaRPr lang="en-US" sz="2400">
              <a:solidFill>
                <a:srgbClr val="1F1F1F"/>
              </a:solidFill>
              <a:cs typeface="Calibri"/>
            </a:endParaRPr>
          </a:p>
          <a:p>
            <a:r>
              <a:rPr lang="en-US" sz="2400" dirty="0">
                <a:solidFill>
                  <a:srgbClr val="1F1F1F"/>
                </a:solidFill>
                <a:ea typeface="+mn-lt"/>
                <a:cs typeface="+mn-lt"/>
              </a:rPr>
              <a:t>Mitt Romney (UT) </a:t>
            </a:r>
            <a:br>
              <a:rPr lang="en-US" sz="2400" dirty="0">
                <a:ea typeface="+mn-lt"/>
                <a:cs typeface="+mn-lt"/>
              </a:rPr>
            </a:br>
            <a:r>
              <a:rPr lang="en-US" sz="2400" dirty="0">
                <a:solidFill>
                  <a:srgbClr val="1F1F1F"/>
                </a:solidFill>
                <a:ea typeface="+mn-lt"/>
                <a:cs typeface="+mn-lt"/>
              </a:rPr>
              <a:t>Tommy Tuberville (AL) </a:t>
            </a:r>
            <a:endParaRPr lang="en-US" sz="2400">
              <a:cs typeface="Calibri"/>
            </a:endParaRPr>
          </a:p>
          <a:p>
            <a:r>
              <a:rPr lang="en-US" sz="2400" dirty="0">
                <a:solidFill>
                  <a:srgbClr val="1F1F1F"/>
                </a:solidFill>
                <a:ea typeface="+mn-lt"/>
                <a:cs typeface="+mn-lt"/>
              </a:rPr>
              <a:t>Markwayne Mullin (OK) </a:t>
            </a:r>
            <a:endParaRPr lang="en-US" sz="2400">
              <a:cs typeface="Calibri" panose="020F0502020204030204"/>
            </a:endParaRPr>
          </a:p>
          <a:p>
            <a:r>
              <a:rPr lang="en-US" sz="2400" dirty="0">
                <a:solidFill>
                  <a:srgbClr val="1F1F1F"/>
                </a:solidFill>
                <a:ea typeface="+mn-lt"/>
                <a:cs typeface="+mn-lt"/>
              </a:rPr>
              <a:t>Ted Budd (NC) </a:t>
            </a:r>
            <a:endParaRPr lang="en-US" sz="2400">
              <a:solidFill>
                <a:srgbClr val="000000"/>
              </a:solidFill>
              <a:ea typeface="+mn-lt"/>
              <a:cs typeface="+mn-lt"/>
            </a:endParaRPr>
          </a:p>
          <a:p>
            <a:br>
              <a:rPr lang="en-US" sz="2400" dirty="0">
                <a:solidFill>
                  <a:srgbClr val="1F1F1F"/>
                </a:solidFill>
                <a:cs typeface="Calibri" panose="020F0502020204030204"/>
              </a:rPr>
            </a:br>
            <a:r>
              <a:rPr lang="en-US" sz="2400" dirty="0">
                <a:solidFill>
                  <a:srgbClr val="1F1F1F"/>
                </a:solidFill>
                <a:cs typeface="Calibri" panose="020F0502020204030204"/>
              </a:rPr>
              <a:t>[All other HELP Committee Members and Senate Republicans]</a:t>
            </a:r>
          </a:p>
          <a:p>
            <a:endParaRPr lang="en-US" dirty="0">
              <a:solidFill>
                <a:srgbClr val="1F1F1F"/>
              </a:solidFill>
              <a:cs typeface="Calibri" panose="020F0502020204030204"/>
            </a:endParaRPr>
          </a:p>
        </p:txBody>
      </p:sp>
    </p:spTree>
    <p:extLst>
      <p:ext uri="{BB962C8B-B14F-4D97-AF65-F5344CB8AC3E}">
        <p14:creationId xmlns:p14="http://schemas.microsoft.com/office/powerpoint/2010/main" val="191083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5A2D674-FC43-8B15-AED8-C27C3B8C493D}"/>
              </a:ext>
            </a:extLst>
          </p:cNvPr>
          <p:cNvSpPr>
            <a:spLocks noGrp="1"/>
          </p:cNvSpPr>
          <p:nvPr>
            <p:ph type="ctrTitle"/>
          </p:nvPr>
        </p:nvSpPr>
        <p:spPr>
          <a:xfrm>
            <a:off x="630936" y="639520"/>
            <a:ext cx="3429000" cy="1719072"/>
          </a:xfrm>
        </p:spPr>
        <p:txBody>
          <a:bodyPr vert="horz" lIns="91440" tIns="45720" rIns="91440" bIns="45720" rtlCol="0" anchor="b">
            <a:normAutofit/>
          </a:bodyPr>
          <a:lstStyle/>
          <a:p>
            <a:pPr algn="l"/>
            <a:r>
              <a:rPr lang="en-US" sz="2600" kern="1200">
                <a:solidFill>
                  <a:schemeClr val="tx1"/>
                </a:solidFill>
                <a:latin typeface="+mj-lt"/>
                <a:ea typeface="+mj-ea"/>
                <a:cs typeface="+mj-cs"/>
              </a:rPr>
              <a:t>Comment to OMB in support of Direct Support Professionals</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1FDF81-69F1-C909-EDF4-71CEC839A98C}"/>
              </a:ext>
            </a:extLst>
          </p:cNvPr>
          <p:cNvSpPr txBox="1"/>
          <p:nvPr/>
        </p:nvSpPr>
        <p:spPr>
          <a:xfrm>
            <a:off x="630936" y="2807208"/>
            <a:ext cx="3429000"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200" dirty="0"/>
              <a:t>Send a message to OMB using this Action Alert </a:t>
            </a:r>
            <a:r>
              <a:rPr lang="en-US" sz="2200" dirty="0">
                <a:hlinkClick r:id="rId3"/>
              </a:rPr>
              <a:t>https://bit.ly/3AoS6uN</a:t>
            </a:r>
            <a:endParaRPr lang="en-US" sz="2200" dirty="0"/>
          </a:p>
          <a:p>
            <a:pPr marL="342900" indent="-228600">
              <a:lnSpc>
                <a:spcPct val="90000"/>
              </a:lnSpc>
              <a:spcAft>
                <a:spcPts val="600"/>
              </a:spcAft>
              <a:buFont typeface="Arial" panose="020B0604020202020204" pitchFamily="34" charset="0"/>
              <a:buChar char="•"/>
            </a:pPr>
            <a:r>
              <a:rPr lang="en-US" sz="2200" dirty="0"/>
              <a:t>Share the kink to the Action Alert with your friends and colleagues.</a:t>
            </a:r>
            <a:endParaRPr lang="en-US" sz="2200" dirty="0">
              <a:cs typeface="Calibri"/>
            </a:endParaRPr>
          </a:p>
        </p:txBody>
      </p:sp>
      <p:pic>
        <p:nvPicPr>
          <p:cNvPr id="6" name="Picture 5" descr="A group of men smiling&#10;&#10;Description automatically generated">
            <a:extLst>
              <a:ext uri="{FF2B5EF4-FFF2-40B4-BE49-F238E27FC236}">
                <a16:creationId xmlns:a16="http://schemas.microsoft.com/office/drawing/2014/main" id="{7305730C-E87F-8711-B9A3-099F796AF825}"/>
              </a:ext>
            </a:extLst>
          </p:cNvPr>
          <p:cNvPicPr>
            <a:picLocks noChangeAspect="1"/>
          </p:cNvPicPr>
          <p:nvPr/>
        </p:nvPicPr>
        <p:blipFill>
          <a:blip r:embed="rId4"/>
          <a:stretch>
            <a:fillRect/>
          </a:stretch>
        </p:blipFill>
        <p:spPr>
          <a:xfrm>
            <a:off x="4909686" y="640080"/>
            <a:ext cx="6392939" cy="5577840"/>
          </a:xfrm>
          <a:prstGeom prst="rect">
            <a:avLst/>
          </a:prstGeom>
        </p:spPr>
      </p:pic>
    </p:spTree>
    <p:extLst>
      <p:ext uri="{BB962C8B-B14F-4D97-AF65-F5344CB8AC3E}">
        <p14:creationId xmlns:p14="http://schemas.microsoft.com/office/powerpoint/2010/main" val="86173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5A2D674-FC43-8B15-AED8-C27C3B8C493D}"/>
              </a:ext>
            </a:extLst>
          </p:cNvPr>
          <p:cNvSpPr>
            <a:spLocks noGrp="1"/>
          </p:cNvSpPr>
          <p:nvPr>
            <p:ph type="ctrTitle"/>
          </p:nvPr>
        </p:nvSpPr>
        <p:spPr>
          <a:xfrm>
            <a:off x="841248" y="256032"/>
            <a:ext cx="10506456" cy="1014984"/>
          </a:xfrm>
        </p:spPr>
        <p:txBody>
          <a:bodyPr vert="horz" lIns="91440" tIns="45720" rIns="91440" bIns="45720" rtlCol="0" anchor="b">
            <a:normAutofit/>
          </a:bodyPr>
          <a:lstStyle/>
          <a:p>
            <a:pPr algn="l"/>
            <a:r>
              <a:rPr lang="en-US" sz="4400" kern="1200">
                <a:solidFill>
                  <a:schemeClr val="tx1"/>
                </a:solidFill>
                <a:latin typeface="+mj-lt"/>
                <a:ea typeface="+mj-ea"/>
                <a:cs typeface="+mj-cs"/>
              </a:rPr>
              <a:t>GET OUT THE DISABILITY VOTE (GOTV)</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275B3254-BB9D-ABC9-1525-80424F80DDDD}"/>
              </a:ext>
            </a:extLst>
          </p:cNvPr>
          <p:cNvSpPr txBox="1"/>
          <p:nvPr/>
        </p:nvSpPr>
        <p:spPr>
          <a:xfrm>
            <a:off x="838200" y="1969593"/>
            <a:ext cx="4834749" cy="3209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15468" indent="-315468" defTabSz="841248">
              <a:spcAft>
                <a:spcPts val="600"/>
              </a:spcAft>
              <a:buAutoNum type="arabicPeriod"/>
            </a:pPr>
            <a:endParaRPr lang="en-US" sz="2208" kern="1200">
              <a:solidFill>
                <a:schemeClr val="tx1"/>
              </a:solidFill>
              <a:latin typeface="+mn-lt"/>
              <a:ea typeface="+mn-ea"/>
              <a:cs typeface="Calibri" panose="020F0502020204030204"/>
            </a:endParaRPr>
          </a:p>
          <a:p>
            <a:pPr marL="315468" indent="-315468" defTabSz="841248">
              <a:spcAft>
                <a:spcPts val="600"/>
              </a:spcAft>
              <a:buAutoNum type="arabicPeriod"/>
            </a:pPr>
            <a:r>
              <a:rPr lang="en-US" sz="2208" kern="1200">
                <a:solidFill>
                  <a:schemeClr val="tx1"/>
                </a:solidFill>
                <a:latin typeface="+mn-lt"/>
                <a:ea typeface="+mn-ea"/>
                <a:cs typeface="Calibri" panose="020F0502020204030204"/>
              </a:rPr>
              <a:t>What is your council doing to GOTV? </a:t>
            </a:r>
          </a:p>
          <a:p>
            <a:pPr marL="315468" indent="-315468" defTabSz="841248">
              <a:spcAft>
                <a:spcPts val="600"/>
              </a:spcAft>
              <a:buAutoNum type="arabicPeriod"/>
            </a:pPr>
            <a:r>
              <a:rPr lang="en-US" sz="2208" kern="1200">
                <a:solidFill>
                  <a:schemeClr val="tx1"/>
                </a:solidFill>
                <a:latin typeface="+mn-lt"/>
                <a:ea typeface="+mn-ea"/>
                <a:cs typeface="Calibri" panose="020F0502020204030204"/>
              </a:rPr>
              <a:t>What is NACDD doing to GOTV</a:t>
            </a:r>
          </a:p>
          <a:p>
            <a:pPr marL="736092" lvl="1" indent="-315468" defTabSz="841248">
              <a:spcAft>
                <a:spcPts val="600"/>
              </a:spcAft>
              <a:buFont typeface="Courier New"/>
              <a:buChar char="o"/>
            </a:pPr>
            <a:r>
              <a:rPr lang="en-US" sz="2208" kern="1200">
                <a:solidFill>
                  <a:schemeClr val="tx1"/>
                </a:solidFill>
                <a:latin typeface="+mn-lt"/>
                <a:ea typeface="+mn-ea"/>
                <a:cs typeface="Calibri" panose="020F0502020204030204"/>
              </a:rPr>
              <a:t>NACDD/ASA Webinar</a:t>
            </a:r>
          </a:p>
          <a:p>
            <a:pPr marL="735965" lvl="1" indent="-314960" defTabSz="841248">
              <a:spcAft>
                <a:spcPts val="600"/>
              </a:spcAft>
              <a:buFont typeface="Courier New"/>
              <a:buChar char="o"/>
            </a:pPr>
            <a:r>
              <a:rPr lang="en-US" sz="2200">
                <a:cs typeface="Calibri" panose="020F0502020204030204"/>
              </a:rPr>
              <a:t>One Vote NOW</a:t>
            </a:r>
            <a:r>
              <a:rPr lang="en-US" sz="2200" kern="1200" dirty="0">
                <a:latin typeface="+mn-lt"/>
                <a:ea typeface="+mn-ea"/>
                <a:cs typeface="Calibri" panose="020F0502020204030204"/>
              </a:rPr>
              <a:t> </a:t>
            </a:r>
            <a:r>
              <a:rPr lang="en-US" sz="2200" kern="1200" dirty="0">
                <a:latin typeface="+mn-lt"/>
                <a:ea typeface="+mn-lt"/>
                <a:cs typeface="+mn-lt"/>
              </a:rPr>
              <a:t>https://nacdd.org/one-vote-now/</a:t>
            </a:r>
            <a:endParaRPr lang="en-US" sz="2200" kern="1200" dirty="0">
              <a:latin typeface="+mn-lt"/>
              <a:cs typeface="Calibri" panose="020F0502020204030204"/>
            </a:endParaRPr>
          </a:p>
          <a:p>
            <a:pPr marL="315468" indent="-315468" defTabSz="841248">
              <a:spcAft>
                <a:spcPts val="600"/>
              </a:spcAft>
              <a:buAutoNum type="arabicPeriod"/>
            </a:pPr>
            <a:r>
              <a:rPr lang="en-US" sz="2208" kern="1200">
                <a:solidFill>
                  <a:schemeClr val="tx1"/>
                </a:solidFill>
                <a:latin typeface="+mn-lt"/>
                <a:ea typeface="+mn-ea"/>
                <a:cs typeface="Calibri" panose="020F0502020204030204"/>
              </a:rPr>
              <a:t>MAKE YOUR PLAN!</a:t>
            </a:r>
          </a:p>
          <a:p>
            <a:pPr marL="342900" indent="-342900">
              <a:spcAft>
                <a:spcPts val="600"/>
              </a:spcAft>
              <a:buAutoNum type="arabicPeriod"/>
            </a:pPr>
            <a:endParaRPr lang="en-US">
              <a:cs typeface="Calibri" panose="020F0502020204030204"/>
            </a:endParaRPr>
          </a:p>
        </p:txBody>
      </p:sp>
      <p:sp>
        <p:nvSpPr>
          <p:cNvPr id="3" name="TextBox 2">
            <a:extLst>
              <a:ext uri="{FF2B5EF4-FFF2-40B4-BE49-F238E27FC236}">
                <a16:creationId xmlns:a16="http://schemas.microsoft.com/office/drawing/2014/main" id="{48DCDEB2-5B25-99FB-BE94-44C37A210B0B}"/>
              </a:ext>
            </a:extLst>
          </p:cNvPr>
          <p:cNvSpPr txBox="1"/>
          <p:nvPr/>
        </p:nvSpPr>
        <p:spPr>
          <a:xfrm>
            <a:off x="5686870" y="4873444"/>
            <a:ext cx="5666930" cy="13702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41248">
              <a:spcAft>
                <a:spcPts val="600"/>
              </a:spcAft>
            </a:pPr>
            <a:r>
              <a:rPr lang="en-US" sz="1656" kern="1200">
                <a:solidFill>
                  <a:schemeClr val="tx1"/>
                </a:solidFill>
                <a:latin typeface="Fira Sans"/>
                <a:ea typeface="+mn-ea"/>
                <a:cs typeface="+mn-cs"/>
              </a:rPr>
              <a:t>The Wisconsin Disability Vote Coalition is a project of Disability Rights Wisconsin and the Wisconsin Board for People with Developmental Disabilities. Funding is provided by the Help America Vote Act (HAVA) and BPDD. </a:t>
            </a:r>
            <a:r>
              <a:rPr lang="en-US" sz="1656" kern="1200">
                <a:solidFill>
                  <a:schemeClr val="tx1"/>
                </a:solidFill>
                <a:latin typeface="+mn-lt"/>
                <a:ea typeface="+mn-lt"/>
                <a:cs typeface="+mn-lt"/>
              </a:rPr>
              <a:t>https://disabilityvote.org/</a:t>
            </a:r>
            <a:endParaRPr lang="en-US"/>
          </a:p>
        </p:txBody>
      </p:sp>
      <p:pic>
        <p:nvPicPr>
          <p:cNvPr id="4" name="Picture 3" descr="A red and blue text with a check mark&#10;&#10;Description automatically generated">
            <a:extLst>
              <a:ext uri="{FF2B5EF4-FFF2-40B4-BE49-F238E27FC236}">
                <a16:creationId xmlns:a16="http://schemas.microsoft.com/office/drawing/2014/main" id="{42052CAA-8A8C-D62A-6AE7-11C11AAE46FD}"/>
              </a:ext>
            </a:extLst>
          </p:cNvPr>
          <p:cNvPicPr>
            <a:picLocks noChangeAspect="1"/>
          </p:cNvPicPr>
          <p:nvPr/>
        </p:nvPicPr>
        <p:blipFill>
          <a:blip r:embed="rId3"/>
          <a:stretch>
            <a:fillRect/>
          </a:stretch>
        </p:blipFill>
        <p:spPr>
          <a:xfrm>
            <a:off x="6186301" y="1966333"/>
            <a:ext cx="4414894" cy="2904802"/>
          </a:xfrm>
          <a:prstGeom prst="rect">
            <a:avLst/>
          </a:prstGeom>
        </p:spPr>
      </p:pic>
    </p:spTree>
    <p:extLst>
      <p:ext uri="{BB962C8B-B14F-4D97-AF65-F5344CB8AC3E}">
        <p14:creationId xmlns:p14="http://schemas.microsoft.com/office/powerpoint/2010/main" val="217073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474639" y="323108"/>
            <a:ext cx="5121300" cy="6356366"/>
          </a:xfrm>
        </p:spPr>
        <p:txBody>
          <a:bodyPr vert="horz" lIns="91440" tIns="45720" rIns="91440" bIns="45720" rtlCol="0" anchor="t">
            <a:noAutofit/>
          </a:bodyPr>
          <a:lstStyle/>
          <a:p>
            <a:pPr algn="l"/>
            <a:r>
              <a:rPr lang="en-US" sz="2000" b="1" dirty="0">
                <a:latin typeface="Calibri"/>
                <a:cs typeface="Calibri Light"/>
              </a:rPr>
              <a:t>Policy Committee Meeting</a:t>
            </a:r>
            <a:br>
              <a:rPr lang="en-US" sz="2000" dirty="0">
                <a:latin typeface="Calibri"/>
                <a:cs typeface="Calibri Light"/>
              </a:rPr>
            </a:br>
            <a:r>
              <a:rPr lang="en-US" sz="2000" dirty="0">
                <a:latin typeface="Calibri"/>
                <a:cs typeface="Calibri Light"/>
              </a:rPr>
              <a:t>Thursday, September 5, 2pm Eastern</a:t>
            </a:r>
            <a:br>
              <a:rPr lang="en-US" sz="2000" dirty="0">
                <a:latin typeface="Calibri"/>
                <a:cs typeface="+mj-lt"/>
              </a:rPr>
            </a:br>
            <a:r>
              <a:rPr lang="en-US" sz="2000" dirty="0">
                <a:latin typeface="Calibri"/>
                <a:ea typeface="+mj-lt"/>
                <a:cs typeface="+mj-lt"/>
              </a:rPr>
              <a:t>Join Zoom Meeting</a:t>
            </a:r>
            <a:br>
              <a:rPr lang="en-US" sz="2000" dirty="0">
                <a:latin typeface="Calibri"/>
                <a:ea typeface="Calibri Light"/>
                <a:cs typeface="Calibri Light"/>
              </a:rPr>
            </a:br>
            <a:r>
              <a:rPr lang="en-US" sz="2000" dirty="0">
                <a:latin typeface="Calibri"/>
                <a:ea typeface="+mj-lt"/>
                <a:cs typeface="+mj-lt"/>
                <a:hlinkClick r:id="rId2"/>
              </a:rPr>
              <a:t>https://us02web.zoom.us/j/86855422349?pwd=Vjdnc3I0Um90NjVwYzJUdGxDRXJpUT09</a:t>
            </a:r>
            <a:endParaRPr lang="en-US" sz="2000" dirty="0">
              <a:latin typeface="Calibri"/>
              <a:cs typeface="Calibri"/>
            </a:endParaRPr>
          </a:p>
          <a:p>
            <a:pPr algn="l"/>
            <a:r>
              <a:rPr lang="en-US" sz="2000" dirty="0">
                <a:latin typeface="Calibri"/>
                <a:ea typeface="+mj-lt"/>
                <a:cs typeface="+mj-lt"/>
              </a:rPr>
              <a:t>Meeting ID: 868 5542 2349</a:t>
            </a:r>
            <a:endParaRPr lang="en-US" sz="2000" dirty="0">
              <a:latin typeface="Calibri"/>
              <a:cs typeface="Calibri"/>
            </a:endParaRPr>
          </a:p>
          <a:p>
            <a:pPr algn="l"/>
            <a:r>
              <a:rPr lang="en-US" sz="2000" dirty="0">
                <a:latin typeface="Calibri"/>
                <a:ea typeface="+mj-lt"/>
                <a:cs typeface="+mj-lt"/>
              </a:rPr>
              <a:t>Passcode: 973195</a:t>
            </a:r>
            <a:endParaRPr lang="en-US" sz="2000" dirty="0">
              <a:latin typeface="Calibri"/>
              <a:cs typeface="Calibri"/>
            </a:endParaRPr>
          </a:p>
          <a:p>
            <a:pPr algn="l"/>
            <a:br>
              <a:rPr lang="en-US" sz="2000" b="1" dirty="0">
                <a:latin typeface="Calibri"/>
                <a:cs typeface="Calibri Light"/>
              </a:rPr>
            </a:br>
            <a:r>
              <a:rPr lang="en-US" sz="2000" b="1" dirty="0">
                <a:latin typeface="Calibri"/>
                <a:cs typeface="Calibri Light"/>
              </a:rPr>
              <a:t>Next Policy Office Hour</a:t>
            </a:r>
            <a:br>
              <a:rPr lang="en-US" sz="2000" b="1" dirty="0">
                <a:latin typeface="Calibri"/>
                <a:ea typeface="Calibri"/>
                <a:cs typeface="Calibri Light"/>
              </a:rPr>
            </a:br>
            <a:r>
              <a:rPr lang="en-US" sz="2000" dirty="0">
                <a:latin typeface="Calibri"/>
                <a:ea typeface="+mj-lt"/>
                <a:cs typeface="+mj-lt"/>
              </a:rPr>
              <a:t>Friday, August 16</a:t>
            </a:r>
            <a:br>
              <a:rPr lang="en-US" sz="2000" dirty="0">
                <a:latin typeface="Calibri"/>
                <a:ea typeface="+mj-lt"/>
                <a:cs typeface="+mj-lt"/>
              </a:rPr>
            </a:br>
            <a:r>
              <a:rPr lang="en-US" sz="2000" dirty="0">
                <a:latin typeface="Calibri"/>
                <a:ea typeface="+mj-lt"/>
                <a:cs typeface="+mj-lt"/>
              </a:rPr>
              <a:t>Join Zoom Meeting</a:t>
            </a:r>
            <a:endParaRPr lang="en-US" sz="2000" dirty="0">
              <a:latin typeface="Calibri"/>
              <a:cs typeface="Calibri"/>
            </a:endParaRPr>
          </a:p>
          <a:p>
            <a:pPr algn="l"/>
            <a:r>
              <a:rPr lang="en-US" sz="2000" dirty="0">
                <a:latin typeface="Calibri"/>
                <a:ea typeface="+mj-lt"/>
                <a:cs typeface="+mj-lt"/>
                <a:hlinkClick r:id="rId3"/>
              </a:rPr>
              <a:t>https://us02web.zoom.us/j/87599614475?pwd=dE9uNTdES09OUzMzV2VIa0JSWUZWdz09</a:t>
            </a:r>
            <a:endParaRPr lang="en-US" sz="2000" dirty="0">
              <a:latin typeface="Calibri"/>
              <a:cs typeface="Calibri"/>
            </a:endParaRPr>
          </a:p>
          <a:p>
            <a:pPr algn="l"/>
            <a:r>
              <a:rPr lang="en-US" sz="2000" dirty="0">
                <a:latin typeface="Calibri"/>
                <a:ea typeface="+mj-lt"/>
                <a:cs typeface="+mj-lt"/>
              </a:rPr>
              <a:t>Meeting ID: 875 9961 4475</a:t>
            </a:r>
            <a:endParaRPr lang="en-US" sz="2000" dirty="0">
              <a:latin typeface="Calibri"/>
              <a:cs typeface="Calibri"/>
            </a:endParaRPr>
          </a:p>
          <a:p>
            <a:pPr algn="l"/>
            <a:r>
              <a:rPr lang="en-US" sz="2000" dirty="0">
                <a:latin typeface="Calibri"/>
                <a:ea typeface="+mj-lt"/>
                <a:cs typeface="+mj-lt"/>
              </a:rPr>
              <a:t>Passcode: 318439</a:t>
            </a:r>
            <a:br>
              <a:rPr lang="en-US" sz="2000" b="1" dirty="0">
                <a:latin typeface="Calibri"/>
                <a:cs typeface="Calibri Light"/>
              </a:rPr>
            </a:br>
            <a:br>
              <a:rPr lang="en-US" sz="2000" b="1" dirty="0">
                <a:latin typeface="Calibri"/>
                <a:cs typeface="Calibri Light"/>
              </a:rPr>
            </a:br>
            <a:br>
              <a:rPr lang="en-US" sz="2000" b="1" dirty="0">
                <a:latin typeface="Calibri"/>
                <a:cs typeface="Calibri Light"/>
              </a:rPr>
            </a:br>
            <a:r>
              <a:rPr lang="en-US" sz="2000" b="1" dirty="0">
                <a:latin typeface="Calibri"/>
                <a:cs typeface="Calibri Light"/>
              </a:rPr>
              <a:t>NACDD Public Policy Listservs</a:t>
            </a:r>
            <a:br>
              <a:rPr lang="en-US" sz="2000" dirty="0">
                <a:latin typeface="Calibri"/>
                <a:cs typeface="Calibri Light"/>
              </a:rPr>
            </a:br>
            <a:r>
              <a:rPr lang="en-US" sz="2000" dirty="0">
                <a:latin typeface="Calibri"/>
                <a:ea typeface="Calibri"/>
                <a:cs typeface="Calibri Light"/>
              </a:rPr>
              <a:t>Stay up to date on policy issues! Open to Council members, staff and self-advocates.</a:t>
            </a:r>
            <a:br>
              <a:rPr lang="en-US" sz="2000" dirty="0">
                <a:latin typeface="Calibri"/>
                <a:cs typeface="Calibri"/>
              </a:rPr>
            </a:br>
            <a:r>
              <a:rPr lang="en-US" sz="2000" dirty="0">
                <a:latin typeface="Calibri"/>
                <a:cs typeface="Calibri"/>
              </a:rPr>
              <a:t>To join go to </a:t>
            </a:r>
            <a:r>
              <a:rPr lang="en-US" sz="2000" dirty="0">
                <a:latin typeface="Calibri"/>
                <a:cs typeface="Calibri"/>
                <a:hlinkClick r:id="rId4"/>
              </a:rPr>
              <a:t>https://bit.ly/3Ux1PEN</a:t>
            </a:r>
            <a:br>
              <a:rPr lang="en-US" sz="2000" dirty="0">
                <a:latin typeface="Calibri"/>
                <a:cs typeface="Calibri"/>
              </a:rPr>
            </a:br>
            <a:br>
              <a:rPr lang="en-US" sz="2000" dirty="0">
                <a:latin typeface="Calibri"/>
                <a:cs typeface="Calibri"/>
              </a:rPr>
            </a:br>
            <a:endParaRPr lang="en-US" sz="2000">
              <a:latin typeface="Calibri"/>
              <a:ea typeface="Calibri"/>
              <a:cs typeface="Calibri"/>
            </a:endParaRPr>
          </a:p>
        </p:txBody>
      </p:sp>
      <p:sp>
        <p:nvSpPr>
          <p:cNvPr id="12" name="Rectangle 1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5"/>
          <a:srcRect r="3" b="1075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5" name="TextBox 4">
            <a:extLst>
              <a:ext uri="{FF2B5EF4-FFF2-40B4-BE49-F238E27FC236}">
                <a16:creationId xmlns:a16="http://schemas.microsoft.com/office/drawing/2014/main" id="{E8FE8211-A1EC-A102-163F-ECEADA3D9371}"/>
              </a:ext>
            </a:extLst>
          </p:cNvPr>
          <p:cNvSpPr txBox="1"/>
          <p:nvPr/>
        </p:nvSpPr>
        <p:spPr>
          <a:xfrm>
            <a:off x="7630160" y="56083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13146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8" ma:contentTypeDescription="Create a new document." ma:contentTypeScope="" ma:versionID="747bd14c0bc5fbe46383234328695d9f">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717a3c5c58d1fcb42fb190b8c23c93f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F73974-3E92-4A83-9C87-81AADAC9E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5</vt:i4>
      </vt:variant>
      <vt:variant>
        <vt:lpstr>Slide Titles</vt:lpstr>
      </vt:variant>
      <vt:variant>
        <vt:i4>6</vt:i4>
      </vt:variant>
    </vt:vector>
  </HeadingPairs>
  <TitlesOfParts>
    <vt:vector size="11" baseType="lpstr">
      <vt:lpstr>Office Theme</vt:lpstr>
      <vt:lpstr>1_Office Theme</vt:lpstr>
      <vt:lpstr>office theme</vt:lpstr>
      <vt:lpstr>Office Theme</vt:lpstr>
      <vt:lpstr>Vapor Trail</vt:lpstr>
      <vt:lpstr>  Federal Policy Update August 7, 2024</vt:lpstr>
      <vt:lpstr>AUGUST RECESS PRIORITIES</vt:lpstr>
      <vt:lpstr>Advocate: Transition to Competitive Integrated Employment Act</vt:lpstr>
      <vt:lpstr>Comment to OMB in support of Direct Support Professionals</vt:lpstr>
      <vt:lpstr>GET OUT THE DISABILITY VOTE (GOTV)</vt:lpstr>
      <vt:lpstr>Policy Committee Meeting Thursday, September 5, 2pm Eastern Join Zoom Meeting https://us02web.zoom.us/j/86855422349?pwd=Vjdnc3I0Um90NjVwYzJUdGxDRXJpUT09 Meeting ID: 868 5542 2349 Passcode: 973195  Next Policy Office Hour Friday, August 16 Join Zoom Meeting https://us02web.zoom.us/j/87599614475?pwd=dE9uNTdES09OUzMzV2VIa0JSWUZWdz09 Meeting ID: 875 9961 4475 Passcode: 318439   NACDD Public Policy Listservs Stay up to date on policy issues! Open to Council members, staff and self-advocates. To join go to https://bit.ly/3Ux1PEN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1338</cp:revision>
  <cp:lastPrinted>2017-11-16T14:55:44Z</cp:lastPrinted>
  <dcterms:created xsi:type="dcterms:W3CDTF">2016-02-23T16:23:37Z</dcterms:created>
  <dcterms:modified xsi:type="dcterms:W3CDTF">2024-08-07T20:13:39Z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