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84" r:id="rId5"/>
    <p:sldMasterId id="2147483672" r:id="rId6"/>
    <p:sldMasterId id="2147483648" r:id="rId7"/>
    <p:sldMasterId id="2147483744" r:id="rId8"/>
  </p:sldMasterIdLst>
  <p:notesMasterIdLst>
    <p:notesMasterId r:id="rId14"/>
  </p:notesMasterIdLst>
  <p:sldIdLst>
    <p:sldId id="256" r:id="rId9"/>
    <p:sldId id="330" r:id="rId10"/>
    <p:sldId id="334" r:id="rId11"/>
    <p:sldId id="335" r:id="rId12"/>
    <p:sldId id="33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9DC32-6E52-850D-CF01-ADF0CCE43583}" v="223" dt="2024-05-22T13:23:04.463"/>
    <p1510:client id="{89A2B359-1B31-4C47-6FB5-911269E487B5}" v="1344" dt="2024-05-22T20:02:39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rangley" userId="S::eprangley@nacdd.org::7f058b9a-f90a-4281-a8c6-5ba31926f190" providerId="AD" clId="Web-{9E2FFA43-1E09-7649-1D88-707FB886A2B6}"/>
    <pc:docChg chg="delSld modSld">
      <pc:chgData name="Erin Prangley" userId="S::eprangley@nacdd.org::7f058b9a-f90a-4281-a8c6-5ba31926f190" providerId="AD" clId="Web-{9E2FFA43-1E09-7649-1D88-707FB886A2B6}" dt="2024-05-17T17:13:27.557" v="27" actId="20577"/>
      <pc:docMkLst>
        <pc:docMk/>
      </pc:docMkLst>
      <pc:sldChg chg="modSp">
        <pc:chgData name="Erin Prangley" userId="S::eprangley@nacdd.org::7f058b9a-f90a-4281-a8c6-5ba31926f190" providerId="AD" clId="Web-{9E2FFA43-1E09-7649-1D88-707FB886A2B6}" dt="2024-05-17T17:09:13.277" v="1" actId="20577"/>
        <pc:sldMkLst>
          <pc:docMk/>
          <pc:sldMk cId="1731942061" sldId="256"/>
        </pc:sldMkLst>
        <pc:spChg chg="mod">
          <ac:chgData name="Erin Prangley" userId="S::eprangley@nacdd.org::7f058b9a-f90a-4281-a8c6-5ba31926f190" providerId="AD" clId="Web-{9E2FFA43-1E09-7649-1D88-707FB886A2B6}" dt="2024-05-17T17:09:13.277" v="1" actId="20577"/>
          <ac:spMkLst>
            <pc:docMk/>
            <pc:sldMk cId="1731942061" sldId="256"/>
            <ac:spMk id="2" creationId="{00000000-0000-0000-0000-000000000000}"/>
          </ac:spMkLst>
        </pc:spChg>
      </pc:sldChg>
      <pc:sldChg chg="del">
        <pc:chgData name="Erin Prangley" userId="S::eprangley@nacdd.org::7f058b9a-f90a-4281-a8c6-5ba31926f190" providerId="AD" clId="Web-{9E2FFA43-1E09-7649-1D88-707FB886A2B6}" dt="2024-05-17T17:09:27.794" v="4"/>
        <pc:sldMkLst>
          <pc:docMk/>
          <pc:sldMk cId="3795514260" sldId="321"/>
        </pc:sldMkLst>
      </pc:sldChg>
      <pc:sldChg chg="delSp">
        <pc:chgData name="Erin Prangley" userId="S::eprangley@nacdd.org::7f058b9a-f90a-4281-a8c6-5ba31926f190" providerId="AD" clId="Web-{9E2FFA43-1E09-7649-1D88-707FB886A2B6}" dt="2024-05-17T17:09:20.465" v="2"/>
        <pc:sldMkLst>
          <pc:docMk/>
          <pc:sldMk cId="2563305709" sldId="330"/>
        </pc:sldMkLst>
        <pc:picChg chg="del">
          <ac:chgData name="Erin Prangley" userId="S::eprangley@nacdd.org::7f058b9a-f90a-4281-a8c6-5ba31926f190" providerId="AD" clId="Web-{9E2FFA43-1E09-7649-1D88-707FB886A2B6}" dt="2024-05-17T17:09:20.465" v="2"/>
          <ac:picMkLst>
            <pc:docMk/>
            <pc:sldMk cId="2563305709" sldId="330"/>
            <ac:picMk id="3" creationId="{24A74059-2AA0-AE69-0500-E496039E294E}"/>
          </ac:picMkLst>
        </pc:picChg>
      </pc:sldChg>
      <pc:sldChg chg="modSp">
        <pc:chgData name="Erin Prangley" userId="S::eprangley@nacdd.org::7f058b9a-f90a-4281-a8c6-5ba31926f190" providerId="AD" clId="Web-{9E2FFA43-1E09-7649-1D88-707FB886A2B6}" dt="2024-05-17T17:13:27.557" v="27" actId="20577"/>
        <pc:sldMkLst>
          <pc:docMk/>
          <pc:sldMk cId="1314659589" sldId="333"/>
        </pc:sldMkLst>
        <pc:spChg chg="mod">
          <ac:chgData name="Erin Prangley" userId="S::eprangley@nacdd.org::7f058b9a-f90a-4281-a8c6-5ba31926f190" providerId="AD" clId="Web-{9E2FFA43-1E09-7649-1D88-707FB886A2B6}" dt="2024-05-17T17:13:27.557" v="27" actId="20577"/>
          <ac:spMkLst>
            <pc:docMk/>
            <pc:sldMk cId="1314659589" sldId="333"/>
            <ac:spMk id="2" creationId="{82683EE6-39A5-B4FC-1A22-5150E8B7DE27}"/>
          </ac:spMkLst>
        </pc:spChg>
      </pc:sldChg>
      <pc:sldChg chg="del">
        <pc:chgData name="Erin Prangley" userId="S::eprangley@nacdd.org::7f058b9a-f90a-4281-a8c6-5ba31926f190" providerId="AD" clId="Web-{9E2FFA43-1E09-7649-1D88-707FB886A2B6}" dt="2024-05-17T17:09:23.606" v="3"/>
        <pc:sldMkLst>
          <pc:docMk/>
          <pc:sldMk cId="490900775" sldId="335"/>
        </pc:sldMkLst>
      </pc:sldChg>
      <pc:sldChg chg="del">
        <pc:chgData name="Erin Prangley" userId="S::eprangley@nacdd.org::7f058b9a-f90a-4281-a8c6-5ba31926f190" providerId="AD" clId="Web-{9E2FFA43-1E09-7649-1D88-707FB886A2B6}" dt="2024-05-17T17:09:30.638" v="6"/>
        <pc:sldMkLst>
          <pc:docMk/>
          <pc:sldMk cId="2679685716" sldId="336"/>
        </pc:sldMkLst>
      </pc:sldChg>
      <pc:sldChg chg="del">
        <pc:chgData name="Erin Prangley" userId="S::eprangley@nacdd.org::7f058b9a-f90a-4281-a8c6-5ba31926f190" providerId="AD" clId="Web-{9E2FFA43-1E09-7649-1D88-707FB886A2B6}" dt="2024-05-17T17:09:28.950" v="5"/>
        <pc:sldMkLst>
          <pc:docMk/>
          <pc:sldMk cId="3806447965" sldId="337"/>
        </pc:sldMkLst>
      </pc:sldChg>
      <pc:sldChg chg="del">
        <pc:chgData name="Erin Prangley" userId="S::eprangley@nacdd.org::7f058b9a-f90a-4281-a8c6-5ba31926f190" providerId="AD" clId="Web-{9E2FFA43-1E09-7649-1D88-707FB886A2B6}" dt="2024-05-17T17:09:34.700" v="7"/>
        <pc:sldMkLst>
          <pc:docMk/>
          <pc:sldMk cId="515234586" sldId="338"/>
        </pc:sldMkLst>
      </pc:sldChg>
    </pc:docChg>
  </pc:docChgLst>
  <pc:docChgLst>
    <pc:chgData clId="Web-{9E2FFA43-1E09-7649-1D88-707FB886A2B6}"/>
    <pc:docChg chg="modSld">
      <pc:chgData name="" userId="" providerId="" clId="Web-{9E2FFA43-1E09-7649-1D88-707FB886A2B6}" dt="2024-05-17T17:09:12.543" v="5" actId="20577"/>
      <pc:docMkLst>
        <pc:docMk/>
      </pc:docMkLst>
      <pc:sldChg chg="modSp">
        <pc:chgData name="" userId="" providerId="" clId="Web-{9E2FFA43-1E09-7649-1D88-707FB886A2B6}" dt="2024-05-17T17:09:12.543" v="5" actId="20577"/>
        <pc:sldMkLst>
          <pc:docMk/>
          <pc:sldMk cId="1731942061" sldId="256"/>
        </pc:sldMkLst>
        <pc:spChg chg="mod">
          <ac:chgData name="" userId="" providerId="" clId="Web-{9E2FFA43-1E09-7649-1D88-707FB886A2B6}" dt="2024-05-17T17:09:12.543" v="5" actId="20577"/>
          <ac:spMkLst>
            <pc:docMk/>
            <pc:sldMk cId="1731942061" sldId="256"/>
            <ac:spMk id="2" creationId="{00000000-0000-0000-0000-000000000000}"/>
          </ac:spMkLst>
        </pc:spChg>
      </pc:sldChg>
    </pc:docChg>
  </pc:docChgLst>
  <pc:docChgLst>
    <pc:chgData clId="Web-{0E79DC32-6E52-850D-CF01-ADF0CCE43583}"/>
    <pc:docChg chg="modSld">
      <pc:chgData name="" userId="" providerId="" clId="Web-{0E79DC32-6E52-850D-CF01-ADF0CCE43583}" dt="2024-05-20T13:09:18.821" v="0" actId="20577"/>
      <pc:docMkLst>
        <pc:docMk/>
      </pc:docMkLst>
      <pc:sldChg chg="modSp">
        <pc:chgData name="" userId="" providerId="" clId="Web-{0E79DC32-6E52-850D-CF01-ADF0CCE43583}" dt="2024-05-20T13:09:18.821" v="0" actId="20577"/>
        <pc:sldMkLst>
          <pc:docMk/>
          <pc:sldMk cId="2563305709" sldId="330"/>
        </pc:sldMkLst>
        <pc:spChg chg="mod">
          <ac:chgData name="" userId="" providerId="" clId="Web-{0E79DC32-6E52-850D-CF01-ADF0CCE43583}" dt="2024-05-20T13:09:18.821" v="0" actId="20577"/>
          <ac:spMkLst>
            <pc:docMk/>
            <pc:sldMk cId="2563305709" sldId="330"/>
            <ac:spMk id="17" creationId="{F2721C67-FE3D-22A3-677B-36051A09FA16}"/>
          </ac:spMkLst>
        </pc:spChg>
      </pc:sldChg>
    </pc:docChg>
  </pc:docChgLst>
  <pc:docChgLst>
    <pc:chgData name="Erin Prangley" userId="S::eprangley@nacdd.org::7f058b9a-f90a-4281-a8c6-5ba31926f190" providerId="AD" clId="Web-{0E79DC32-6E52-850D-CF01-ADF0CCE43583}"/>
    <pc:docChg chg="modSld">
      <pc:chgData name="Erin Prangley" userId="S::eprangley@nacdd.org::7f058b9a-f90a-4281-a8c6-5ba31926f190" providerId="AD" clId="Web-{0E79DC32-6E52-850D-CF01-ADF0CCE43583}" dt="2024-05-22T13:23:04.463" v="130" actId="20577"/>
      <pc:docMkLst>
        <pc:docMk/>
      </pc:docMkLst>
      <pc:sldChg chg="addSp delSp modSp">
        <pc:chgData name="Erin Prangley" userId="S::eprangley@nacdd.org::7f058b9a-f90a-4281-a8c6-5ba31926f190" providerId="AD" clId="Web-{0E79DC32-6E52-850D-CF01-ADF0CCE43583}" dt="2024-05-22T13:23:04.463" v="130" actId="20577"/>
        <pc:sldMkLst>
          <pc:docMk/>
          <pc:sldMk cId="2563305709" sldId="330"/>
        </pc:sldMkLst>
        <pc:spChg chg="add del mod">
          <ac:chgData name="Erin Prangley" userId="S::eprangley@nacdd.org::7f058b9a-f90a-4281-a8c6-5ba31926f190" providerId="AD" clId="Web-{0E79DC32-6E52-850D-CF01-ADF0CCE43583}" dt="2024-05-20T13:10:45.261" v="6"/>
          <ac:spMkLst>
            <pc:docMk/>
            <pc:sldMk cId="2563305709" sldId="330"/>
            <ac:spMk id="3" creationId="{CB0A434C-D4EA-636F-8849-BB146227A2A5}"/>
          </ac:spMkLst>
        </pc:spChg>
        <pc:spChg chg="add del mod">
          <ac:chgData name="Erin Prangley" userId="S::eprangley@nacdd.org::7f058b9a-f90a-4281-a8c6-5ba31926f190" providerId="AD" clId="Web-{0E79DC32-6E52-850D-CF01-ADF0CCE43583}" dt="2024-05-20T13:11:19.293" v="9"/>
          <ac:spMkLst>
            <pc:docMk/>
            <pc:sldMk cId="2563305709" sldId="330"/>
            <ac:spMk id="4" creationId="{39BF3784-1704-40AF-0953-A9E04C010E90}"/>
          </ac:spMkLst>
        </pc:spChg>
        <pc:spChg chg="add mod">
          <ac:chgData name="Erin Prangley" userId="S::eprangley@nacdd.org::7f058b9a-f90a-4281-a8c6-5ba31926f190" providerId="AD" clId="Web-{0E79DC32-6E52-850D-CF01-ADF0CCE43583}" dt="2024-05-22T13:23:04.463" v="130" actId="20577"/>
          <ac:spMkLst>
            <pc:docMk/>
            <pc:sldMk cId="2563305709" sldId="330"/>
            <ac:spMk id="5" creationId="{357EE8AC-729C-A263-963C-499AC4EA2471}"/>
          </ac:spMkLst>
        </pc:spChg>
        <pc:spChg chg="del">
          <ac:chgData name="Erin Prangley" userId="S::eprangley@nacdd.org::7f058b9a-f90a-4281-a8c6-5ba31926f190" providerId="AD" clId="Web-{0E79DC32-6E52-850D-CF01-ADF0CCE43583}" dt="2024-05-20T13:10:31.636" v="0"/>
          <ac:spMkLst>
            <pc:docMk/>
            <pc:sldMk cId="2563305709" sldId="330"/>
            <ac:spMk id="17" creationId="{F2721C67-FE3D-22A3-677B-36051A09FA16}"/>
          </ac:spMkLst>
        </pc:spChg>
      </pc:sldChg>
    </pc:docChg>
  </pc:docChgLst>
  <pc:docChgLst>
    <pc:chgData name="Erin Prangley" userId="S::eprangley@nacdd.org::7f058b9a-f90a-4281-a8c6-5ba31926f190" providerId="AD" clId="Web-{89A2B359-1B31-4C47-6FB5-911269E487B5}"/>
    <pc:docChg chg="addSld delSld modSld">
      <pc:chgData name="Erin Prangley" userId="S::eprangley@nacdd.org::7f058b9a-f90a-4281-a8c6-5ba31926f190" providerId="AD" clId="Web-{89A2B359-1B31-4C47-6FB5-911269E487B5}" dt="2024-05-22T20:02:38.790" v="1152" actId="20577"/>
      <pc:docMkLst>
        <pc:docMk/>
      </pc:docMkLst>
      <pc:sldChg chg="addSp modSp">
        <pc:chgData name="Erin Prangley" userId="S::eprangley@nacdd.org::7f058b9a-f90a-4281-a8c6-5ba31926f190" providerId="AD" clId="Web-{89A2B359-1B31-4C47-6FB5-911269E487B5}" dt="2024-05-22T19:31:44.839" v="165" actId="14100"/>
        <pc:sldMkLst>
          <pc:docMk/>
          <pc:sldMk cId="2563305709" sldId="330"/>
        </pc:sldMkLst>
        <pc:spChg chg="mod">
          <ac:chgData name="Erin Prangley" userId="S::eprangley@nacdd.org::7f058b9a-f90a-4281-a8c6-5ba31926f190" providerId="AD" clId="Web-{89A2B359-1B31-4C47-6FB5-911269E487B5}" dt="2024-05-22T19:28:41.228" v="131"/>
          <ac:spMkLst>
            <pc:docMk/>
            <pc:sldMk cId="2563305709" sldId="330"/>
            <ac:spMk id="2" creationId="{0BF34F6C-5A19-1DB2-1409-1DE026083A58}"/>
          </ac:spMkLst>
        </pc:spChg>
        <pc:spChg chg="mod">
          <ac:chgData name="Erin Prangley" userId="S::eprangley@nacdd.org::7f058b9a-f90a-4281-a8c6-5ba31926f190" providerId="AD" clId="Web-{89A2B359-1B31-4C47-6FB5-911269E487B5}" dt="2024-05-22T19:31:44.839" v="165" actId="14100"/>
          <ac:spMkLst>
            <pc:docMk/>
            <pc:sldMk cId="2563305709" sldId="330"/>
            <ac:spMk id="5" creationId="{357EE8AC-729C-A263-963C-499AC4EA2471}"/>
          </ac:spMkLst>
        </pc:spChg>
        <pc:spChg chg="add">
          <ac:chgData name="Erin Prangley" userId="S::eprangley@nacdd.org::7f058b9a-f90a-4281-a8c6-5ba31926f190" providerId="AD" clId="Web-{89A2B359-1B31-4C47-6FB5-911269E487B5}" dt="2024-05-22T19:28:41.228" v="131"/>
          <ac:spMkLst>
            <pc:docMk/>
            <pc:sldMk cId="2563305709" sldId="330"/>
            <ac:spMk id="10" creationId="{F13C74B1-5B17-4795-BED0-7140497B445A}"/>
          </ac:spMkLst>
        </pc:spChg>
        <pc:spChg chg="add">
          <ac:chgData name="Erin Prangley" userId="S::eprangley@nacdd.org::7f058b9a-f90a-4281-a8c6-5ba31926f190" providerId="AD" clId="Web-{89A2B359-1B31-4C47-6FB5-911269E487B5}" dt="2024-05-22T19:28:41.228" v="131"/>
          <ac:spMkLst>
            <pc:docMk/>
            <pc:sldMk cId="2563305709" sldId="330"/>
            <ac:spMk id="12" creationId="{D4974D33-8DC5-464E-8C6D-BE58F0669C17}"/>
          </ac:spMkLst>
        </pc:spChg>
        <pc:picChg chg="add mod">
          <ac:chgData name="Erin Prangley" userId="S::eprangley@nacdd.org::7f058b9a-f90a-4281-a8c6-5ba31926f190" providerId="AD" clId="Web-{89A2B359-1B31-4C47-6FB5-911269E487B5}" dt="2024-05-22T19:28:41.228" v="131"/>
          <ac:picMkLst>
            <pc:docMk/>
            <pc:sldMk cId="2563305709" sldId="330"/>
            <ac:picMk id="3" creationId="{51C9E8AD-3081-9F0B-702A-F9830E1C2486}"/>
          </ac:picMkLst>
        </pc:picChg>
      </pc:sldChg>
      <pc:sldChg chg="modSp">
        <pc:chgData name="Erin Prangley" userId="S::eprangley@nacdd.org::7f058b9a-f90a-4281-a8c6-5ba31926f190" providerId="AD" clId="Web-{89A2B359-1B31-4C47-6FB5-911269E487B5}" dt="2024-05-22T20:02:38.790" v="1152" actId="20577"/>
        <pc:sldMkLst>
          <pc:docMk/>
          <pc:sldMk cId="1314659589" sldId="333"/>
        </pc:sldMkLst>
        <pc:spChg chg="mod">
          <ac:chgData name="Erin Prangley" userId="S::eprangley@nacdd.org::7f058b9a-f90a-4281-a8c6-5ba31926f190" providerId="AD" clId="Web-{89A2B359-1B31-4C47-6FB5-911269E487B5}" dt="2024-05-22T20:02:38.790" v="1152" actId="20577"/>
          <ac:spMkLst>
            <pc:docMk/>
            <pc:sldMk cId="1314659589" sldId="333"/>
            <ac:spMk id="2" creationId="{82683EE6-39A5-B4FC-1A22-5150E8B7DE27}"/>
          </ac:spMkLst>
        </pc:spChg>
      </pc:sldChg>
      <pc:sldChg chg="addSp delSp modSp add replId">
        <pc:chgData name="Erin Prangley" userId="S::eprangley@nacdd.org::7f058b9a-f90a-4281-a8c6-5ba31926f190" providerId="AD" clId="Web-{89A2B359-1B31-4C47-6FB5-911269E487B5}" dt="2024-05-22T19:27:28.259" v="128" actId="20577"/>
        <pc:sldMkLst>
          <pc:docMk/>
          <pc:sldMk cId="440833359" sldId="334"/>
        </pc:sldMkLst>
        <pc:spChg chg="mod">
          <ac:chgData name="Erin Prangley" userId="S::eprangley@nacdd.org::7f058b9a-f90a-4281-a8c6-5ba31926f190" providerId="AD" clId="Web-{89A2B359-1B31-4C47-6FB5-911269E487B5}" dt="2024-05-22T19:26:16.571" v="95"/>
          <ac:spMkLst>
            <pc:docMk/>
            <pc:sldMk cId="440833359" sldId="334"/>
            <ac:spMk id="2" creationId="{0BF34F6C-5A19-1DB2-1409-1DE026083A58}"/>
          </ac:spMkLst>
        </pc:spChg>
        <pc:spChg chg="add del mod">
          <ac:chgData name="Erin Prangley" userId="S::eprangley@nacdd.org::7f058b9a-f90a-4281-a8c6-5ba31926f190" providerId="AD" clId="Web-{89A2B359-1B31-4C47-6FB5-911269E487B5}" dt="2024-05-22T19:27:28.259" v="128" actId="20577"/>
          <ac:spMkLst>
            <pc:docMk/>
            <pc:sldMk cId="440833359" sldId="334"/>
            <ac:spMk id="3" creationId="{2EEC53AA-2920-930A-F4BE-41A4C4C0E753}"/>
          </ac:spMkLst>
        </pc:spChg>
        <pc:spChg chg="del mod">
          <ac:chgData name="Erin Prangley" userId="S::eprangley@nacdd.org::7f058b9a-f90a-4281-a8c6-5ba31926f190" providerId="AD" clId="Web-{89A2B359-1B31-4C47-6FB5-911269E487B5}" dt="2024-05-22T19:18:40.942" v="5"/>
          <ac:spMkLst>
            <pc:docMk/>
            <pc:sldMk cId="440833359" sldId="334"/>
            <ac:spMk id="5" creationId="{357EE8AC-729C-A263-963C-499AC4EA2471}"/>
          </ac:spMkLst>
        </pc:spChg>
        <pc:spChg chg="add">
          <ac:chgData name="Erin Prangley" userId="S::eprangley@nacdd.org::7f058b9a-f90a-4281-a8c6-5ba31926f190" providerId="AD" clId="Web-{89A2B359-1B31-4C47-6FB5-911269E487B5}" dt="2024-05-22T19:26:16.571" v="95"/>
          <ac:spMkLst>
            <pc:docMk/>
            <pc:sldMk cId="440833359" sldId="334"/>
            <ac:spMk id="9" creationId="{201CC55D-ED54-4C5C-95E6-10947BD1103B}"/>
          </ac:spMkLst>
        </pc:spChg>
        <pc:spChg chg="add">
          <ac:chgData name="Erin Prangley" userId="S::eprangley@nacdd.org::7f058b9a-f90a-4281-a8c6-5ba31926f190" providerId="AD" clId="Web-{89A2B359-1B31-4C47-6FB5-911269E487B5}" dt="2024-05-22T19:26:16.571" v="95"/>
          <ac:spMkLst>
            <pc:docMk/>
            <pc:sldMk cId="440833359" sldId="334"/>
            <ac:spMk id="15" creationId="{3873B707-463F-40B0-8227-E8CC6C67EB25}"/>
          </ac:spMkLst>
        </pc:spChg>
        <pc:spChg chg="add">
          <ac:chgData name="Erin Prangley" userId="S::eprangley@nacdd.org::7f058b9a-f90a-4281-a8c6-5ba31926f190" providerId="AD" clId="Web-{89A2B359-1B31-4C47-6FB5-911269E487B5}" dt="2024-05-22T19:26:16.571" v="95"/>
          <ac:spMkLst>
            <pc:docMk/>
            <pc:sldMk cId="440833359" sldId="334"/>
            <ac:spMk id="17" creationId="{C13237C8-E62C-4F0D-A318-BD6FB6C2D138}"/>
          </ac:spMkLst>
        </pc:spChg>
        <pc:spChg chg="add">
          <ac:chgData name="Erin Prangley" userId="S::eprangley@nacdd.org::7f058b9a-f90a-4281-a8c6-5ba31926f190" providerId="AD" clId="Web-{89A2B359-1B31-4C47-6FB5-911269E487B5}" dt="2024-05-22T19:26:16.571" v="95"/>
          <ac:spMkLst>
            <pc:docMk/>
            <pc:sldMk cId="440833359" sldId="334"/>
            <ac:spMk id="19" creationId="{19C9EAEA-39D0-4B0E-A0EB-51E7B26740B1}"/>
          </ac:spMkLst>
        </pc:spChg>
        <pc:grpChg chg="add">
          <ac:chgData name="Erin Prangley" userId="S::eprangley@nacdd.org::7f058b9a-f90a-4281-a8c6-5ba31926f190" providerId="AD" clId="Web-{89A2B359-1B31-4C47-6FB5-911269E487B5}" dt="2024-05-22T19:26:16.571" v="95"/>
          <ac:grpSpMkLst>
            <pc:docMk/>
            <pc:sldMk cId="440833359" sldId="334"/>
            <ac:grpSpMk id="11" creationId="{1DE889C7-FAD6-4397-98E2-05D503484459}"/>
          </ac:grpSpMkLst>
        </pc:grpChg>
        <pc:picChg chg="add mod">
          <ac:chgData name="Erin Prangley" userId="S::eprangley@nacdd.org::7f058b9a-f90a-4281-a8c6-5ba31926f190" providerId="AD" clId="Web-{89A2B359-1B31-4C47-6FB5-911269E487B5}" dt="2024-05-22T19:26:16.571" v="95"/>
          <ac:picMkLst>
            <pc:docMk/>
            <pc:sldMk cId="440833359" sldId="334"/>
            <ac:picMk id="4" creationId="{02852307-4516-B1A2-C944-9F8697120F98}"/>
          </ac:picMkLst>
        </pc:picChg>
      </pc:sldChg>
      <pc:sldChg chg="addSp delSp modSp new mod setBg">
        <pc:chgData name="Erin Prangley" userId="S::eprangley@nacdd.org::7f058b9a-f90a-4281-a8c6-5ba31926f190" providerId="AD" clId="Web-{89A2B359-1B31-4C47-6FB5-911269E487B5}" dt="2024-05-22T20:02:17.008" v="1144" actId="1076"/>
        <pc:sldMkLst>
          <pc:docMk/>
          <pc:sldMk cId="16393428" sldId="335"/>
        </pc:sldMkLst>
        <pc:spChg chg="mod">
          <ac:chgData name="Erin Prangley" userId="S::eprangley@nacdd.org::7f058b9a-f90a-4281-a8c6-5ba31926f190" providerId="AD" clId="Web-{89A2B359-1B31-4C47-6FB5-911269E487B5}" dt="2024-05-22T19:59:42.554" v="1023"/>
          <ac:spMkLst>
            <pc:docMk/>
            <pc:sldMk cId="16393428" sldId="335"/>
            <ac:spMk id="2" creationId="{601CCE29-DEBC-9A0E-B1A3-DB33BAC91220}"/>
          </ac:spMkLst>
        </pc:spChg>
        <pc:spChg chg="del">
          <ac:chgData name="Erin Prangley" userId="S::eprangley@nacdd.org::7f058b9a-f90a-4281-a8c6-5ba31926f190" providerId="AD" clId="Web-{89A2B359-1B31-4C47-6FB5-911269E487B5}" dt="2024-05-22T19:42:44.125" v="196"/>
          <ac:spMkLst>
            <pc:docMk/>
            <pc:sldMk cId="16393428" sldId="335"/>
            <ac:spMk id="3" creationId="{41D62D70-BE3B-BC05-1E4C-7D7513193E9E}"/>
          </ac:spMkLst>
        </pc:spChg>
        <pc:spChg chg="add del mod">
          <ac:chgData name="Erin Prangley" userId="S::eprangley@nacdd.org::7f058b9a-f90a-4281-a8c6-5ba31926f190" providerId="AD" clId="Web-{89A2B359-1B31-4C47-6FB5-911269E487B5}" dt="2024-05-22T19:43:40.813" v="198"/>
          <ac:spMkLst>
            <pc:docMk/>
            <pc:sldMk cId="16393428" sldId="335"/>
            <ac:spMk id="7" creationId="{9CA3999B-5A07-117F-FEC9-243C74ABC950}"/>
          </ac:spMkLst>
        </pc:spChg>
        <pc:spChg chg="add del mod">
          <ac:chgData name="Erin Prangley" userId="S::eprangley@nacdd.org::7f058b9a-f90a-4281-a8c6-5ba31926f190" providerId="AD" clId="Web-{89A2B359-1B31-4C47-6FB5-911269E487B5}" dt="2024-05-22T19:44:22.782" v="208"/>
          <ac:spMkLst>
            <pc:docMk/>
            <pc:sldMk cId="16393428" sldId="335"/>
            <ac:spMk id="13" creationId="{15CC2D56-52A7-1635-92FB-C6D216C95E88}"/>
          </ac:spMkLst>
        </pc:spChg>
        <pc:spChg chg="add mod">
          <ac:chgData name="Erin Prangley" userId="S::eprangley@nacdd.org::7f058b9a-f90a-4281-a8c6-5ba31926f190" providerId="AD" clId="Web-{89A2B359-1B31-4C47-6FB5-911269E487B5}" dt="2024-05-22T20:02:17.008" v="1144" actId="1076"/>
          <ac:spMkLst>
            <pc:docMk/>
            <pc:sldMk cId="16393428" sldId="335"/>
            <ac:spMk id="14" creationId="{8AA70DBA-5C72-3FD8-7E78-320BB41E6CD2}"/>
          </ac:spMkLst>
        </pc:spChg>
        <pc:spChg chg="add del">
          <ac:chgData name="Erin Prangley" userId="S::eprangley@nacdd.org::7f058b9a-f90a-4281-a8c6-5ba31926f190" providerId="AD" clId="Web-{89A2B359-1B31-4C47-6FB5-911269E487B5}" dt="2024-05-22T19:59:42.554" v="1023"/>
          <ac:spMkLst>
            <pc:docMk/>
            <pc:sldMk cId="16393428" sldId="335"/>
            <ac:spMk id="19" creationId="{1A95671B-3CC6-4792-9114-B74FAEA224E6}"/>
          </ac:spMkLst>
        </pc:spChg>
        <pc:spChg chg="add">
          <ac:chgData name="Erin Prangley" userId="S::eprangley@nacdd.org::7f058b9a-f90a-4281-a8c6-5ba31926f190" providerId="AD" clId="Web-{89A2B359-1B31-4C47-6FB5-911269E487B5}" dt="2024-05-22T19:59:42.554" v="1023"/>
          <ac:spMkLst>
            <pc:docMk/>
            <pc:sldMk cId="16393428" sldId="335"/>
            <ac:spMk id="24" creationId="{0AAD52C3-F510-4AD2-8B1D-7D8A574BA0F3}"/>
          </ac:spMkLst>
        </pc:spChg>
        <pc:graphicFrameChg chg="add del mod ord modGraphic">
          <ac:chgData name="Erin Prangley" userId="S::eprangley@nacdd.org::7f058b9a-f90a-4281-a8c6-5ba31926f190" providerId="AD" clId="Web-{89A2B359-1B31-4C47-6FB5-911269E487B5}" dt="2024-05-22T19:42:55.094" v="197"/>
          <ac:graphicFrameMkLst>
            <pc:docMk/>
            <pc:sldMk cId="16393428" sldId="335"/>
            <ac:graphicFrameMk id="5" creationId="{9E8C377E-A298-9F86-F0A3-2C6233F9682F}"/>
          </ac:graphicFrameMkLst>
        </pc:graphicFrameChg>
        <pc:graphicFrameChg chg="add mod ord modGraphic">
          <ac:chgData name="Erin Prangley" userId="S::eprangley@nacdd.org::7f058b9a-f90a-4281-a8c6-5ba31926f190" providerId="AD" clId="Web-{89A2B359-1B31-4C47-6FB5-911269E487B5}" dt="2024-05-22T20:02:11.602" v="1143" actId="1076"/>
          <ac:graphicFrameMkLst>
            <pc:docMk/>
            <pc:sldMk cId="16393428" sldId="335"/>
            <ac:graphicFrameMk id="8" creationId="{BAA93387-3A60-7505-0F15-7975F4496192}"/>
          </ac:graphicFrameMkLst>
        </pc:graphicFrameChg>
        <pc:graphicFrameChg chg="add del mod modGraphic">
          <ac:chgData name="Erin Prangley" userId="S::eprangley@nacdd.org::7f058b9a-f90a-4281-a8c6-5ba31926f190" providerId="AD" clId="Web-{89A2B359-1B31-4C47-6FB5-911269E487B5}" dt="2024-05-22T19:44:38.016" v="216"/>
          <ac:graphicFrameMkLst>
            <pc:docMk/>
            <pc:sldMk cId="16393428" sldId="335"/>
            <ac:graphicFrameMk id="10" creationId="{A31A8911-BAC1-677F-6685-A21AD579C110}"/>
          </ac:graphicFrameMkLst>
        </pc:graphicFrameChg>
        <pc:graphicFrameChg chg="add del mod modGraphic">
          <ac:chgData name="Erin Prangley" userId="S::eprangley@nacdd.org::7f058b9a-f90a-4281-a8c6-5ba31926f190" providerId="AD" clId="Web-{89A2B359-1B31-4C47-6FB5-911269E487B5}" dt="2024-05-22T19:44:29.501" v="211"/>
          <ac:graphicFrameMkLst>
            <pc:docMk/>
            <pc:sldMk cId="16393428" sldId="335"/>
            <ac:graphicFrameMk id="12" creationId="{8835B46F-9EE2-5C47-1D98-BFAB126EC709}"/>
          </ac:graphicFrameMkLst>
        </pc:graphicFrameChg>
        <pc:picChg chg="add del mod">
          <ac:chgData name="Erin Prangley" userId="S::eprangley@nacdd.org::7f058b9a-f90a-4281-a8c6-5ba31926f190" providerId="AD" clId="Web-{89A2B359-1B31-4C47-6FB5-911269E487B5}" dt="2024-05-22T19:57:12.475" v="981"/>
          <ac:picMkLst>
            <pc:docMk/>
            <pc:sldMk cId="16393428" sldId="335"/>
            <ac:picMk id="15" creationId="{6A097BE0-3FE4-8A98-C88A-CBD66019A76C}"/>
          </ac:picMkLst>
        </pc:picChg>
        <pc:picChg chg="add mod ord">
          <ac:chgData name="Erin Prangley" userId="S::eprangley@nacdd.org::7f058b9a-f90a-4281-a8c6-5ba31926f190" providerId="AD" clId="Web-{89A2B359-1B31-4C47-6FB5-911269E487B5}" dt="2024-05-22T19:59:47.773" v="1024" actId="1076"/>
          <ac:picMkLst>
            <pc:docMk/>
            <pc:sldMk cId="16393428" sldId="335"/>
            <ac:picMk id="16" creationId="{B654B0B8-7883-C69B-4DF2-337A2D758DE7}"/>
          </ac:picMkLst>
        </pc:picChg>
      </pc:sldChg>
      <pc:sldChg chg="new del">
        <pc:chgData name="Erin Prangley" userId="S::eprangley@nacdd.org::7f058b9a-f90a-4281-a8c6-5ba31926f190" providerId="AD" clId="Web-{89A2B359-1B31-4C47-6FB5-911269E487B5}" dt="2024-05-22T20:02:18.352" v="1145"/>
        <pc:sldMkLst>
          <pc:docMk/>
          <pc:sldMk cId="656408494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FBC-7A73-2BD7-4FC5-43A27716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5EB9A-45B4-1315-98CB-ADFCC0958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D221-7564-4E74-8755-A9100820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24-F4E8-53A2-A64D-4B33EF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B8E-1A14-DDD6-A09F-C2A27CD4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1976-5B77-7DF0-F475-0F686F4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3BED-2437-2D30-B69B-E335937D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930C-8A78-B8F6-901F-A482BF3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B996-CFA0-0A6A-D7BC-624F0C9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834F-84F7-C75E-1E82-3C8D78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E3F1-BBC8-CCBD-5776-FA58D23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9F78-82C7-89F3-1CAF-F262F443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A0B1-4E9F-43A6-DA91-AE9AD4F8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E5763-2650-081A-3CBF-FBA2B36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6E9-57E2-F9F1-601F-7A8E3A7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3EB3-DD4E-6D46-26A1-6D457FE2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4026-5141-7916-38CB-3A3F80220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26D0E-D720-06F0-231F-2258DE03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988B-0111-DEB3-5AA8-44BEDAD1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0147D-E43F-62A2-8E5C-8016994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C76B-3D87-A5C6-827A-5038CE1B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6283-72DD-A895-F5A1-F52A36B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973C-7766-B29B-E43E-282789DE6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81AA9-6012-7B86-A4F1-04891D8C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804-12CB-8736-01EE-252821F7E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73F02-F1E9-7F3B-B550-3247B43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1F8B-8CB9-05D2-E158-6368D195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32BBE-951F-E4E0-1B2A-C292F4CE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2F036-014A-4FF7-D38D-238960BB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70-16ED-7695-E6A9-12F07AE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CC9BF-9105-049F-195A-991C5F09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601EE-8165-9649-2A0C-B6FCCB8B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1AAC7-87FC-0C46-4A6B-9049E44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E27-D5F6-3255-E3EC-C853AB6E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541D8-E575-1CBA-267E-BF9EB352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CFB0-E29C-EE49-9108-8D42BF67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3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21B-8396-1951-50A5-7B0F50D5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48A3-3EF8-B468-0BA4-A03C40E3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662E1-4B6A-21CF-5951-611D2EC8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66C4F-67E8-653F-B60A-FB05FD42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259D2-4287-6345-F30C-0F3FE39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62DD-2C34-661D-1F9F-AB562DC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3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4C99-6F70-F919-7AEE-A8006D7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6ABE4-E884-028A-391D-46CC50B3A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0F73-6DBF-988F-9830-36B5E5C83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4961D-5CE1-EFC2-760D-EDF93C31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355BD-F16E-F191-FA38-F61B2588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9DBAF-DFD7-30EE-890E-B6DA4A4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4971-62F6-49DA-BF8B-BA077107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C8A18-4464-ACE7-671B-133A17B8A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4D94-B643-EE50-F2BE-CDB877DF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A11D-F110-84FE-BFD3-D9A1339B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024A-6A2D-DCF6-02FB-E6E1FF88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1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8913E-CE04-2C22-0744-4AA0E2641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73C0A-8116-C917-CF5D-61CED10F1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98E3-BEFA-0499-1C07-EE74DB73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787F-1874-1EA1-6F67-9DA65538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F26E-230C-CBA0-59DC-97BA389A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8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0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6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4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51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3C671-FEA2-C4F4-E10A-449A851E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83B5C-8E6D-30D1-A2DA-97946C08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3EC25-9593-7F6A-A65B-36F73E7C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4184-0462-4FD2-8B9C-42A5D56C3BE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FEFE-88FA-5687-2F18-0917B3BB3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F7D1-1FE7-103C-E523-E4317754C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3DE1-62CF-4FC1-BFDE-DD8DBDA5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7FD2B-809B-4564-BD48-29E2A19840A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1D46-3E13-40D3-9CC4-BACBA82FC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7599614475?pwd=dE9uNTdES09OUzMzV2VIa0JSWUZWdz09" TargetMode="External"/><Relationship Id="rId2" Type="http://schemas.openxmlformats.org/officeDocument/2006/relationships/hyperlink" Target="https://us02web.zoom.us/j/86855422349?pwd=Vjdnc3I0Um90NjVwYzJUdGxDRXJpUT0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bit.ly/3Ux1P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645604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ea typeface="Calibri Light"/>
                <a:cs typeface="Calibri Light"/>
              </a:rPr>
            </a:b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May 22, 2024</a:t>
            </a:r>
            <a:endParaRPr lang="en-US" sz="36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31" y="4559615"/>
            <a:ext cx="9850915" cy="9542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Erin Prangley, Director, Public Policy</a:t>
            </a:r>
            <a:br>
              <a:rPr lang="en-US" dirty="0"/>
            </a:br>
            <a:r>
              <a:rPr lang="en-US"/>
              <a:t>National</a:t>
            </a:r>
            <a:r>
              <a:rPr lang="en-US">
                <a:ea typeface="Calibri"/>
                <a:cs typeface="Calibri"/>
              </a:rPr>
              <a:t> Association of Councils on Developmental Disabilities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34F6C-5A19-1DB2-1409-1DE0260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What's going on in Congress right now?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EE8AC-729C-A263-963C-499AC4EA2471}"/>
              </a:ext>
            </a:extLst>
          </p:cNvPr>
          <p:cNvSpPr txBox="1"/>
          <p:nvPr/>
        </p:nvSpPr>
        <p:spPr>
          <a:xfrm>
            <a:off x="325604" y="2872899"/>
            <a:ext cx="4558065" cy="36835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Senate will reconsider the bipartisan Border Control Act which will fail.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House and Senate leave for Memorial Day Recess on Thursday.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Upon their return, they will focus on FY2025 appropriations;  the National Defense Authorization Act; Older </a:t>
            </a:r>
            <a:r>
              <a:rPr lang="en-US" sz="2000"/>
              <a:t>Americans Act.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CARES</a:t>
            </a:r>
            <a:r>
              <a:rPr lang="en-US" sz="2000" dirty="0">
                <a:ea typeface="+mn-lt"/>
                <a:cs typeface="+mn-lt"/>
              </a:rPr>
              <a:t> Act (HR 7213) was unanimously approved by the House E&amp;C Subcommittee on Health. Deadline for final passage is still Sept. 30</a:t>
            </a:r>
            <a:endParaRPr lang="en-US" sz="2000" dirty="0">
              <a:cs typeface="Calibri"/>
            </a:endParaRPr>
          </a:p>
        </p:txBody>
      </p:sp>
      <p:pic>
        <p:nvPicPr>
          <p:cNvPr id="3" name="Picture 2" descr="A white building with a red background with United States Capitol in the background&#10;&#10;Description automatically generated">
            <a:extLst>
              <a:ext uri="{FF2B5EF4-FFF2-40B4-BE49-F238E27FC236}">
                <a16:creationId xmlns:a16="http://schemas.microsoft.com/office/drawing/2014/main" id="{51C9E8AD-3081-9F0B-702A-F9830E1C2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5" r="1821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330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34F6C-5A19-1DB2-1409-1DE0260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Appropriations  - House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C53AA-2920-930A-F4BE-41A4C4C0E753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Chairman Cole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House 302B Released</a:t>
            </a:r>
            <a:endParaRPr lang="en-US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dirty="0"/>
              <a:t>Fully funded / Increases: Defense (+9B), Homeland Security, Veterans Affairs.</a:t>
            </a:r>
            <a:endParaRPr lang="en-US" dirty="0">
              <a:cs typeface="Calibri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dirty="0"/>
              <a:t>Cuts: Non-defense programs will be cut effectively by 6%, and those cuts are not evenly distributed. Labor-Health and Human Services-Education -10-11%. Other subcommittees will have smaller non-defense cuts, reflecting Republican priorities across the bills.</a:t>
            </a:r>
            <a:endParaRPr lang="en-US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 “side deal” agreed to in last year's debt ceiling deal. </a:t>
            </a:r>
            <a:endParaRPr lang="en-US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Labor HHS bill will be marked up in subcommittee on June 27 and full committee on July 10.</a:t>
            </a:r>
            <a:endParaRPr lang="en-US" dirty="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issors Cut Divided Group of People into Pieces Stock Vector -  Illustration of isolated, schism: 11300254">
            <a:extLst>
              <a:ext uri="{FF2B5EF4-FFF2-40B4-BE49-F238E27FC236}">
                <a16:creationId xmlns:a16="http://schemas.microsoft.com/office/drawing/2014/main" id="{02852307-4516-B1A2-C944-9F8697120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1" r="4" b="33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AAD52C3-F510-4AD2-8B1D-7D8A574B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CCE29-DEBC-9A0E-B1A3-DB33BAC9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4451009"/>
            <a:ext cx="5171299" cy="1659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Senate Champions</a:t>
            </a:r>
          </a:p>
        </p:txBody>
      </p:sp>
      <p:pic>
        <p:nvPicPr>
          <p:cNvPr id="16" name="Picture 15" descr="Trophy stock vector. Illustration of ...">
            <a:extLst>
              <a:ext uri="{FF2B5EF4-FFF2-40B4-BE49-F238E27FC236}">
                <a16:creationId xmlns:a16="http://schemas.microsoft.com/office/drawing/2014/main" id="{B654B0B8-7883-C69B-4DF2-337A2D758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13" y="875385"/>
            <a:ext cx="3528916" cy="35289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A70DBA-5C72-3FD8-7E78-320BB41E6CD2}"/>
              </a:ext>
            </a:extLst>
          </p:cNvPr>
          <p:cNvSpPr txBox="1"/>
          <p:nvPr/>
        </p:nvSpPr>
        <p:spPr>
          <a:xfrm>
            <a:off x="4936691" y="4775265"/>
            <a:ext cx="6933146" cy="16599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u="sng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New Signers in italics</a:t>
            </a:r>
            <a:r>
              <a:rPr lang="en-US" dirty="0"/>
              <a:t>.</a:t>
            </a: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u="sng" dirty="0"/>
              <a:t>Lost:</a:t>
            </a:r>
            <a:r>
              <a:rPr lang="en-US" dirty="0"/>
              <a:t>  MD Ben Carden (D); NH Jeanne Shaheen (D); NV Catherine Cortez Masto (D) </a:t>
            </a:r>
            <a:endParaRPr lang="en-US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A93387-3A60-7505-0F15-7975F4496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65852"/>
              </p:ext>
            </p:extLst>
          </p:nvPr>
        </p:nvGraphicFramePr>
        <p:xfrm>
          <a:off x="4934856" y="1197428"/>
          <a:ext cx="7135147" cy="2933304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2248030">
                  <a:extLst>
                    <a:ext uri="{9D8B030D-6E8A-4147-A177-3AD203B41FA5}">
                      <a16:colId xmlns:a16="http://schemas.microsoft.com/office/drawing/2014/main" val="4152453836"/>
                    </a:ext>
                  </a:extLst>
                </a:gridCol>
                <a:gridCol w="2207492">
                  <a:extLst>
                    <a:ext uri="{9D8B030D-6E8A-4147-A177-3AD203B41FA5}">
                      <a16:colId xmlns:a16="http://schemas.microsoft.com/office/drawing/2014/main" val="875104480"/>
                    </a:ext>
                  </a:extLst>
                </a:gridCol>
                <a:gridCol w="2679625">
                  <a:extLst>
                    <a:ext uri="{9D8B030D-6E8A-4147-A177-3AD203B41FA5}">
                      <a16:colId xmlns:a16="http://schemas.microsoft.com/office/drawing/2014/main" val="1766321875"/>
                    </a:ext>
                  </a:extLst>
                </a:gridCol>
              </a:tblGrid>
              <a:tr h="288982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AZ Mark Kelly (D) 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AZ Krysten Sinema (I)</a:t>
                      </a:r>
                      <a:br>
                        <a:rPr lang="en-US" sz="1800" b="0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CA Alex Padilla (D)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CO M. Bennett (D)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CT R. Blumenthal (D)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CT Chris Murphy (D)</a:t>
                      </a:r>
                      <a:br>
                        <a:rPr lang="en-US" sz="1800" b="0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HI Mazie Hirono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HI Brian Schatz (D)</a:t>
                      </a:r>
                      <a:br>
                        <a:rPr lang="en-US" sz="1800" b="0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MA E. Markey (D)</a:t>
                      </a:r>
                    </a:p>
                  </a:txBody>
                  <a:tcPr marL="158420" marR="95052" marT="95052" marB="950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MA E. Warren (D)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MD C. Van Hollen (D)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MN A. Klobuchar (D)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MN Tina Smith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MT John Tester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NH M. Hassan (D)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NJ Cory Booker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NM Ben Lujan (D)</a:t>
                      </a:r>
                      <a:br>
                        <a:rPr lang="en-US" sz="1800" b="0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NY K. Gillibrand (D)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420" marR="95052" marT="95052" marB="950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OH Sherrod Brown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 Jeff Merkley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 Ron Wyden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 Bob Casey (D)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 Jack Reed (D)</a:t>
                      </a:r>
                      <a:br>
                        <a:rPr lang="en-US" sz="1800" b="0" i="0" u="none" strike="noStrike" noProof="0" dirty="0">
                          <a:solidFill>
                            <a:srgbClr val="404040"/>
                          </a:solidFill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 Tim Kaine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VT Bernie Sanders (I)</a:t>
                      </a:r>
                      <a:br>
                        <a:rPr lang="en-US" sz="1800" b="0" i="0" u="none" strike="noStrike" noProof="0" dirty="0">
                          <a:solidFill>
                            <a:srgbClr val="404040"/>
                          </a:solidFill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VT Peter Welch (D)</a:t>
                      </a:r>
                      <a:endParaRPr lang="en-US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 Maria Cantwell (D)</a:t>
                      </a:r>
                      <a:endParaRPr lang="en-US" sz="1800" b="0" i="0" u="none" strike="noStrike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158420" marR="95052" marT="95052" marB="950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83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639" y="323108"/>
            <a:ext cx="5121300" cy="63563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 dirty="0">
                <a:latin typeface="Calibri"/>
                <a:cs typeface="Calibri Light"/>
              </a:rPr>
              <a:t>Policy Committee Meeting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cs typeface="Calibri Light"/>
              </a:rPr>
              <a:t>Thursday, June 6, 2pm Eastern</a:t>
            </a:r>
            <a:br>
              <a:rPr lang="en-US" sz="2000" dirty="0">
                <a:latin typeface="Calibri"/>
                <a:cs typeface="+mj-lt"/>
              </a:rPr>
            </a:br>
            <a:r>
              <a:rPr lang="en-US" sz="2000" dirty="0">
                <a:latin typeface="Calibri"/>
                <a:ea typeface="+mj-lt"/>
                <a:cs typeface="+mj-lt"/>
              </a:rPr>
              <a:t>Join Zoom Meeting</a:t>
            </a:r>
            <a:br>
              <a:rPr lang="en-US" sz="2000" dirty="0">
                <a:latin typeface="Calibri"/>
                <a:ea typeface="Calibri Light"/>
                <a:cs typeface="Calibri Light"/>
              </a:rPr>
            </a:br>
            <a:r>
              <a:rPr lang="en-US" sz="2000" dirty="0">
                <a:ea typeface="+mj-lt"/>
                <a:cs typeface="+mj-lt"/>
                <a:hlinkClick r:id="rId2"/>
              </a:rPr>
              <a:t>https://us02web.zoom.us/j/86855422349?pwd=Vjdnc3I0Um90NjVwYzJUdGxDRXJpUT09</a:t>
            </a:r>
            <a:endParaRPr lang="en-US"/>
          </a:p>
          <a:p>
            <a:pPr algn="l"/>
            <a:r>
              <a:rPr lang="en-US" sz="2000" dirty="0">
                <a:ea typeface="+mj-lt"/>
                <a:cs typeface="+mj-lt"/>
              </a:rPr>
              <a:t>Meeting ID: 868 5542 2349</a:t>
            </a:r>
            <a:endParaRPr lang="en-US" dirty="0"/>
          </a:p>
          <a:p>
            <a:pPr algn="l"/>
            <a:r>
              <a:rPr lang="en-US" sz="2000" dirty="0">
                <a:ea typeface="+mj-lt"/>
                <a:cs typeface="+mj-lt"/>
              </a:rPr>
              <a:t>Passcode: 973195</a:t>
            </a:r>
            <a:endParaRPr lang="en-US" dirty="0"/>
          </a:p>
          <a:p>
            <a:pPr algn="l"/>
            <a:br>
              <a:rPr lang="en-US" sz="2000" b="1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Policy Office Hours</a:t>
            </a:r>
            <a:br>
              <a:rPr lang="en-US" sz="2000" b="1" dirty="0">
                <a:latin typeface="Calibri"/>
                <a:ea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Friday, May 24, 2pm Eastern</a:t>
            </a:r>
            <a:br>
              <a:rPr lang="en-US" sz="2000" dirty="0">
                <a:latin typeface="Calibri"/>
                <a:ea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(Every other Friday.)</a:t>
            </a:r>
            <a:br>
              <a:rPr lang="en-US" sz="2000" dirty="0">
                <a:latin typeface="Calibri"/>
                <a:ea typeface="Calibri"/>
                <a:cs typeface="Calibri Light"/>
              </a:rPr>
            </a:br>
            <a:r>
              <a:rPr lang="en-US" sz="2000" dirty="0">
                <a:ea typeface="+mj-lt"/>
                <a:cs typeface="+mj-lt"/>
              </a:rPr>
              <a:t>Join Zoom Meeting</a:t>
            </a:r>
            <a:endParaRPr lang="en-US" sz="2000" dirty="0">
              <a:latin typeface="Calibri"/>
              <a:ea typeface="Calibri"/>
              <a:cs typeface="Calibri Light"/>
            </a:endParaRPr>
          </a:p>
          <a:p>
            <a:pPr algn="l"/>
            <a:r>
              <a:rPr lang="en-US" sz="2000" dirty="0">
                <a:ea typeface="+mj-lt"/>
                <a:cs typeface="+mj-lt"/>
                <a:hlinkClick r:id="rId3"/>
              </a:rPr>
              <a:t>https://us02web.zoom.us/j/87599614475?pwd=dE9uNTdES09OUzMzV2VIa0JSWUZWdz09</a:t>
            </a:r>
            <a:endParaRPr lang="en-US" sz="2000">
              <a:ea typeface="Calibri Light"/>
              <a:cs typeface="Calibri Light"/>
            </a:endParaRPr>
          </a:p>
          <a:p>
            <a:pPr algn="l"/>
            <a:r>
              <a:rPr lang="en-US" sz="2000" dirty="0">
                <a:ea typeface="+mj-lt"/>
                <a:cs typeface="+mj-lt"/>
              </a:rPr>
              <a:t>Meeting ID: 875 9961 4475</a:t>
            </a:r>
            <a:endParaRPr lang="en-US" sz="2000">
              <a:ea typeface="Calibri Light"/>
              <a:cs typeface="Calibri Light"/>
            </a:endParaRPr>
          </a:p>
          <a:p>
            <a:pPr algn="l"/>
            <a:r>
              <a:rPr lang="en-US" sz="2000" dirty="0">
                <a:ea typeface="+mj-lt"/>
                <a:cs typeface="+mj-lt"/>
              </a:rPr>
              <a:t>Passcode: 318439</a:t>
            </a:r>
            <a:endParaRPr lang="en-US" sz="2000">
              <a:ea typeface="Calibri Light"/>
              <a:cs typeface="Calibri Light"/>
            </a:endParaRPr>
          </a:p>
          <a:p>
            <a:pPr algn="l"/>
            <a:br>
              <a:rPr lang="en-US" sz="2000" dirty="0">
                <a:latin typeface="Calibri"/>
                <a:cs typeface="Calibri Light"/>
              </a:rPr>
            </a:br>
            <a:r>
              <a:rPr lang="en-US" sz="2000" b="1" dirty="0">
                <a:latin typeface="Calibri"/>
                <a:cs typeface="Calibri Light"/>
              </a:rPr>
              <a:t>NACDD Public Policy Listservs</a:t>
            </a:r>
            <a:br>
              <a:rPr lang="en-US" sz="2000" dirty="0">
                <a:latin typeface="Calibri"/>
                <a:cs typeface="Calibri Light"/>
              </a:rPr>
            </a:br>
            <a:r>
              <a:rPr lang="en-US" sz="2000" dirty="0">
                <a:latin typeface="Calibri"/>
                <a:ea typeface="Calibri"/>
                <a:cs typeface="Calibri Light"/>
              </a:rPr>
              <a:t>Stay up to date on policy issues! Open to Council members, staff and self-advocates.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To join go to </a:t>
            </a:r>
            <a:r>
              <a:rPr lang="en-US" sz="2000" dirty="0">
                <a:latin typeface="Calibri"/>
                <a:cs typeface="Calibri"/>
                <a:hlinkClick r:id="rId4"/>
              </a:rPr>
              <a:t>https://bit.ly/3Ux1PEN</a:t>
            </a:r>
            <a:br>
              <a:rPr lang="en-US" sz="2000" dirty="0">
                <a:latin typeface="Calibri"/>
                <a:cs typeface="Calibri"/>
              </a:rPr>
            </a:br>
            <a:br>
              <a:rPr lang="en-US" sz="2000" dirty="0">
                <a:latin typeface="Calibri"/>
                <a:cs typeface="Calibri"/>
              </a:rPr>
            </a:br>
            <a:endParaRPr lang="en-US" sz="1200"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075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E8211-A1EC-A102-163F-ECEADA3D9371}"/>
              </a:ext>
            </a:extLst>
          </p:cNvPr>
          <p:cNvSpPr txBox="1"/>
          <p:nvPr/>
        </p:nvSpPr>
        <p:spPr>
          <a:xfrm>
            <a:off x="7630160" y="56083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8" ma:contentTypeDescription="Create a new document." ma:contentTypeScope="" ma:versionID="747bd14c0bc5fbe46383234328695d9f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717a3c5c58d1fcb42fb190b8c23c93f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73974-3E92-4A83-9C87-81AADAC9E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Office Theme</vt:lpstr>
      <vt:lpstr>1_Office Theme</vt:lpstr>
      <vt:lpstr>office theme</vt:lpstr>
      <vt:lpstr>Office Theme</vt:lpstr>
      <vt:lpstr>Vapor Trail</vt:lpstr>
      <vt:lpstr>  Federal Policy Update May 22, 2024</vt:lpstr>
      <vt:lpstr>What's going on in Congress right now?</vt:lpstr>
      <vt:lpstr>Appropriations  - House</vt:lpstr>
      <vt:lpstr>Senate Champions</vt:lpstr>
      <vt:lpstr>Policy Committee Meeting Thursday, June 6, 2pm Eastern Join Zoom Meeting https://us02web.zoom.us/j/86855422349?pwd=Vjdnc3I0Um90NjVwYzJUdGxDRXJpUT09 Meeting ID: 868 5542 2349 Passcode: 973195  Policy Office Hours Friday, May 24, 2pm Eastern (Every other Friday.) Join Zoom Meeting https://us02web.zoom.us/j/87599614475?pwd=dE9uNTdES09OUzMzV2VIa0JSWUZWdz09 Meeting ID: 875 9961 4475 Passcode: 318439  NACDD Public Policy Listservs Stay up to date on policy issues! Open to Council members, staff and self-advocates. To join go to https://bit.ly/3Ux1PEN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revision>902</cp:revision>
  <cp:lastPrinted>2017-11-16T14:55:44Z</cp:lastPrinted>
  <dcterms:created xsi:type="dcterms:W3CDTF">2016-02-23T16:23:37Z</dcterms:created>
  <dcterms:modified xsi:type="dcterms:W3CDTF">2024-05-22T20:02:41Z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