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8" r:id="rId3"/>
    <p:sldId id="257"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AC33"/>
    <a:srgbClr val="E89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1E16E-D807-12FD-F919-68AB66693322}" v="95" dt="2024-04-27T21:22:55.312"/>
    <p1510:client id="{C1A68402-0A8D-4253-B0B0-C47E9EA970B7}" v="439" dt="2024-04-27T21:26:51.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Ogden-Parker" userId="c61855a3-2682-4264-a497-3a21deb8e443" providerId="ADAL" clId="{C1A68402-0A8D-4253-B0B0-C47E9EA970B7}"/>
    <pc:docChg chg="undo redo custSel modSld">
      <pc:chgData name="Grace Ogden-Parker" userId="c61855a3-2682-4264-a497-3a21deb8e443" providerId="ADAL" clId="{C1A68402-0A8D-4253-B0B0-C47E9EA970B7}" dt="2024-04-27T21:33:41.190" v="680" actId="13244"/>
      <pc:docMkLst>
        <pc:docMk/>
      </pc:docMkLst>
      <pc:sldChg chg="modSp mod">
        <pc:chgData name="Grace Ogden-Parker" userId="c61855a3-2682-4264-a497-3a21deb8e443" providerId="ADAL" clId="{C1A68402-0A8D-4253-B0B0-C47E9EA970B7}" dt="2024-04-25T21:07:33.572" v="347" actId="962"/>
        <pc:sldMkLst>
          <pc:docMk/>
          <pc:sldMk cId="109857222" sldId="256"/>
        </pc:sldMkLst>
        <pc:spChg chg="mod">
          <ac:chgData name="Grace Ogden-Parker" userId="c61855a3-2682-4264-a497-3a21deb8e443" providerId="ADAL" clId="{C1A68402-0A8D-4253-B0B0-C47E9EA970B7}" dt="2024-04-25T21:03:55.822" v="0" actId="962"/>
          <ac:spMkLst>
            <pc:docMk/>
            <pc:sldMk cId="109857222" sldId="256"/>
            <ac:spMk id="7" creationId="{97A86AA8-9C9E-C7F8-AC2E-BCBFDCC44712}"/>
          </ac:spMkLst>
        </pc:spChg>
        <pc:spChg chg="mod">
          <ac:chgData name="Grace Ogden-Parker" userId="c61855a3-2682-4264-a497-3a21deb8e443" providerId="ADAL" clId="{C1A68402-0A8D-4253-B0B0-C47E9EA970B7}" dt="2024-04-25T21:04:24.597" v="2" actId="962"/>
          <ac:spMkLst>
            <pc:docMk/>
            <pc:sldMk cId="109857222" sldId="256"/>
            <ac:spMk id="8" creationId="{559C73DE-5FD0-2F9B-5A3E-E4520EA3C38A}"/>
          </ac:spMkLst>
        </pc:spChg>
        <pc:spChg chg="mod">
          <ac:chgData name="Grace Ogden-Parker" userId="c61855a3-2682-4264-a497-3a21deb8e443" providerId="ADAL" clId="{C1A68402-0A8D-4253-B0B0-C47E9EA970B7}" dt="2024-04-25T21:04:25.363" v="3" actId="962"/>
          <ac:spMkLst>
            <pc:docMk/>
            <pc:sldMk cId="109857222" sldId="256"/>
            <ac:spMk id="11" creationId="{427DAE7D-F945-F985-A874-1ABD34CAC968}"/>
          </ac:spMkLst>
        </pc:spChg>
        <pc:spChg chg="mod">
          <ac:chgData name="Grace Ogden-Parker" userId="c61855a3-2682-4264-a497-3a21deb8e443" providerId="ADAL" clId="{C1A68402-0A8D-4253-B0B0-C47E9EA970B7}" dt="2024-04-25T21:04:26.004" v="4" actId="962"/>
          <ac:spMkLst>
            <pc:docMk/>
            <pc:sldMk cId="109857222" sldId="256"/>
            <ac:spMk id="12" creationId="{E23FDB3C-E012-6DF5-07A7-3A524907EF99}"/>
          </ac:spMkLst>
        </pc:spChg>
        <pc:spChg chg="mod">
          <ac:chgData name="Grace Ogden-Parker" userId="c61855a3-2682-4264-a497-3a21deb8e443" providerId="ADAL" clId="{C1A68402-0A8D-4253-B0B0-C47E9EA970B7}" dt="2024-04-25T21:04:26.740" v="5" actId="962"/>
          <ac:spMkLst>
            <pc:docMk/>
            <pc:sldMk cId="109857222" sldId="256"/>
            <ac:spMk id="13" creationId="{DF365F51-1BCC-C597-2637-40B02B6D9227}"/>
          </ac:spMkLst>
        </pc:spChg>
        <pc:picChg chg="mod ord">
          <ac:chgData name="Grace Ogden-Parker" userId="c61855a3-2682-4264-a497-3a21deb8e443" providerId="ADAL" clId="{C1A68402-0A8D-4253-B0B0-C47E9EA970B7}" dt="2024-04-25T21:07:33.572" v="347" actId="962"/>
          <ac:picMkLst>
            <pc:docMk/>
            <pc:sldMk cId="109857222" sldId="256"/>
            <ac:picMk id="4" creationId="{A13910AD-534F-D065-8145-A89E9E4B43D9}"/>
          </ac:picMkLst>
        </pc:picChg>
      </pc:sldChg>
      <pc:sldChg chg="modSp mod">
        <pc:chgData name="Grace Ogden-Parker" userId="c61855a3-2682-4264-a497-3a21deb8e443" providerId="ADAL" clId="{C1A68402-0A8D-4253-B0B0-C47E9EA970B7}" dt="2024-04-25T21:08:21.727" v="351" actId="962"/>
        <pc:sldMkLst>
          <pc:docMk/>
          <pc:sldMk cId="1572449378" sldId="257"/>
        </pc:sldMkLst>
        <pc:spChg chg="mod">
          <ac:chgData name="Grace Ogden-Parker" userId="c61855a3-2682-4264-a497-3a21deb8e443" providerId="ADAL" clId="{C1A68402-0A8D-4253-B0B0-C47E9EA970B7}" dt="2024-04-25T21:05:25.690" v="11" actId="962"/>
          <ac:spMkLst>
            <pc:docMk/>
            <pc:sldMk cId="1572449378" sldId="257"/>
            <ac:spMk id="6" creationId="{897219A8-9598-ED55-ADB6-1AB133F8063F}"/>
          </ac:spMkLst>
        </pc:spChg>
        <pc:spChg chg="mod">
          <ac:chgData name="Grace Ogden-Parker" userId="c61855a3-2682-4264-a497-3a21deb8e443" providerId="ADAL" clId="{C1A68402-0A8D-4253-B0B0-C47E9EA970B7}" dt="2024-04-25T21:05:26.660" v="12" actId="962"/>
          <ac:spMkLst>
            <pc:docMk/>
            <pc:sldMk cId="1572449378" sldId="257"/>
            <ac:spMk id="8" creationId="{87754464-9881-7048-E3DD-20F98E636973}"/>
          </ac:spMkLst>
        </pc:spChg>
        <pc:spChg chg="ord">
          <ac:chgData name="Grace Ogden-Parker" userId="c61855a3-2682-4264-a497-3a21deb8e443" providerId="ADAL" clId="{C1A68402-0A8D-4253-B0B0-C47E9EA970B7}" dt="2024-04-25T21:05:33.695" v="15" actId="13244"/>
          <ac:spMkLst>
            <pc:docMk/>
            <pc:sldMk cId="1572449378" sldId="257"/>
            <ac:spMk id="10" creationId="{08A29AA3-C100-BB64-C976-C01972F5CBFB}"/>
          </ac:spMkLst>
        </pc:spChg>
        <pc:spChg chg="mod">
          <ac:chgData name="Grace Ogden-Parker" userId="c61855a3-2682-4264-a497-3a21deb8e443" providerId="ADAL" clId="{C1A68402-0A8D-4253-B0B0-C47E9EA970B7}" dt="2024-04-25T21:05:27.755" v="13" actId="962"/>
          <ac:spMkLst>
            <pc:docMk/>
            <pc:sldMk cId="1572449378" sldId="257"/>
            <ac:spMk id="12" creationId="{2687D655-AC77-6A90-367E-36E0DAEDE715}"/>
          </ac:spMkLst>
        </pc:spChg>
        <pc:spChg chg="mod">
          <ac:chgData name="Grace Ogden-Parker" userId="c61855a3-2682-4264-a497-3a21deb8e443" providerId="ADAL" clId="{C1A68402-0A8D-4253-B0B0-C47E9EA970B7}" dt="2024-04-25T21:05:28.505" v="14" actId="962"/>
          <ac:spMkLst>
            <pc:docMk/>
            <pc:sldMk cId="1572449378" sldId="257"/>
            <ac:spMk id="14" creationId="{2B6F8401-1AC4-9D96-49D7-3A0E8A678C07}"/>
          </ac:spMkLst>
        </pc:spChg>
        <pc:picChg chg="mod">
          <ac:chgData name="Grace Ogden-Parker" userId="c61855a3-2682-4264-a497-3a21deb8e443" providerId="ADAL" clId="{C1A68402-0A8D-4253-B0B0-C47E9EA970B7}" dt="2024-04-25T21:08:21.727" v="351" actId="962"/>
          <ac:picMkLst>
            <pc:docMk/>
            <pc:sldMk cId="1572449378" sldId="257"/>
            <ac:picMk id="16" creationId="{E54E4912-3FF8-5FB8-DB82-C7ED41742A3D}"/>
          </ac:picMkLst>
        </pc:picChg>
      </pc:sldChg>
      <pc:sldChg chg="modSp mod">
        <pc:chgData name="Grace Ogden-Parker" userId="c61855a3-2682-4264-a497-3a21deb8e443" providerId="ADAL" clId="{C1A68402-0A8D-4253-B0B0-C47E9EA970B7}" dt="2024-04-25T21:08:05.725" v="349" actId="962"/>
        <pc:sldMkLst>
          <pc:docMk/>
          <pc:sldMk cId="1950571022" sldId="258"/>
        </pc:sldMkLst>
        <pc:spChg chg="mod">
          <ac:chgData name="Grace Ogden-Parker" userId="c61855a3-2682-4264-a497-3a21deb8e443" providerId="ADAL" clId="{C1A68402-0A8D-4253-B0B0-C47E9EA970B7}" dt="2024-04-25T21:04:49.214" v="6" actId="962"/>
          <ac:spMkLst>
            <pc:docMk/>
            <pc:sldMk cId="1950571022" sldId="258"/>
            <ac:spMk id="6" creationId="{2FB0BBD3-6432-8EB7-3296-B2AACABD3771}"/>
          </ac:spMkLst>
        </pc:spChg>
        <pc:spChg chg="mod">
          <ac:chgData name="Grace Ogden-Parker" userId="c61855a3-2682-4264-a497-3a21deb8e443" providerId="ADAL" clId="{C1A68402-0A8D-4253-B0B0-C47E9EA970B7}" dt="2024-04-25T21:04:49.965" v="7" actId="962"/>
          <ac:spMkLst>
            <pc:docMk/>
            <pc:sldMk cId="1950571022" sldId="258"/>
            <ac:spMk id="8" creationId="{118E6CE4-7CA0-FEB3-EE6E-86438D417D3D}"/>
          </ac:spMkLst>
        </pc:spChg>
        <pc:spChg chg="ord">
          <ac:chgData name="Grace Ogden-Parker" userId="c61855a3-2682-4264-a497-3a21deb8e443" providerId="ADAL" clId="{C1A68402-0A8D-4253-B0B0-C47E9EA970B7}" dt="2024-04-25T21:04:56.097" v="10" actId="13244"/>
          <ac:spMkLst>
            <pc:docMk/>
            <pc:sldMk cId="1950571022" sldId="258"/>
            <ac:spMk id="10" creationId="{BFAE138C-041E-7B36-2B0E-A534C975F9F3}"/>
          </ac:spMkLst>
        </pc:spChg>
        <pc:spChg chg="mod">
          <ac:chgData name="Grace Ogden-Parker" userId="c61855a3-2682-4264-a497-3a21deb8e443" providerId="ADAL" clId="{C1A68402-0A8D-4253-B0B0-C47E9EA970B7}" dt="2024-04-25T21:04:51.060" v="8" actId="962"/>
          <ac:spMkLst>
            <pc:docMk/>
            <pc:sldMk cId="1950571022" sldId="258"/>
            <ac:spMk id="14" creationId="{604639B6-437B-225C-3DF0-534DBA5D522D}"/>
          </ac:spMkLst>
        </pc:spChg>
        <pc:spChg chg="mod">
          <ac:chgData name="Grace Ogden-Parker" userId="c61855a3-2682-4264-a497-3a21deb8e443" providerId="ADAL" clId="{C1A68402-0A8D-4253-B0B0-C47E9EA970B7}" dt="2024-04-25T21:04:52.204" v="9" actId="962"/>
          <ac:spMkLst>
            <pc:docMk/>
            <pc:sldMk cId="1950571022" sldId="258"/>
            <ac:spMk id="16" creationId="{0F6EA12C-631C-65B5-3E6A-1D7BB390CC64}"/>
          </ac:spMkLst>
        </pc:spChg>
        <pc:picChg chg="mod">
          <ac:chgData name="Grace Ogden-Parker" userId="c61855a3-2682-4264-a497-3a21deb8e443" providerId="ADAL" clId="{C1A68402-0A8D-4253-B0B0-C47E9EA970B7}" dt="2024-04-25T21:08:05.725" v="349" actId="962"/>
          <ac:picMkLst>
            <pc:docMk/>
            <pc:sldMk cId="1950571022" sldId="258"/>
            <ac:picMk id="12" creationId="{1E5EFEC1-87B8-657C-EB07-3688BFB69C9F}"/>
          </ac:picMkLst>
        </pc:picChg>
      </pc:sldChg>
      <pc:sldChg chg="addSp delSp modSp mod">
        <pc:chgData name="Grace Ogden-Parker" userId="c61855a3-2682-4264-a497-3a21deb8e443" providerId="ADAL" clId="{C1A68402-0A8D-4253-B0B0-C47E9EA970B7}" dt="2024-04-27T21:33:41.190" v="680" actId="13244"/>
        <pc:sldMkLst>
          <pc:docMk/>
          <pc:sldMk cId="1340061830" sldId="260"/>
        </pc:sldMkLst>
        <pc:spChg chg="mod ord">
          <ac:chgData name="Grace Ogden-Parker" userId="c61855a3-2682-4264-a497-3a21deb8e443" providerId="ADAL" clId="{C1A68402-0A8D-4253-B0B0-C47E9EA970B7}" dt="2024-04-27T21:32:09.158" v="670" actId="13244"/>
          <ac:spMkLst>
            <pc:docMk/>
            <pc:sldMk cId="1340061830" sldId="260"/>
            <ac:spMk id="2" creationId="{AE3EE537-DC7D-1472-D6D9-45002F2D6586}"/>
          </ac:spMkLst>
        </pc:spChg>
        <pc:spChg chg="mod ord">
          <ac:chgData name="Grace Ogden-Parker" userId="c61855a3-2682-4264-a497-3a21deb8e443" providerId="ADAL" clId="{C1A68402-0A8D-4253-B0B0-C47E9EA970B7}" dt="2024-04-27T21:32:13.848" v="672" actId="13244"/>
          <ac:spMkLst>
            <pc:docMk/>
            <pc:sldMk cId="1340061830" sldId="260"/>
            <ac:spMk id="3" creationId="{286F285C-16A5-8C8C-BE14-A909A545C0F0}"/>
          </ac:spMkLst>
        </pc:spChg>
        <pc:spChg chg="add mod ord">
          <ac:chgData name="Grace Ogden-Parker" userId="c61855a3-2682-4264-a497-3a21deb8e443" providerId="ADAL" clId="{C1A68402-0A8D-4253-B0B0-C47E9EA970B7}" dt="2024-04-27T21:32:46.914" v="679" actId="13244"/>
          <ac:spMkLst>
            <pc:docMk/>
            <pc:sldMk cId="1340061830" sldId="260"/>
            <ac:spMk id="5" creationId="{76D59EC9-1B09-8667-D073-024C62CED033}"/>
          </ac:spMkLst>
        </pc:spChg>
        <pc:spChg chg="add mod ord">
          <ac:chgData name="Grace Ogden-Parker" userId="c61855a3-2682-4264-a497-3a21deb8e443" providerId="ADAL" clId="{C1A68402-0A8D-4253-B0B0-C47E9EA970B7}" dt="2024-04-27T21:32:00.088" v="669" actId="13244"/>
          <ac:spMkLst>
            <pc:docMk/>
            <pc:sldMk cId="1340061830" sldId="260"/>
            <ac:spMk id="6" creationId="{9C4F2602-D8EB-E174-56B7-772629AE2C6F}"/>
          </ac:spMkLst>
        </pc:spChg>
        <pc:spChg chg="mod ord">
          <ac:chgData name="Grace Ogden-Parker" userId="c61855a3-2682-4264-a497-3a21deb8e443" providerId="ADAL" clId="{C1A68402-0A8D-4253-B0B0-C47E9EA970B7}" dt="2024-04-27T21:32:33.070" v="674" actId="13244"/>
          <ac:spMkLst>
            <pc:docMk/>
            <pc:sldMk cId="1340061830" sldId="260"/>
            <ac:spMk id="8" creationId="{2266D3D8-70C8-3328-3571-1865D6EEEAF1}"/>
          </ac:spMkLst>
        </pc:spChg>
        <pc:spChg chg="mod ord">
          <ac:chgData name="Grace Ogden-Parker" userId="c61855a3-2682-4264-a497-3a21deb8e443" providerId="ADAL" clId="{C1A68402-0A8D-4253-B0B0-C47E9EA970B7}" dt="2024-04-27T21:32:41.172" v="677" actId="13244"/>
          <ac:spMkLst>
            <pc:docMk/>
            <pc:sldMk cId="1340061830" sldId="260"/>
            <ac:spMk id="10" creationId="{5EF1202A-35C7-0671-1FE6-5FA0547EF5AE}"/>
          </ac:spMkLst>
        </pc:spChg>
        <pc:spChg chg="mod ord">
          <ac:chgData name="Grace Ogden-Parker" userId="c61855a3-2682-4264-a497-3a21deb8e443" providerId="ADAL" clId="{C1A68402-0A8D-4253-B0B0-C47E9EA970B7}" dt="2024-04-27T21:32:36.028" v="675" actId="13244"/>
          <ac:spMkLst>
            <pc:docMk/>
            <pc:sldMk cId="1340061830" sldId="260"/>
            <ac:spMk id="12" creationId="{A80299AA-2DA8-B68D-64A7-D448308C69FC}"/>
          </ac:spMkLst>
        </pc:spChg>
        <pc:spChg chg="mod ord">
          <ac:chgData name="Grace Ogden-Parker" userId="c61855a3-2682-4264-a497-3a21deb8e443" providerId="ADAL" clId="{C1A68402-0A8D-4253-B0B0-C47E9EA970B7}" dt="2024-04-27T21:32:38.679" v="676" actId="13244"/>
          <ac:spMkLst>
            <pc:docMk/>
            <pc:sldMk cId="1340061830" sldId="260"/>
            <ac:spMk id="14" creationId="{F1C851C3-EF72-DB7F-EA63-29A0E04C9A00}"/>
          </ac:spMkLst>
        </pc:spChg>
        <pc:picChg chg="add mod">
          <ac:chgData name="Grace Ogden-Parker" userId="c61855a3-2682-4264-a497-3a21deb8e443" providerId="ADAL" clId="{C1A68402-0A8D-4253-B0B0-C47E9EA970B7}" dt="2024-04-25T21:11:42.053" v="419" actId="1076"/>
          <ac:picMkLst>
            <pc:docMk/>
            <pc:sldMk cId="1340061830" sldId="260"/>
            <ac:picMk id="3" creationId="{C04D69CB-4E2B-8181-8787-81E023ECDB16}"/>
          </ac:picMkLst>
        </pc:picChg>
        <pc:picChg chg="ord">
          <ac:chgData name="Grace Ogden-Parker" userId="c61855a3-2682-4264-a497-3a21deb8e443" providerId="ADAL" clId="{C1A68402-0A8D-4253-B0B0-C47E9EA970B7}" dt="2024-04-27T21:33:41.190" v="680" actId="13244"/>
          <ac:picMkLst>
            <pc:docMk/>
            <pc:sldMk cId="1340061830" sldId="260"/>
            <ac:picMk id="4" creationId="{C04D69CB-4E2B-8181-8787-81E023ECDB16}"/>
          </ac:picMkLst>
        </pc:picChg>
        <pc:picChg chg="del mod">
          <ac:chgData name="Grace Ogden-Parker" userId="c61855a3-2682-4264-a497-3a21deb8e443" providerId="ADAL" clId="{C1A68402-0A8D-4253-B0B0-C47E9EA970B7}" dt="2024-04-25T21:11:10.538" v="417" actId="478"/>
          <ac:picMkLst>
            <pc:docMk/>
            <pc:sldMk cId="1340061830" sldId="260"/>
            <ac:picMk id="6" creationId="{99F76819-2E4B-C33E-A337-43C2C404C38E}"/>
          </ac:picMkLst>
        </pc:picChg>
        <pc:picChg chg="mod ord">
          <ac:chgData name="Grace Ogden-Parker" userId="c61855a3-2682-4264-a497-3a21deb8e443" providerId="ADAL" clId="{C1A68402-0A8D-4253-B0B0-C47E9EA970B7}" dt="2024-04-27T21:32:11.625" v="671" actId="13244"/>
          <ac:picMkLst>
            <pc:docMk/>
            <pc:sldMk cId="1340061830" sldId="260"/>
            <ac:picMk id="15" creationId="{18238097-635E-BA0F-340E-AD9C4838F376}"/>
          </ac:picMkLst>
        </pc:picChg>
      </pc:sldChg>
    </pc:docChg>
  </pc:docChgLst>
  <pc:docChgLst>
    <pc:chgData name="Grace Ogden-Parker" userId="S::gogden-parker@nacdd.org::c61855a3-2682-4264-a497-3a21deb8e443" providerId="AD" clId="Web-{87A1E16E-D807-12FD-F919-68AB66693322}"/>
    <pc:docChg chg="modSld">
      <pc:chgData name="Grace Ogden-Parker" userId="S::gogden-parker@nacdd.org::c61855a3-2682-4264-a497-3a21deb8e443" providerId="AD" clId="Web-{87A1E16E-D807-12FD-F919-68AB66693322}" dt="2024-04-27T21:22:31.608" v="51" actId="20577"/>
      <pc:docMkLst>
        <pc:docMk/>
      </pc:docMkLst>
      <pc:sldChg chg="addSp modSp">
        <pc:chgData name="Grace Ogden-Parker" userId="S::gogden-parker@nacdd.org::c61855a3-2682-4264-a497-3a21deb8e443" providerId="AD" clId="Web-{87A1E16E-D807-12FD-F919-68AB66693322}" dt="2024-04-27T21:22:31.608" v="51" actId="20577"/>
        <pc:sldMkLst>
          <pc:docMk/>
          <pc:sldMk cId="1340061830" sldId="260"/>
        </pc:sldMkLst>
        <pc:spChg chg="add mod">
          <ac:chgData name="Grace Ogden-Parker" userId="S::gogden-parker@nacdd.org::c61855a3-2682-4264-a497-3a21deb8e443" providerId="AD" clId="Web-{87A1E16E-D807-12FD-F919-68AB66693322}" dt="2024-04-27T21:22:31.608" v="51" actId="20577"/>
          <ac:spMkLst>
            <pc:docMk/>
            <pc:sldMk cId="1340061830" sldId="260"/>
            <ac:spMk id="3" creationId="{286F285C-16A5-8C8C-BE14-A909A545C0F0}"/>
          </ac:spMkLst>
        </pc:spChg>
      </pc:sldChg>
    </pc:docChg>
  </pc:docChgLst>
  <pc:docChgLst>
    <pc:chgData name="Nick Mastrella" userId="S::nmastrella@nacdd.org::bd99a69f-c3c5-46ab-973c-818115c82a50" providerId="AD" clId="Web-{635BE2E1-900F-00BA-87C8-A0F2B7008398}"/>
    <pc:docChg chg="addSld modSld sldOrd">
      <pc:chgData name="Nick Mastrella" userId="S::nmastrella@nacdd.org::bd99a69f-c3c5-46ab-973c-818115c82a50" providerId="AD" clId="Web-{635BE2E1-900F-00BA-87C8-A0F2B7008398}" dt="2024-04-25T20:52:40.760" v="1216" actId="20577"/>
      <pc:docMkLst>
        <pc:docMk/>
      </pc:docMkLst>
      <pc:sldChg chg="modSp">
        <pc:chgData name="Nick Mastrella" userId="S::nmastrella@nacdd.org::bd99a69f-c3c5-46ab-973c-818115c82a50" providerId="AD" clId="Web-{635BE2E1-900F-00BA-87C8-A0F2B7008398}" dt="2024-04-25T20:02:44.869" v="614" actId="14100"/>
        <pc:sldMkLst>
          <pc:docMk/>
          <pc:sldMk cId="109857222" sldId="256"/>
        </pc:sldMkLst>
        <pc:spChg chg="mod">
          <ac:chgData name="Nick Mastrella" userId="S::nmastrella@nacdd.org::bd99a69f-c3c5-46ab-973c-818115c82a50" providerId="AD" clId="Web-{635BE2E1-900F-00BA-87C8-A0F2B7008398}" dt="2024-04-25T19:49:01.894" v="2" actId="1076"/>
          <ac:spMkLst>
            <pc:docMk/>
            <pc:sldMk cId="109857222" sldId="256"/>
            <ac:spMk id="2" creationId="{00000000-0000-0000-0000-000000000000}"/>
          </ac:spMkLst>
        </pc:spChg>
        <pc:spChg chg="mod">
          <ac:chgData name="Nick Mastrella" userId="S::nmastrella@nacdd.org::bd99a69f-c3c5-46ab-973c-818115c82a50" providerId="AD" clId="Web-{635BE2E1-900F-00BA-87C8-A0F2B7008398}" dt="2024-04-25T19:49:46.489" v="20" actId="1076"/>
          <ac:spMkLst>
            <pc:docMk/>
            <pc:sldMk cId="109857222" sldId="256"/>
            <ac:spMk id="5" creationId="{293EB96C-83C8-E7A0-F7FD-026662388F15}"/>
          </ac:spMkLst>
        </pc:spChg>
        <pc:picChg chg="mod">
          <ac:chgData name="Nick Mastrella" userId="S::nmastrella@nacdd.org::bd99a69f-c3c5-46ab-973c-818115c82a50" providerId="AD" clId="Web-{635BE2E1-900F-00BA-87C8-A0F2B7008398}" dt="2024-04-25T20:02:44.869" v="614" actId="14100"/>
          <ac:picMkLst>
            <pc:docMk/>
            <pc:sldMk cId="109857222" sldId="256"/>
            <ac:picMk id="4" creationId="{A13910AD-534F-D065-8145-A89E9E4B43D9}"/>
          </ac:picMkLst>
        </pc:picChg>
      </pc:sldChg>
      <pc:sldChg chg="modSp ord">
        <pc:chgData name="Nick Mastrella" userId="S::nmastrella@nacdd.org::bd99a69f-c3c5-46ab-973c-818115c82a50" providerId="AD" clId="Web-{635BE2E1-900F-00BA-87C8-A0F2B7008398}" dt="2024-04-25T20:34:55.748" v="1195"/>
        <pc:sldMkLst>
          <pc:docMk/>
          <pc:sldMk cId="1572449378" sldId="257"/>
        </pc:sldMkLst>
        <pc:spChg chg="mod">
          <ac:chgData name="Nick Mastrella" userId="S::nmastrella@nacdd.org::bd99a69f-c3c5-46ab-973c-818115c82a50" providerId="AD" clId="Web-{635BE2E1-900F-00BA-87C8-A0F2B7008398}" dt="2024-04-25T20:28:40.894" v="1192" actId="20577"/>
          <ac:spMkLst>
            <pc:docMk/>
            <pc:sldMk cId="1572449378" sldId="257"/>
            <ac:spMk id="3" creationId="{50B0DE93-C659-1D62-3916-CBDA1E04C3EF}"/>
          </ac:spMkLst>
        </pc:spChg>
        <pc:picChg chg="mod modCrop">
          <ac:chgData name="Nick Mastrella" userId="S::nmastrella@nacdd.org::bd99a69f-c3c5-46ab-973c-818115c82a50" providerId="AD" clId="Web-{635BE2E1-900F-00BA-87C8-A0F2B7008398}" dt="2024-04-25T20:04:46.716" v="658" actId="1076"/>
          <ac:picMkLst>
            <pc:docMk/>
            <pc:sldMk cId="1572449378" sldId="257"/>
            <ac:picMk id="5" creationId="{2C0E4C66-A0CA-60A2-10E6-6BEB47A2EA0D}"/>
          </ac:picMkLst>
        </pc:picChg>
      </pc:sldChg>
      <pc:sldChg chg="modSp">
        <pc:chgData name="Nick Mastrella" userId="S::nmastrella@nacdd.org::bd99a69f-c3c5-46ab-973c-818115c82a50" providerId="AD" clId="Web-{635BE2E1-900F-00BA-87C8-A0F2B7008398}" dt="2024-04-25T20:16:21.172" v="764" actId="20577"/>
        <pc:sldMkLst>
          <pc:docMk/>
          <pc:sldMk cId="1950571022" sldId="258"/>
        </pc:sldMkLst>
        <pc:spChg chg="mod">
          <ac:chgData name="Nick Mastrella" userId="S::nmastrella@nacdd.org::bd99a69f-c3c5-46ab-973c-818115c82a50" providerId="AD" clId="Web-{635BE2E1-900F-00BA-87C8-A0F2B7008398}" dt="2024-04-25T20:16:21.172" v="764" actId="20577"/>
          <ac:spMkLst>
            <pc:docMk/>
            <pc:sldMk cId="1950571022" sldId="258"/>
            <ac:spMk id="2" creationId="{8DB5D4CD-A816-1F8F-F993-51F30F3486A8}"/>
          </ac:spMkLst>
        </pc:spChg>
        <pc:spChg chg="mod">
          <ac:chgData name="Nick Mastrella" userId="S::nmastrella@nacdd.org::bd99a69f-c3c5-46ab-973c-818115c82a50" providerId="AD" clId="Web-{635BE2E1-900F-00BA-87C8-A0F2B7008398}" dt="2024-04-25T20:07:02.485" v="686" actId="20577"/>
          <ac:spMkLst>
            <pc:docMk/>
            <pc:sldMk cId="1950571022" sldId="258"/>
            <ac:spMk id="3" creationId="{11A6E861-1C7B-28A5-E7C8-FF8BCCC2536B}"/>
          </ac:spMkLst>
        </pc:spChg>
        <pc:picChg chg="mod">
          <ac:chgData name="Nick Mastrella" userId="S::nmastrella@nacdd.org::bd99a69f-c3c5-46ab-973c-818115c82a50" providerId="AD" clId="Web-{635BE2E1-900F-00BA-87C8-A0F2B7008398}" dt="2024-04-25T20:03:47.730" v="647" actId="14100"/>
          <ac:picMkLst>
            <pc:docMk/>
            <pc:sldMk cId="1950571022" sldId="258"/>
            <ac:picMk id="5" creationId="{7D2BD123-90D7-0CF0-FAE1-B1EF4EC3A261}"/>
          </ac:picMkLst>
        </pc:picChg>
      </pc:sldChg>
      <pc:sldChg chg="new ord">
        <pc:chgData name="Nick Mastrella" userId="S::nmastrella@nacdd.org::bd99a69f-c3c5-46ab-973c-818115c82a50" providerId="AD" clId="Web-{635BE2E1-900F-00BA-87C8-A0F2B7008398}" dt="2024-04-25T20:34:55.748" v="1194"/>
        <pc:sldMkLst>
          <pc:docMk/>
          <pc:sldMk cId="1301538691" sldId="259"/>
        </pc:sldMkLst>
      </pc:sldChg>
      <pc:sldChg chg="modSp">
        <pc:chgData name="Nick Mastrella" userId="S::nmastrella@nacdd.org::bd99a69f-c3c5-46ab-973c-818115c82a50" providerId="AD" clId="Web-{635BE2E1-900F-00BA-87C8-A0F2B7008398}" dt="2024-04-25T20:52:40.760" v="1216" actId="20577"/>
        <pc:sldMkLst>
          <pc:docMk/>
          <pc:sldMk cId="1340061830" sldId="260"/>
        </pc:sldMkLst>
        <pc:spChg chg="mod">
          <ac:chgData name="Nick Mastrella" userId="S::nmastrella@nacdd.org::bd99a69f-c3c5-46ab-973c-818115c82a50" providerId="AD" clId="Web-{635BE2E1-900F-00BA-87C8-A0F2B7008398}" dt="2024-04-25T20:52:40.760" v="1216" actId="20577"/>
          <ac:spMkLst>
            <pc:docMk/>
            <pc:sldMk cId="1340061830" sldId="260"/>
            <ac:spMk id="2" creationId="{AE3EE537-DC7D-1472-D6D9-45002F2D6586}"/>
          </ac:spMkLst>
        </pc:spChg>
      </pc:sldChg>
    </pc:docChg>
  </pc:docChgLst>
  <pc:docChgLst>
    <pc:chgData name="Grace Ogden-Parker" userId="S::gogden-parker@nacdd.org::c61855a3-2682-4264-a497-3a21deb8e443" providerId="AD" clId="Web-{40F6DD13-1AAF-FFDF-78E9-FD248DCA7874}"/>
    <pc:docChg chg="modSld">
      <pc:chgData name="Grace Ogden-Parker" userId="S::gogden-parker@nacdd.org::c61855a3-2682-4264-a497-3a21deb8e443" providerId="AD" clId="Web-{40F6DD13-1AAF-FFDF-78E9-FD248DCA7874}" dt="2024-04-25T19:24:59.395" v="3" actId="1076"/>
      <pc:docMkLst>
        <pc:docMk/>
      </pc:docMkLst>
      <pc:sldChg chg="addSp modSp">
        <pc:chgData name="Grace Ogden-Parker" userId="S::gogden-parker@nacdd.org::c61855a3-2682-4264-a497-3a21deb8e443" providerId="AD" clId="Web-{40F6DD13-1AAF-FFDF-78E9-FD248DCA7874}" dt="2024-04-25T19:24:59.395" v="3" actId="1076"/>
        <pc:sldMkLst>
          <pc:docMk/>
          <pc:sldMk cId="109857222" sldId="256"/>
        </pc:sldMkLst>
        <pc:picChg chg="add mod">
          <ac:chgData name="Grace Ogden-Parker" userId="S::gogden-parker@nacdd.org::c61855a3-2682-4264-a497-3a21deb8e443" providerId="AD" clId="Web-{40F6DD13-1AAF-FFDF-78E9-FD248DCA7874}" dt="2024-04-25T19:24:59.395" v="3" actId="1076"/>
          <ac:picMkLst>
            <pc:docMk/>
            <pc:sldMk cId="109857222" sldId="256"/>
            <ac:picMk id="4" creationId="{A13910AD-534F-D065-8145-A89E9E4B43D9}"/>
          </ac:picMkLst>
        </pc:picChg>
      </pc:sldChg>
    </pc:docChg>
  </pc:docChgLst>
  <pc:docChgLst>
    <pc:chgData name="Nick Mastrella" userId="S::nmastrella@nacdd.org::bd99a69f-c3c5-46ab-973c-818115c82a50" providerId="AD" clId="Web-{A0F8F4F2-86BD-6D35-37E1-519DA1F4FD6E}"/>
    <pc:docChg chg="addSld modSld addMainMaster delMainMaster">
      <pc:chgData name="Nick Mastrella" userId="S::nmastrella@nacdd.org::bd99a69f-c3c5-46ab-973c-818115c82a50" providerId="AD" clId="Web-{A0F8F4F2-86BD-6D35-37E1-519DA1F4FD6E}" dt="2024-04-25T19:48:20.431" v="280"/>
      <pc:docMkLst>
        <pc:docMk/>
      </pc:docMkLst>
      <pc:sldChg chg="addSp modSp mod modClrScheme chgLayout">
        <pc:chgData name="Nick Mastrella" userId="S::nmastrella@nacdd.org::bd99a69f-c3c5-46ab-973c-818115c82a50" providerId="AD" clId="Web-{A0F8F4F2-86BD-6D35-37E1-519DA1F4FD6E}" dt="2024-04-25T19:48:20.431" v="280"/>
        <pc:sldMkLst>
          <pc:docMk/>
          <pc:sldMk cId="109857222" sldId="256"/>
        </pc:sldMkLst>
        <pc:spChg chg="mod ord">
          <ac:chgData name="Nick Mastrella" userId="S::nmastrella@nacdd.org::bd99a69f-c3c5-46ab-973c-818115c82a50" providerId="AD" clId="Web-{A0F8F4F2-86BD-6D35-37E1-519DA1F4FD6E}" dt="2024-04-25T19:48:20.431" v="280"/>
          <ac:spMkLst>
            <pc:docMk/>
            <pc:sldMk cId="109857222" sldId="256"/>
            <ac:spMk id="2" creationId="{00000000-0000-0000-0000-000000000000}"/>
          </ac:spMkLst>
        </pc:spChg>
        <pc:spChg chg="mod ord">
          <ac:chgData name="Nick Mastrella" userId="S::nmastrella@nacdd.org::bd99a69f-c3c5-46ab-973c-818115c82a50" providerId="AD" clId="Web-{A0F8F4F2-86BD-6D35-37E1-519DA1F4FD6E}" dt="2024-04-25T19:48:20.431" v="280"/>
          <ac:spMkLst>
            <pc:docMk/>
            <pc:sldMk cId="109857222" sldId="256"/>
            <ac:spMk id="3" creationId="{00000000-0000-0000-0000-000000000000}"/>
          </ac:spMkLst>
        </pc:spChg>
        <pc:spChg chg="add mod">
          <ac:chgData name="Nick Mastrella" userId="S::nmastrella@nacdd.org::bd99a69f-c3c5-46ab-973c-818115c82a50" providerId="AD" clId="Web-{A0F8F4F2-86BD-6D35-37E1-519DA1F4FD6E}" dt="2024-04-25T19:47:27.820" v="277" actId="1076"/>
          <ac:spMkLst>
            <pc:docMk/>
            <pc:sldMk cId="109857222" sldId="256"/>
            <ac:spMk id="5" creationId="{293EB96C-83C8-E7A0-F7FD-026662388F15}"/>
          </ac:spMkLst>
        </pc:spChg>
      </pc:sldChg>
      <pc:sldChg chg="addSp modSp new mod modClrScheme chgLayout">
        <pc:chgData name="Nick Mastrella" userId="S::nmastrella@nacdd.org::bd99a69f-c3c5-46ab-973c-818115c82a50" providerId="AD" clId="Web-{A0F8F4F2-86BD-6D35-37E1-519DA1F4FD6E}" dt="2024-04-25T19:48:20.431" v="280"/>
        <pc:sldMkLst>
          <pc:docMk/>
          <pc:sldMk cId="1572449378" sldId="257"/>
        </pc:sldMkLst>
        <pc:spChg chg="mod ord">
          <ac:chgData name="Nick Mastrella" userId="S::nmastrella@nacdd.org::bd99a69f-c3c5-46ab-973c-818115c82a50" providerId="AD" clId="Web-{A0F8F4F2-86BD-6D35-37E1-519DA1F4FD6E}" dt="2024-04-25T19:48:20.431" v="280"/>
          <ac:spMkLst>
            <pc:docMk/>
            <pc:sldMk cId="1572449378" sldId="257"/>
            <ac:spMk id="2" creationId="{3659D7A7-9A6C-2885-D3ED-335028E5501C}"/>
          </ac:spMkLst>
        </pc:spChg>
        <pc:spChg chg="mod ord">
          <ac:chgData name="Nick Mastrella" userId="S::nmastrella@nacdd.org::bd99a69f-c3c5-46ab-973c-818115c82a50" providerId="AD" clId="Web-{A0F8F4F2-86BD-6D35-37E1-519DA1F4FD6E}" dt="2024-04-25T19:48:20.431" v="280"/>
          <ac:spMkLst>
            <pc:docMk/>
            <pc:sldMk cId="1572449378" sldId="257"/>
            <ac:spMk id="3" creationId="{50B0DE93-C659-1D62-3916-CBDA1E04C3EF}"/>
          </ac:spMkLst>
        </pc:spChg>
        <pc:picChg chg="add">
          <ac:chgData name="Nick Mastrella" userId="S::nmastrella@nacdd.org::bd99a69f-c3c5-46ab-973c-818115c82a50" providerId="AD" clId="Web-{A0F8F4F2-86BD-6D35-37E1-519DA1F4FD6E}" dt="2024-04-25T19:37:54.271" v="1"/>
          <ac:picMkLst>
            <pc:docMk/>
            <pc:sldMk cId="1572449378" sldId="257"/>
            <ac:picMk id="5" creationId="{2C0E4C66-A0CA-60A2-10E6-6BEB47A2EA0D}"/>
          </ac:picMkLst>
        </pc:picChg>
      </pc:sldChg>
      <pc:sldChg chg="addSp modSp new mod modClrScheme chgLayout">
        <pc:chgData name="Nick Mastrella" userId="S::nmastrella@nacdd.org::bd99a69f-c3c5-46ab-973c-818115c82a50" providerId="AD" clId="Web-{A0F8F4F2-86BD-6D35-37E1-519DA1F4FD6E}" dt="2024-04-25T19:48:20.431" v="280"/>
        <pc:sldMkLst>
          <pc:docMk/>
          <pc:sldMk cId="1950571022" sldId="258"/>
        </pc:sldMkLst>
        <pc:spChg chg="mod ord">
          <ac:chgData name="Nick Mastrella" userId="S::nmastrella@nacdd.org::bd99a69f-c3c5-46ab-973c-818115c82a50" providerId="AD" clId="Web-{A0F8F4F2-86BD-6D35-37E1-519DA1F4FD6E}" dt="2024-04-25T19:48:20.431" v="280"/>
          <ac:spMkLst>
            <pc:docMk/>
            <pc:sldMk cId="1950571022" sldId="258"/>
            <ac:spMk id="2" creationId="{8DB5D4CD-A816-1F8F-F993-51F30F3486A8}"/>
          </ac:spMkLst>
        </pc:spChg>
        <pc:spChg chg="mod ord">
          <ac:chgData name="Nick Mastrella" userId="S::nmastrella@nacdd.org::bd99a69f-c3c5-46ab-973c-818115c82a50" providerId="AD" clId="Web-{A0F8F4F2-86BD-6D35-37E1-519DA1F4FD6E}" dt="2024-04-25T19:48:20.431" v="280"/>
          <ac:spMkLst>
            <pc:docMk/>
            <pc:sldMk cId="1950571022" sldId="258"/>
            <ac:spMk id="3" creationId="{11A6E861-1C7B-28A5-E7C8-FF8BCCC2536B}"/>
          </ac:spMkLst>
        </pc:spChg>
        <pc:picChg chg="add">
          <ac:chgData name="Nick Mastrella" userId="S::nmastrella@nacdd.org::bd99a69f-c3c5-46ab-973c-818115c82a50" providerId="AD" clId="Web-{A0F8F4F2-86BD-6D35-37E1-519DA1F4FD6E}" dt="2024-04-25T19:44:56.768" v="195"/>
          <ac:picMkLst>
            <pc:docMk/>
            <pc:sldMk cId="1950571022" sldId="258"/>
            <ac:picMk id="5" creationId="{7D2BD123-90D7-0CF0-FAE1-B1EF4EC3A261}"/>
          </ac:picMkLst>
        </pc:picChg>
      </pc:sldChg>
      <pc:sldMasterChg chg="del delSldLayout">
        <pc:chgData name="Nick Mastrella" userId="S::nmastrella@nacdd.org::bd99a69f-c3c5-46ab-973c-818115c82a50" providerId="AD" clId="Web-{A0F8F4F2-86BD-6D35-37E1-519DA1F4FD6E}" dt="2024-04-25T19:43:58.344" v="183"/>
        <pc:sldMasterMkLst>
          <pc:docMk/>
          <pc:sldMasterMk cId="2460954070" sldId="2147483660"/>
        </pc:sldMasterMkLst>
        <pc:sldLayoutChg chg="del">
          <pc:chgData name="Nick Mastrella" userId="S::nmastrella@nacdd.org::bd99a69f-c3c5-46ab-973c-818115c82a50" providerId="AD" clId="Web-{A0F8F4F2-86BD-6D35-37E1-519DA1F4FD6E}" dt="2024-04-25T19:43:58.344" v="183"/>
          <pc:sldLayoutMkLst>
            <pc:docMk/>
            <pc:sldMasterMk cId="2460954070" sldId="2147483660"/>
            <pc:sldLayoutMk cId="2385387890" sldId="2147483661"/>
          </pc:sldLayoutMkLst>
        </pc:sldLayoutChg>
        <pc:sldLayoutChg chg="del">
          <pc:chgData name="Nick Mastrella" userId="S::nmastrella@nacdd.org::bd99a69f-c3c5-46ab-973c-818115c82a50" providerId="AD" clId="Web-{A0F8F4F2-86BD-6D35-37E1-519DA1F4FD6E}" dt="2024-04-25T19:43:58.344" v="183"/>
          <pc:sldLayoutMkLst>
            <pc:docMk/>
            <pc:sldMasterMk cId="2460954070" sldId="2147483660"/>
            <pc:sldLayoutMk cId="949138452" sldId="2147483662"/>
          </pc:sldLayoutMkLst>
        </pc:sldLayoutChg>
        <pc:sldLayoutChg chg="del">
          <pc:chgData name="Nick Mastrella" userId="S::nmastrella@nacdd.org::bd99a69f-c3c5-46ab-973c-818115c82a50" providerId="AD" clId="Web-{A0F8F4F2-86BD-6D35-37E1-519DA1F4FD6E}" dt="2024-04-25T19:43:58.344" v="183"/>
          <pc:sldLayoutMkLst>
            <pc:docMk/>
            <pc:sldMasterMk cId="2460954070" sldId="2147483660"/>
            <pc:sldLayoutMk cId="2591524520" sldId="2147483663"/>
          </pc:sldLayoutMkLst>
        </pc:sldLayoutChg>
        <pc:sldLayoutChg chg="del">
          <pc:chgData name="Nick Mastrella" userId="S::nmastrella@nacdd.org::bd99a69f-c3c5-46ab-973c-818115c82a50" providerId="AD" clId="Web-{A0F8F4F2-86BD-6D35-37E1-519DA1F4FD6E}" dt="2024-04-25T19:43:58.344" v="183"/>
          <pc:sldLayoutMkLst>
            <pc:docMk/>
            <pc:sldMasterMk cId="2460954070" sldId="2147483660"/>
            <pc:sldLayoutMk cId="1203092039" sldId="2147483664"/>
          </pc:sldLayoutMkLst>
        </pc:sldLayoutChg>
        <pc:sldLayoutChg chg="del">
          <pc:chgData name="Nick Mastrella" userId="S::nmastrella@nacdd.org::bd99a69f-c3c5-46ab-973c-818115c82a50" providerId="AD" clId="Web-{A0F8F4F2-86BD-6D35-37E1-519DA1F4FD6E}" dt="2024-04-25T19:43:58.344" v="183"/>
          <pc:sldLayoutMkLst>
            <pc:docMk/>
            <pc:sldMasterMk cId="2460954070" sldId="2147483660"/>
            <pc:sldLayoutMk cId="3733172339" sldId="2147483665"/>
          </pc:sldLayoutMkLst>
        </pc:sldLayoutChg>
        <pc:sldLayoutChg chg="del">
          <pc:chgData name="Nick Mastrella" userId="S::nmastrella@nacdd.org::bd99a69f-c3c5-46ab-973c-818115c82a50" providerId="AD" clId="Web-{A0F8F4F2-86BD-6D35-37E1-519DA1F4FD6E}" dt="2024-04-25T19:43:58.344" v="183"/>
          <pc:sldLayoutMkLst>
            <pc:docMk/>
            <pc:sldMasterMk cId="2460954070" sldId="2147483660"/>
            <pc:sldLayoutMk cId="3210312558" sldId="2147483666"/>
          </pc:sldLayoutMkLst>
        </pc:sldLayoutChg>
        <pc:sldLayoutChg chg="del">
          <pc:chgData name="Nick Mastrella" userId="S::nmastrella@nacdd.org::bd99a69f-c3c5-46ab-973c-818115c82a50" providerId="AD" clId="Web-{A0F8F4F2-86BD-6D35-37E1-519DA1F4FD6E}" dt="2024-04-25T19:43:58.344" v="183"/>
          <pc:sldLayoutMkLst>
            <pc:docMk/>
            <pc:sldMasterMk cId="2460954070" sldId="2147483660"/>
            <pc:sldLayoutMk cId="3146388984" sldId="2147483667"/>
          </pc:sldLayoutMkLst>
        </pc:sldLayoutChg>
        <pc:sldLayoutChg chg="del">
          <pc:chgData name="Nick Mastrella" userId="S::nmastrella@nacdd.org::bd99a69f-c3c5-46ab-973c-818115c82a50" providerId="AD" clId="Web-{A0F8F4F2-86BD-6D35-37E1-519DA1F4FD6E}" dt="2024-04-25T19:43:58.344" v="183"/>
          <pc:sldLayoutMkLst>
            <pc:docMk/>
            <pc:sldMasterMk cId="2460954070" sldId="2147483660"/>
            <pc:sldLayoutMk cId="3171841454" sldId="2147483668"/>
          </pc:sldLayoutMkLst>
        </pc:sldLayoutChg>
        <pc:sldLayoutChg chg="del">
          <pc:chgData name="Nick Mastrella" userId="S::nmastrella@nacdd.org::bd99a69f-c3c5-46ab-973c-818115c82a50" providerId="AD" clId="Web-{A0F8F4F2-86BD-6D35-37E1-519DA1F4FD6E}" dt="2024-04-25T19:43:58.344" v="183"/>
          <pc:sldLayoutMkLst>
            <pc:docMk/>
            <pc:sldMasterMk cId="2460954070" sldId="2147483660"/>
            <pc:sldLayoutMk cId="1718958274" sldId="2147483669"/>
          </pc:sldLayoutMkLst>
        </pc:sldLayoutChg>
        <pc:sldLayoutChg chg="del">
          <pc:chgData name="Nick Mastrella" userId="S::nmastrella@nacdd.org::bd99a69f-c3c5-46ab-973c-818115c82a50" providerId="AD" clId="Web-{A0F8F4F2-86BD-6D35-37E1-519DA1F4FD6E}" dt="2024-04-25T19:43:58.344" v="183"/>
          <pc:sldLayoutMkLst>
            <pc:docMk/>
            <pc:sldMasterMk cId="2460954070" sldId="2147483660"/>
            <pc:sldLayoutMk cId="2202905451" sldId="2147483670"/>
          </pc:sldLayoutMkLst>
        </pc:sldLayoutChg>
        <pc:sldLayoutChg chg="del">
          <pc:chgData name="Nick Mastrella" userId="S::nmastrella@nacdd.org::bd99a69f-c3c5-46ab-973c-818115c82a50" providerId="AD" clId="Web-{A0F8F4F2-86BD-6D35-37E1-519DA1F4FD6E}" dt="2024-04-25T19:43:58.344" v="183"/>
          <pc:sldLayoutMkLst>
            <pc:docMk/>
            <pc:sldMasterMk cId="2460954070" sldId="2147483660"/>
            <pc:sldLayoutMk cId="3479445657" sldId="2147483671"/>
          </pc:sldLayoutMkLst>
        </pc:sldLayoutChg>
      </pc:sldMasterChg>
      <pc:sldMasterChg chg="add del addSldLayout delSldLayout modSldLayout">
        <pc:chgData name="Nick Mastrella" userId="S::nmastrella@nacdd.org::bd99a69f-c3c5-46ab-973c-818115c82a50" providerId="AD" clId="Web-{A0F8F4F2-86BD-6D35-37E1-519DA1F4FD6E}" dt="2024-04-25T19:44:02.126" v="184"/>
        <pc:sldMasterMkLst>
          <pc:docMk/>
          <pc:sldMasterMk cId="3381298231" sldId="2147483672"/>
        </pc:sldMasterMkLst>
        <pc:sldLayoutChg chg="add del mod replId">
          <pc:chgData name="Nick Mastrella" userId="S::nmastrella@nacdd.org::bd99a69f-c3c5-46ab-973c-818115c82a50" providerId="AD" clId="Web-{A0F8F4F2-86BD-6D35-37E1-519DA1F4FD6E}" dt="2024-04-25T19:44:02.126" v="184"/>
          <pc:sldLayoutMkLst>
            <pc:docMk/>
            <pc:sldMasterMk cId="3381298231" sldId="2147483672"/>
            <pc:sldLayoutMk cId="825737856" sldId="2147483673"/>
          </pc:sldLayoutMkLst>
        </pc:sldLayoutChg>
        <pc:sldLayoutChg chg="add del mod replId">
          <pc:chgData name="Nick Mastrella" userId="S::nmastrella@nacdd.org::bd99a69f-c3c5-46ab-973c-818115c82a50" providerId="AD" clId="Web-{A0F8F4F2-86BD-6D35-37E1-519DA1F4FD6E}" dt="2024-04-25T19:44:02.126" v="184"/>
          <pc:sldLayoutMkLst>
            <pc:docMk/>
            <pc:sldMasterMk cId="3381298231" sldId="2147483672"/>
            <pc:sldLayoutMk cId="67579977" sldId="2147483674"/>
          </pc:sldLayoutMkLst>
        </pc:sldLayoutChg>
        <pc:sldLayoutChg chg="add del mod replId">
          <pc:chgData name="Nick Mastrella" userId="S::nmastrella@nacdd.org::bd99a69f-c3c5-46ab-973c-818115c82a50" providerId="AD" clId="Web-{A0F8F4F2-86BD-6D35-37E1-519DA1F4FD6E}" dt="2024-04-25T19:44:02.126" v="184"/>
          <pc:sldLayoutMkLst>
            <pc:docMk/>
            <pc:sldMasterMk cId="3381298231" sldId="2147483672"/>
            <pc:sldLayoutMk cId="289539962" sldId="2147483675"/>
          </pc:sldLayoutMkLst>
        </pc:sldLayoutChg>
        <pc:sldLayoutChg chg="add del mod replId">
          <pc:chgData name="Nick Mastrella" userId="S::nmastrella@nacdd.org::bd99a69f-c3c5-46ab-973c-818115c82a50" providerId="AD" clId="Web-{A0F8F4F2-86BD-6D35-37E1-519DA1F4FD6E}" dt="2024-04-25T19:44:02.126" v="184"/>
          <pc:sldLayoutMkLst>
            <pc:docMk/>
            <pc:sldMasterMk cId="3381298231" sldId="2147483672"/>
            <pc:sldLayoutMk cId="3004491509" sldId="2147483676"/>
          </pc:sldLayoutMkLst>
        </pc:sldLayoutChg>
        <pc:sldLayoutChg chg="add del mod replId">
          <pc:chgData name="Nick Mastrella" userId="S::nmastrella@nacdd.org::bd99a69f-c3c5-46ab-973c-818115c82a50" providerId="AD" clId="Web-{A0F8F4F2-86BD-6D35-37E1-519DA1F4FD6E}" dt="2024-04-25T19:44:02.126" v="184"/>
          <pc:sldLayoutMkLst>
            <pc:docMk/>
            <pc:sldMasterMk cId="3381298231" sldId="2147483672"/>
            <pc:sldLayoutMk cId="3487245172" sldId="2147483677"/>
          </pc:sldLayoutMkLst>
        </pc:sldLayoutChg>
        <pc:sldLayoutChg chg="add del mod replId">
          <pc:chgData name="Nick Mastrella" userId="S::nmastrella@nacdd.org::bd99a69f-c3c5-46ab-973c-818115c82a50" providerId="AD" clId="Web-{A0F8F4F2-86BD-6D35-37E1-519DA1F4FD6E}" dt="2024-04-25T19:44:02.126" v="184"/>
          <pc:sldLayoutMkLst>
            <pc:docMk/>
            <pc:sldMasterMk cId="3381298231" sldId="2147483672"/>
            <pc:sldLayoutMk cId="1676065440" sldId="2147483678"/>
          </pc:sldLayoutMkLst>
        </pc:sldLayoutChg>
        <pc:sldLayoutChg chg="add del mod replId">
          <pc:chgData name="Nick Mastrella" userId="S::nmastrella@nacdd.org::bd99a69f-c3c5-46ab-973c-818115c82a50" providerId="AD" clId="Web-{A0F8F4F2-86BD-6D35-37E1-519DA1F4FD6E}" dt="2024-04-25T19:44:02.126" v="184"/>
          <pc:sldLayoutMkLst>
            <pc:docMk/>
            <pc:sldMasterMk cId="3381298231" sldId="2147483672"/>
            <pc:sldLayoutMk cId="1475796302" sldId="2147483679"/>
          </pc:sldLayoutMkLst>
        </pc:sldLayoutChg>
        <pc:sldLayoutChg chg="add del mod replId">
          <pc:chgData name="Nick Mastrella" userId="S::nmastrella@nacdd.org::bd99a69f-c3c5-46ab-973c-818115c82a50" providerId="AD" clId="Web-{A0F8F4F2-86BD-6D35-37E1-519DA1F4FD6E}" dt="2024-04-25T19:44:02.126" v="184"/>
          <pc:sldLayoutMkLst>
            <pc:docMk/>
            <pc:sldMasterMk cId="3381298231" sldId="2147483672"/>
            <pc:sldLayoutMk cId="3729885800" sldId="2147483680"/>
          </pc:sldLayoutMkLst>
        </pc:sldLayoutChg>
        <pc:sldLayoutChg chg="add del mod replId">
          <pc:chgData name="Nick Mastrella" userId="S::nmastrella@nacdd.org::bd99a69f-c3c5-46ab-973c-818115c82a50" providerId="AD" clId="Web-{A0F8F4F2-86BD-6D35-37E1-519DA1F4FD6E}" dt="2024-04-25T19:44:02.126" v="184"/>
          <pc:sldLayoutMkLst>
            <pc:docMk/>
            <pc:sldMasterMk cId="3381298231" sldId="2147483672"/>
            <pc:sldLayoutMk cId="1706398024" sldId="2147483681"/>
          </pc:sldLayoutMkLst>
        </pc:sldLayoutChg>
        <pc:sldLayoutChg chg="add del mod replId">
          <pc:chgData name="Nick Mastrella" userId="S::nmastrella@nacdd.org::bd99a69f-c3c5-46ab-973c-818115c82a50" providerId="AD" clId="Web-{A0F8F4F2-86BD-6D35-37E1-519DA1F4FD6E}" dt="2024-04-25T19:44:02.126" v="184"/>
          <pc:sldLayoutMkLst>
            <pc:docMk/>
            <pc:sldMasterMk cId="3381298231" sldId="2147483672"/>
            <pc:sldLayoutMk cId="1152942857" sldId="2147483682"/>
          </pc:sldLayoutMkLst>
        </pc:sldLayoutChg>
        <pc:sldLayoutChg chg="add del mod replId">
          <pc:chgData name="Nick Mastrella" userId="S::nmastrella@nacdd.org::bd99a69f-c3c5-46ab-973c-818115c82a50" providerId="AD" clId="Web-{A0F8F4F2-86BD-6D35-37E1-519DA1F4FD6E}" dt="2024-04-25T19:44:02.126" v="184"/>
          <pc:sldLayoutMkLst>
            <pc:docMk/>
            <pc:sldMasterMk cId="3381298231" sldId="2147483672"/>
            <pc:sldLayoutMk cId="1849018032" sldId="2147483683"/>
          </pc:sldLayoutMkLst>
        </pc:sldLayoutChg>
      </pc:sldMasterChg>
      <pc:sldMasterChg chg="add del addSldLayout delSldLayout modSldLayout">
        <pc:chgData name="Nick Mastrella" userId="S::nmastrella@nacdd.org::bd99a69f-c3c5-46ab-973c-818115c82a50" providerId="AD" clId="Web-{A0F8F4F2-86BD-6D35-37E1-519DA1F4FD6E}" dt="2024-04-25T19:44:13.189" v="185"/>
        <pc:sldMasterMkLst>
          <pc:docMk/>
          <pc:sldMasterMk cId="1782430782" sldId="2147483684"/>
        </pc:sldMasterMkLst>
        <pc:sldLayoutChg chg="add del mod replId">
          <pc:chgData name="Nick Mastrella" userId="S::nmastrella@nacdd.org::bd99a69f-c3c5-46ab-973c-818115c82a50" providerId="AD" clId="Web-{A0F8F4F2-86BD-6D35-37E1-519DA1F4FD6E}" dt="2024-04-25T19:44:13.189" v="185"/>
          <pc:sldLayoutMkLst>
            <pc:docMk/>
            <pc:sldMasterMk cId="1782430782" sldId="2147483684"/>
            <pc:sldLayoutMk cId="2163635648" sldId="2147483685"/>
          </pc:sldLayoutMkLst>
        </pc:sldLayoutChg>
        <pc:sldLayoutChg chg="add del mod replId">
          <pc:chgData name="Nick Mastrella" userId="S::nmastrella@nacdd.org::bd99a69f-c3c5-46ab-973c-818115c82a50" providerId="AD" clId="Web-{A0F8F4F2-86BD-6D35-37E1-519DA1F4FD6E}" dt="2024-04-25T19:44:13.189" v="185"/>
          <pc:sldLayoutMkLst>
            <pc:docMk/>
            <pc:sldMasterMk cId="1782430782" sldId="2147483684"/>
            <pc:sldLayoutMk cId="2510180294" sldId="2147483686"/>
          </pc:sldLayoutMkLst>
        </pc:sldLayoutChg>
        <pc:sldLayoutChg chg="add del mod replId">
          <pc:chgData name="Nick Mastrella" userId="S::nmastrella@nacdd.org::bd99a69f-c3c5-46ab-973c-818115c82a50" providerId="AD" clId="Web-{A0F8F4F2-86BD-6D35-37E1-519DA1F4FD6E}" dt="2024-04-25T19:44:13.189" v="185"/>
          <pc:sldLayoutMkLst>
            <pc:docMk/>
            <pc:sldMasterMk cId="1782430782" sldId="2147483684"/>
            <pc:sldLayoutMk cId="88397194" sldId="2147483687"/>
          </pc:sldLayoutMkLst>
        </pc:sldLayoutChg>
        <pc:sldLayoutChg chg="add del mod replId">
          <pc:chgData name="Nick Mastrella" userId="S::nmastrella@nacdd.org::bd99a69f-c3c5-46ab-973c-818115c82a50" providerId="AD" clId="Web-{A0F8F4F2-86BD-6D35-37E1-519DA1F4FD6E}" dt="2024-04-25T19:44:13.189" v="185"/>
          <pc:sldLayoutMkLst>
            <pc:docMk/>
            <pc:sldMasterMk cId="1782430782" sldId="2147483684"/>
            <pc:sldLayoutMk cId="3346747438" sldId="2147483688"/>
          </pc:sldLayoutMkLst>
        </pc:sldLayoutChg>
        <pc:sldLayoutChg chg="add del mod replId">
          <pc:chgData name="Nick Mastrella" userId="S::nmastrella@nacdd.org::bd99a69f-c3c5-46ab-973c-818115c82a50" providerId="AD" clId="Web-{A0F8F4F2-86BD-6D35-37E1-519DA1F4FD6E}" dt="2024-04-25T19:44:13.189" v="185"/>
          <pc:sldLayoutMkLst>
            <pc:docMk/>
            <pc:sldMasterMk cId="1782430782" sldId="2147483684"/>
            <pc:sldLayoutMk cId="2751786293" sldId="2147483689"/>
          </pc:sldLayoutMkLst>
        </pc:sldLayoutChg>
        <pc:sldLayoutChg chg="add del mod replId">
          <pc:chgData name="Nick Mastrella" userId="S::nmastrella@nacdd.org::bd99a69f-c3c5-46ab-973c-818115c82a50" providerId="AD" clId="Web-{A0F8F4F2-86BD-6D35-37E1-519DA1F4FD6E}" dt="2024-04-25T19:44:13.189" v="185"/>
          <pc:sldLayoutMkLst>
            <pc:docMk/>
            <pc:sldMasterMk cId="1782430782" sldId="2147483684"/>
            <pc:sldLayoutMk cId="1145302087" sldId="2147483690"/>
          </pc:sldLayoutMkLst>
        </pc:sldLayoutChg>
        <pc:sldLayoutChg chg="add del mod replId">
          <pc:chgData name="Nick Mastrella" userId="S::nmastrella@nacdd.org::bd99a69f-c3c5-46ab-973c-818115c82a50" providerId="AD" clId="Web-{A0F8F4F2-86BD-6D35-37E1-519DA1F4FD6E}" dt="2024-04-25T19:44:13.189" v="185"/>
          <pc:sldLayoutMkLst>
            <pc:docMk/>
            <pc:sldMasterMk cId="1782430782" sldId="2147483684"/>
            <pc:sldLayoutMk cId="1928931521" sldId="2147483691"/>
          </pc:sldLayoutMkLst>
        </pc:sldLayoutChg>
        <pc:sldLayoutChg chg="add del mod replId">
          <pc:chgData name="Nick Mastrella" userId="S::nmastrella@nacdd.org::bd99a69f-c3c5-46ab-973c-818115c82a50" providerId="AD" clId="Web-{A0F8F4F2-86BD-6D35-37E1-519DA1F4FD6E}" dt="2024-04-25T19:44:13.189" v="185"/>
          <pc:sldLayoutMkLst>
            <pc:docMk/>
            <pc:sldMasterMk cId="1782430782" sldId="2147483684"/>
            <pc:sldLayoutMk cId="322121181" sldId="2147483692"/>
          </pc:sldLayoutMkLst>
        </pc:sldLayoutChg>
        <pc:sldLayoutChg chg="add del mod replId">
          <pc:chgData name="Nick Mastrella" userId="S::nmastrella@nacdd.org::bd99a69f-c3c5-46ab-973c-818115c82a50" providerId="AD" clId="Web-{A0F8F4F2-86BD-6D35-37E1-519DA1F4FD6E}" dt="2024-04-25T19:44:13.189" v="185"/>
          <pc:sldLayoutMkLst>
            <pc:docMk/>
            <pc:sldMasterMk cId="1782430782" sldId="2147483684"/>
            <pc:sldLayoutMk cId="772179805" sldId="2147483693"/>
          </pc:sldLayoutMkLst>
        </pc:sldLayoutChg>
        <pc:sldLayoutChg chg="add del mod replId">
          <pc:chgData name="Nick Mastrella" userId="S::nmastrella@nacdd.org::bd99a69f-c3c5-46ab-973c-818115c82a50" providerId="AD" clId="Web-{A0F8F4F2-86BD-6D35-37E1-519DA1F4FD6E}" dt="2024-04-25T19:44:13.189" v="185"/>
          <pc:sldLayoutMkLst>
            <pc:docMk/>
            <pc:sldMasterMk cId="1782430782" sldId="2147483684"/>
            <pc:sldLayoutMk cId="2274244404" sldId="2147483694"/>
          </pc:sldLayoutMkLst>
        </pc:sldLayoutChg>
        <pc:sldLayoutChg chg="add del mod replId">
          <pc:chgData name="Nick Mastrella" userId="S::nmastrella@nacdd.org::bd99a69f-c3c5-46ab-973c-818115c82a50" providerId="AD" clId="Web-{A0F8F4F2-86BD-6D35-37E1-519DA1F4FD6E}" dt="2024-04-25T19:44:13.189" v="185"/>
          <pc:sldLayoutMkLst>
            <pc:docMk/>
            <pc:sldMasterMk cId="1782430782" sldId="2147483684"/>
            <pc:sldLayoutMk cId="2506301224" sldId="2147483695"/>
          </pc:sldLayoutMkLst>
        </pc:sldLayoutChg>
      </pc:sldMasterChg>
      <pc:sldMasterChg chg="add del addSldLayout delSldLayout modSldLayout">
        <pc:chgData name="Nick Mastrella" userId="S::nmastrella@nacdd.org::bd99a69f-c3c5-46ab-973c-818115c82a50" providerId="AD" clId="Web-{A0F8F4F2-86BD-6D35-37E1-519DA1F4FD6E}" dt="2024-04-25T19:47:48.898" v="278"/>
        <pc:sldMasterMkLst>
          <pc:docMk/>
          <pc:sldMasterMk cId="2079061111" sldId="2147483696"/>
        </pc:sldMasterMkLst>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1749980588" sldId="2147483697"/>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2279822922" sldId="2147483698"/>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2413519517" sldId="2147483699"/>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4188328160" sldId="2147483700"/>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957518873" sldId="2147483701"/>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3643814189" sldId="2147483702"/>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230120657" sldId="2147483703"/>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82509673" sldId="2147483704"/>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1460695741" sldId="2147483705"/>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2846776924" sldId="2147483706"/>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2762701612" sldId="2147483707"/>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576294967" sldId="2147483708"/>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2618049308" sldId="2147483709"/>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1186485653" sldId="2147483710"/>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3007432157" sldId="2147483711"/>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3501793873" sldId="2147483712"/>
          </pc:sldLayoutMkLst>
        </pc:sldLayoutChg>
        <pc:sldLayoutChg chg="add del mod replId">
          <pc:chgData name="Nick Mastrella" userId="S::nmastrella@nacdd.org::bd99a69f-c3c5-46ab-973c-818115c82a50" providerId="AD" clId="Web-{A0F8F4F2-86BD-6D35-37E1-519DA1F4FD6E}" dt="2024-04-25T19:47:48.898" v="278"/>
          <pc:sldLayoutMkLst>
            <pc:docMk/>
            <pc:sldMasterMk cId="2079061111" sldId="2147483696"/>
            <pc:sldLayoutMk cId="477576529" sldId="2147483713"/>
          </pc:sldLayoutMkLst>
        </pc:sldLayoutChg>
      </pc:sldMasterChg>
      <pc:sldMasterChg chg="add del addSldLayout delSldLayout modSldLayout">
        <pc:chgData name="Nick Mastrella" userId="S::nmastrella@nacdd.org::bd99a69f-c3c5-46ab-973c-818115c82a50" providerId="AD" clId="Web-{A0F8F4F2-86BD-6D35-37E1-519DA1F4FD6E}" dt="2024-04-25T19:48:11.040" v="279"/>
        <pc:sldMasterMkLst>
          <pc:docMk/>
          <pc:sldMasterMk cId="2946368169" sldId="2147483714"/>
        </pc:sldMasterMkLst>
        <pc:sldLayoutChg chg="add del mod replId">
          <pc:chgData name="Nick Mastrella" userId="S::nmastrella@nacdd.org::bd99a69f-c3c5-46ab-973c-818115c82a50" providerId="AD" clId="Web-{A0F8F4F2-86BD-6D35-37E1-519DA1F4FD6E}" dt="2024-04-25T19:48:11.040" v="279"/>
          <pc:sldLayoutMkLst>
            <pc:docMk/>
            <pc:sldMasterMk cId="2946368169" sldId="2147483714"/>
            <pc:sldLayoutMk cId="1967638550" sldId="2147483715"/>
          </pc:sldLayoutMkLst>
        </pc:sldLayoutChg>
        <pc:sldLayoutChg chg="add del mod replId">
          <pc:chgData name="Nick Mastrella" userId="S::nmastrella@nacdd.org::bd99a69f-c3c5-46ab-973c-818115c82a50" providerId="AD" clId="Web-{A0F8F4F2-86BD-6D35-37E1-519DA1F4FD6E}" dt="2024-04-25T19:48:11.040" v="279"/>
          <pc:sldLayoutMkLst>
            <pc:docMk/>
            <pc:sldMasterMk cId="2946368169" sldId="2147483714"/>
            <pc:sldLayoutMk cId="2913957751" sldId="2147483716"/>
          </pc:sldLayoutMkLst>
        </pc:sldLayoutChg>
        <pc:sldLayoutChg chg="add del mod replId">
          <pc:chgData name="Nick Mastrella" userId="S::nmastrella@nacdd.org::bd99a69f-c3c5-46ab-973c-818115c82a50" providerId="AD" clId="Web-{A0F8F4F2-86BD-6D35-37E1-519DA1F4FD6E}" dt="2024-04-25T19:48:11.040" v="279"/>
          <pc:sldLayoutMkLst>
            <pc:docMk/>
            <pc:sldMasterMk cId="2946368169" sldId="2147483714"/>
            <pc:sldLayoutMk cId="2450088715" sldId="2147483717"/>
          </pc:sldLayoutMkLst>
        </pc:sldLayoutChg>
        <pc:sldLayoutChg chg="add del mod replId">
          <pc:chgData name="Nick Mastrella" userId="S::nmastrella@nacdd.org::bd99a69f-c3c5-46ab-973c-818115c82a50" providerId="AD" clId="Web-{A0F8F4F2-86BD-6D35-37E1-519DA1F4FD6E}" dt="2024-04-25T19:48:11.040" v="279"/>
          <pc:sldLayoutMkLst>
            <pc:docMk/>
            <pc:sldMasterMk cId="2946368169" sldId="2147483714"/>
            <pc:sldLayoutMk cId="2950309298" sldId="2147483718"/>
          </pc:sldLayoutMkLst>
        </pc:sldLayoutChg>
        <pc:sldLayoutChg chg="add del mod replId">
          <pc:chgData name="Nick Mastrella" userId="S::nmastrella@nacdd.org::bd99a69f-c3c5-46ab-973c-818115c82a50" providerId="AD" clId="Web-{A0F8F4F2-86BD-6D35-37E1-519DA1F4FD6E}" dt="2024-04-25T19:48:11.040" v="279"/>
          <pc:sldLayoutMkLst>
            <pc:docMk/>
            <pc:sldMasterMk cId="2946368169" sldId="2147483714"/>
            <pc:sldLayoutMk cId="410696313" sldId="2147483719"/>
          </pc:sldLayoutMkLst>
        </pc:sldLayoutChg>
        <pc:sldLayoutChg chg="add del mod replId">
          <pc:chgData name="Nick Mastrella" userId="S::nmastrella@nacdd.org::bd99a69f-c3c5-46ab-973c-818115c82a50" providerId="AD" clId="Web-{A0F8F4F2-86BD-6D35-37E1-519DA1F4FD6E}" dt="2024-04-25T19:48:11.040" v="279"/>
          <pc:sldLayoutMkLst>
            <pc:docMk/>
            <pc:sldMasterMk cId="2946368169" sldId="2147483714"/>
            <pc:sldLayoutMk cId="3875210411" sldId="2147483720"/>
          </pc:sldLayoutMkLst>
        </pc:sldLayoutChg>
        <pc:sldLayoutChg chg="add del mod replId">
          <pc:chgData name="Nick Mastrella" userId="S::nmastrella@nacdd.org::bd99a69f-c3c5-46ab-973c-818115c82a50" providerId="AD" clId="Web-{A0F8F4F2-86BD-6D35-37E1-519DA1F4FD6E}" dt="2024-04-25T19:48:11.040" v="279"/>
          <pc:sldLayoutMkLst>
            <pc:docMk/>
            <pc:sldMasterMk cId="2946368169" sldId="2147483714"/>
            <pc:sldLayoutMk cId="3088435031" sldId="2147483721"/>
          </pc:sldLayoutMkLst>
        </pc:sldLayoutChg>
        <pc:sldLayoutChg chg="add del mod replId">
          <pc:chgData name="Nick Mastrella" userId="S::nmastrella@nacdd.org::bd99a69f-c3c5-46ab-973c-818115c82a50" providerId="AD" clId="Web-{A0F8F4F2-86BD-6D35-37E1-519DA1F4FD6E}" dt="2024-04-25T19:48:11.040" v="279"/>
          <pc:sldLayoutMkLst>
            <pc:docMk/>
            <pc:sldMasterMk cId="2946368169" sldId="2147483714"/>
            <pc:sldLayoutMk cId="979287780" sldId="2147483722"/>
          </pc:sldLayoutMkLst>
        </pc:sldLayoutChg>
        <pc:sldLayoutChg chg="add del mod replId">
          <pc:chgData name="Nick Mastrella" userId="S::nmastrella@nacdd.org::bd99a69f-c3c5-46ab-973c-818115c82a50" providerId="AD" clId="Web-{A0F8F4F2-86BD-6D35-37E1-519DA1F4FD6E}" dt="2024-04-25T19:48:11.040" v="279"/>
          <pc:sldLayoutMkLst>
            <pc:docMk/>
            <pc:sldMasterMk cId="2946368169" sldId="2147483714"/>
            <pc:sldLayoutMk cId="2716104952" sldId="2147483723"/>
          </pc:sldLayoutMkLst>
        </pc:sldLayoutChg>
        <pc:sldLayoutChg chg="add del mod replId">
          <pc:chgData name="Nick Mastrella" userId="S::nmastrella@nacdd.org::bd99a69f-c3c5-46ab-973c-818115c82a50" providerId="AD" clId="Web-{A0F8F4F2-86BD-6D35-37E1-519DA1F4FD6E}" dt="2024-04-25T19:48:11.040" v="279"/>
          <pc:sldLayoutMkLst>
            <pc:docMk/>
            <pc:sldMasterMk cId="2946368169" sldId="2147483714"/>
            <pc:sldLayoutMk cId="1526962388" sldId="2147483724"/>
          </pc:sldLayoutMkLst>
        </pc:sldLayoutChg>
        <pc:sldLayoutChg chg="add del mod replId">
          <pc:chgData name="Nick Mastrella" userId="S::nmastrella@nacdd.org::bd99a69f-c3c5-46ab-973c-818115c82a50" providerId="AD" clId="Web-{A0F8F4F2-86BD-6D35-37E1-519DA1F4FD6E}" dt="2024-04-25T19:48:11.040" v="279"/>
          <pc:sldLayoutMkLst>
            <pc:docMk/>
            <pc:sldMasterMk cId="2946368169" sldId="2147483714"/>
            <pc:sldLayoutMk cId="3585618006" sldId="2147483725"/>
          </pc:sldLayoutMkLst>
        </pc:sldLayoutChg>
      </pc:sldMasterChg>
      <pc:sldMasterChg chg="add del addSldLayout delSldLayout modSldLayout">
        <pc:chgData name="Nick Mastrella" userId="S::nmastrella@nacdd.org::bd99a69f-c3c5-46ab-973c-818115c82a50" providerId="AD" clId="Web-{A0F8F4F2-86BD-6D35-37E1-519DA1F4FD6E}" dt="2024-04-25T19:48:20.431" v="280"/>
        <pc:sldMasterMkLst>
          <pc:docMk/>
          <pc:sldMasterMk cId="1328628173" sldId="2147483726"/>
        </pc:sldMasterMkLst>
        <pc:sldLayoutChg chg="add del mod replId">
          <pc:chgData name="Nick Mastrella" userId="S::nmastrella@nacdd.org::bd99a69f-c3c5-46ab-973c-818115c82a50" providerId="AD" clId="Web-{A0F8F4F2-86BD-6D35-37E1-519DA1F4FD6E}" dt="2024-04-25T19:48:20.431" v="280"/>
          <pc:sldLayoutMkLst>
            <pc:docMk/>
            <pc:sldMasterMk cId="1328628173" sldId="2147483726"/>
            <pc:sldLayoutMk cId="989307149" sldId="2147483727"/>
          </pc:sldLayoutMkLst>
        </pc:sldLayoutChg>
        <pc:sldLayoutChg chg="add del mod replId">
          <pc:chgData name="Nick Mastrella" userId="S::nmastrella@nacdd.org::bd99a69f-c3c5-46ab-973c-818115c82a50" providerId="AD" clId="Web-{A0F8F4F2-86BD-6D35-37E1-519DA1F4FD6E}" dt="2024-04-25T19:48:20.431" v="280"/>
          <pc:sldLayoutMkLst>
            <pc:docMk/>
            <pc:sldMasterMk cId="1328628173" sldId="2147483726"/>
            <pc:sldLayoutMk cId="4254850653" sldId="2147483728"/>
          </pc:sldLayoutMkLst>
        </pc:sldLayoutChg>
        <pc:sldLayoutChg chg="add del mod replId">
          <pc:chgData name="Nick Mastrella" userId="S::nmastrella@nacdd.org::bd99a69f-c3c5-46ab-973c-818115c82a50" providerId="AD" clId="Web-{A0F8F4F2-86BD-6D35-37E1-519DA1F4FD6E}" dt="2024-04-25T19:48:20.431" v="280"/>
          <pc:sldLayoutMkLst>
            <pc:docMk/>
            <pc:sldMasterMk cId="1328628173" sldId="2147483726"/>
            <pc:sldLayoutMk cId="4016377297" sldId="2147483729"/>
          </pc:sldLayoutMkLst>
        </pc:sldLayoutChg>
        <pc:sldLayoutChg chg="add del mod replId">
          <pc:chgData name="Nick Mastrella" userId="S::nmastrella@nacdd.org::bd99a69f-c3c5-46ab-973c-818115c82a50" providerId="AD" clId="Web-{A0F8F4F2-86BD-6D35-37E1-519DA1F4FD6E}" dt="2024-04-25T19:48:20.431" v="280"/>
          <pc:sldLayoutMkLst>
            <pc:docMk/>
            <pc:sldMasterMk cId="1328628173" sldId="2147483726"/>
            <pc:sldLayoutMk cId="121251228" sldId="2147483730"/>
          </pc:sldLayoutMkLst>
        </pc:sldLayoutChg>
        <pc:sldLayoutChg chg="add del mod replId">
          <pc:chgData name="Nick Mastrella" userId="S::nmastrella@nacdd.org::bd99a69f-c3c5-46ab-973c-818115c82a50" providerId="AD" clId="Web-{A0F8F4F2-86BD-6D35-37E1-519DA1F4FD6E}" dt="2024-04-25T19:48:20.431" v="280"/>
          <pc:sldLayoutMkLst>
            <pc:docMk/>
            <pc:sldMasterMk cId="1328628173" sldId="2147483726"/>
            <pc:sldLayoutMk cId="1567018460" sldId="2147483731"/>
          </pc:sldLayoutMkLst>
        </pc:sldLayoutChg>
        <pc:sldLayoutChg chg="add del mod replId">
          <pc:chgData name="Nick Mastrella" userId="S::nmastrella@nacdd.org::bd99a69f-c3c5-46ab-973c-818115c82a50" providerId="AD" clId="Web-{A0F8F4F2-86BD-6D35-37E1-519DA1F4FD6E}" dt="2024-04-25T19:48:20.431" v="280"/>
          <pc:sldLayoutMkLst>
            <pc:docMk/>
            <pc:sldMasterMk cId="1328628173" sldId="2147483726"/>
            <pc:sldLayoutMk cId="1266408578" sldId="2147483732"/>
          </pc:sldLayoutMkLst>
        </pc:sldLayoutChg>
        <pc:sldLayoutChg chg="add del mod replId">
          <pc:chgData name="Nick Mastrella" userId="S::nmastrella@nacdd.org::bd99a69f-c3c5-46ab-973c-818115c82a50" providerId="AD" clId="Web-{A0F8F4F2-86BD-6D35-37E1-519DA1F4FD6E}" dt="2024-04-25T19:48:20.431" v="280"/>
          <pc:sldLayoutMkLst>
            <pc:docMk/>
            <pc:sldMasterMk cId="1328628173" sldId="2147483726"/>
            <pc:sldLayoutMk cId="3215657294" sldId="2147483733"/>
          </pc:sldLayoutMkLst>
        </pc:sldLayoutChg>
        <pc:sldLayoutChg chg="add del mod replId">
          <pc:chgData name="Nick Mastrella" userId="S::nmastrella@nacdd.org::bd99a69f-c3c5-46ab-973c-818115c82a50" providerId="AD" clId="Web-{A0F8F4F2-86BD-6D35-37E1-519DA1F4FD6E}" dt="2024-04-25T19:48:20.431" v="280"/>
          <pc:sldLayoutMkLst>
            <pc:docMk/>
            <pc:sldMasterMk cId="1328628173" sldId="2147483726"/>
            <pc:sldLayoutMk cId="3293821807" sldId="2147483734"/>
          </pc:sldLayoutMkLst>
        </pc:sldLayoutChg>
        <pc:sldLayoutChg chg="add del mod replId">
          <pc:chgData name="Nick Mastrella" userId="S::nmastrella@nacdd.org::bd99a69f-c3c5-46ab-973c-818115c82a50" providerId="AD" clId="Web-{A0F8F4F2-86BD-6D35-37E1-519DA1F4FD6E}" dt="2024-04-25T19:48:20.431" v="280"/>
          <pc:sldLayoutMkLst>
            <pc:docMk/>
            <pc:sldMasterMk cId="1328628173" sldId="2147483726"/>
            <pc:sldLayoutMk cId="1636283170" sldId="2147483735"/>
          </pc:sldLayoutMkLst>
        </pc:sldLayoutChg>
        <pc:sldLayoutChg chg="add del mod replId">
          <pc:chgData name="Nick Mastrella" userId="S::nmastrella@nacdd.org::bd99a69f-c3c5-46ab-973c-818115c82a50" providerId="AD" clId="Web-{A0F8F4F2-86BD-6D35-37E1-519DA1F4FD6E}" dt="2024-04-25T19:48:20.431" v="280"/>
          <pc:sldLayoutMkLst>
            <pc:docMk/>
            <pc:sldMasterMk cId="1328628173" sldId="2147483726"/>
            <pc:sldLayoutMk cId="920491481" sldId="2147483736"/>
          </pc:sldLayoutMkLst>
        </pc:sldLayoutChg>
        <pc:sldLayoutChg chg="add del mod replId">
          <pc:chgData name="Nick Mastrella" userId="S::nmastrella@nacdd.org::bd99a69f-c3c5-46ab-973c-818115c82a50" providerId="AD" clId="Web-{A0F8F4F2-86BD-6D35-37E1-519DA1F4FD6E}" dt="2024-04-25T19:48:20.431" v="280"/>
          <pc:sldLayoutMkLst>
            <pc:docMk/>
            <pc:sldMasterMk cId="1328628173" sldId="2147483726"/>
            <pc:sldLayoutMk cId="3514138727" sldId="2147483737"/>
          </pc:sldLayoutMkLst>
        </pc:sldLayoutChg>
      </pc:sldMasterChg>
      <pc:sldMasterChg chg="add addSldLayout modSldLayout">
        <pc:chgData name="Nick Mastrella" userId="S::nmastrella@nacdd.org::bd99a69f-c3c5-46ab-973c-818115c82a50" providerId="AD" clId="Web-{A0F8F4F2-86BD-6D35-37E1-519DA1F4FD6E}" dt="2024-04-25T19:48:20.431" v="280"/>
        <pc:sldMasterMkLst>
          <pc:docMk/>
          <pc:sldMasterMk cId="3480929915" sldId="2147483738"/>
        </pc:sldMasterMkLst>
        <pc:sldLayoutChg chg="add mod replId">
          <pc:chgData name="Nick Mastrella" userId="S::nmastrella@nacdd.org::bd99a69f-c3c5-46ab-973c-818115c82a50" providerId="AD" clId="Web-{A0F8F4F2-86BD-6D35-37E1-519DA1F4FD6E}" dt="2024-04-25T19:48:20.431" v="280"/>
          <pc:sldLayoutMkLst>
            <pc:docMk/>
            <pc:sldMasterMk cId="3480929915" sldId="2147483738"/>
            <pc:sldLayoutMk cId="4291172060" sldId="2147483739"/>
          </pc:sldLayoutMkLst>
        </pc:sldLayoutChg>
        <pc:sldLayoutChg chg="add mod replId">
          <pc:chgData name="Nick Mastrella" userId="S::nmastrella@nacdd.org::bd99a69f-c3c5-46ab-973c-818115c82a50" providerId="AD" clId="Web-{A0F8F4F2-86BD-6D35-37E1-519DA1F4FD6E}" dt="2024-04-25T19:48:20.431" v="280"/>
          <pc:sldLayoutMkLst>
            <pc:docMk/>
            <pc:sldMasterMk cId="3480929915" sldId="2147483738"/>
            <pc:sldLayoutMk cId="3791633088" sldId="2147483740"/>
          </pc:sldLayoutMkLst>
        </pc:sldLayoutChg>
        <pc:sldLayoutChg chg="add mod replId">
          <pc:chgData name="Nick Mastrella" userId="S::nmastrella@nacdd.org::bd99a69f-c3c5-46ab-973c-818115c82a50" providerId="AD" clId="Web-{A0F8F4F2-86BD-6D35-37E1-519DA1F4FD6E}" dt="2024-04-25T19:48:20.431" v="280"/>
          <pc:sldLayoutMkLst>
            <pc:docMk/>
            <pc:sldMasterMk cId="3480929915" sldId="2147483738"/>
            <pc:sldLayoutMk cId="628382529" sldId="2147483741"/>
          </pc:sldLayoutMkLst>
        </pc:sldLayoutChg>
        <pc:sldLayoutChg chg="add mod replId">
          <pc:chgData name="Nick Mastrella" userId="S::nmastrella@nacdd.org::bd99a69f-c3c5-46ab-973c-818115c82a50" providerId="AD" clId="Web-{A0F8F4F2-86BD-6D35-37E1-519DA1F4FD6E}" dt="2024-04-25T19:48:20.431" v="280"/>
          <pc:sldLayoutMkLst>
            <pc:docMk/>
            <pc:sldMasterMk cId="3480929915" sldId="2147483738"/>
            <pc:sldLayoutMk cId="3054573876" sldId="2147483742"/>
          </pc:sldLayoutMkLst>
        </pc:sldLayoutChg>
        <pc:sldLayoutChg chg="add mod replId">
          <pc:chgData name="Nick Mastrella" userId="S::nmastrella@nacdd.org::bd99a69f-c3c5-46ab-973c-818115c82a50" providerId="AD" clId="Web-{A0F8F4F2-86BD-6D35-37E1-519DA1F4FD6E}" dt="2024-04-25T19:48:20.431" v="280"/>
          <pc:sldLayoutMkLst>
            <pc:docMk/>
            <pc:sldMasterMk cId="3480929915" sldId="2147483738"/>
            <pc:sldLayoutMk cId="3862298173" sldId="2147483743"/>
          </pc:sldLayoutMkLst>
        </pc:sldLayoutChg>
        <pc:sldLayoutChg chg="add mod replId">
          <pc:chgData name="Nick Mastrella" userId="S::nmastrella@nacdd.org::bd99a69f-c3c5-46ab-973c-818115c82a50" providerId="AD" clId="Web-{A0F8F4F2-86BD-6D35-37E1-519DA1F4FD6E}" dt="2024-04-25T19:48:20.431" v="280"/>
          <pc:sldLayoutMkLst>
            <pc:docMk/>
            <pc:sldMasterMk cId="3480929915" sldId="2147483738"/>
            <pc:sldLayoutMk cId="737654698" sldId="2147483744"/>
          </pc:sldLayoutMkLst>
        </pc:sldLayoutChg>
        <pc:sldLayoutChg chg="add mod replId">
          <pc:chgData name="Nick Mastrella" userId="S::nmastrella@nacdd.org::bd99a69f-c3c5-46ab-973c-818115c82a50" providerId="AD" clId="Web-{A0F8F4F2-86BD-6D35-37E1-519DA1F4FD6E}" dt="2024-04-25T19:48:20.431" v="280"/>
          <pc:sldLayoutMkLst>
            <pc:docMk/>
            <pc:sldMasterMk cId="3480929915" sldId="2147483738"/>
            <pc:sldLayoutMk cId="1505088861" sldId="2147483745"/>
          </pc:sldLayoutMkLst>
        </pc:sldLayoutChg>
        <pc:sldLayoutChg chg="add mod replId">
          <pc:chgData name="Nick Mastrella" userId="S::nmastrella@nacdd.org::bd99a69f-c3c5-46ab-973c-818115c82a50" providerId="AD" clId="Web-{A0F8F4F2-86BD-6D35-37E1-519DA1F4FD6E}" dt="2024-04-25T19:48:20.431" v="280"/>
          <pc:sldLayoutMkLst>
            <pc:docMk/>
            <pc:sldMasterMk cId="3480929915" sldId="2147483738"/>
            <pc:sldLayoutMk cId="3691388424" sldId="2147483746"/>
          </pc:sldLayoutMkLst>
        </pc:sldLayoutChg>
        <pc:sldLayoutChg chg="add mod replId">
          <pc:chgData name="Nick Mastrella" userId="S::nmastrella@nacdd.org::bd99a69f-c3c5-46ab-973c-818115c82a50" providerId="AD" clId="Web-{A0F8F4F2-86BD-6D35-37E1-519DA1F4FD6E}" dt="2024-04-25T19:48:20.431" v="280"/>
          <pc:sldLayoutMkLst>
            <pc:docMk/>
            <pc:sldMasterMk cId="3480929915" sldId="2147483738"/>
            <pc:sldLayoutMk cId="1987316401" sldId="2147483747"/>
          </pc:sldLayoutMkLst>
        </pc:sldLayoutChg>
        <pc:sldLayoutChg chg="add mod replId">
          <pc:chgData name="Nick Mastrella" userId="S::nmastrella@nacdd.org::bd99a69f-c3c5-46ab-973c-818115c82a50" providerId="AD" clId="Web-{A0F8F4F2-86BD-6D35-37E1-519DA1F4FD6E}" dt="2024-04-25T19:48:20.431" v="280"/>
          <pc:sldLayoutMkLst>
            <pc:docMk/>
            <pc:sldMasterMk cId="3480929915" sldId="2147483738"/>
            <pc:sldLayoutMk cId="997314187" sldId="2147483748"/>
          </pc:sldLayoutMkLst>
        </pc:sldLayoutChg>
        <pc:sldLayoutChg chg="add mod replId">
          <pc:chgData name="Nick Mastrella" userId="S::nmastrella@nacdd.org::bd99a69f-c3c5-46ab-973c-818115c82a50" providerId="AD" clId="Web-{A0F8F4F2-86BD-6D35-37E1-519DA1F4FD6E}" dt="2024-04-25T19:48:20.431" v="280"/>
          <pc:sldLayoutMkLst>
            <pc:docMk/>
            <pc:sldMasterMk cId="3480929915" sldId="2147483738"/>
            <pc:sldLayoutMk cId="2467603664" sldId="2147483749"/>
          </pc:sldLayoutMkLst>
        </pc:sldLayoutChg>
      </pc:sldMasterChg>
    </pc:docChg>
  </pc:docChgLst>
  <pc:docChgLst>
    <pc:chgData name="Grace Ogden-Parker" userId="S::gogden-parker@nacdd.org::c61855a3-2682-4264-a497-3a21deb8e443" providerId="AD" clId="Web-{DC5AAD21-9D14-62E4-17AC-402295E36A30}"/>
    <pc:docChg chg="addSld delSld modSld sldOrd">
      <pc:chgData name="Grace Ogden-Parker" userId="S::gogden-parker@nacdd.org::c61855a3-2682-4264-a497-3a21deb8e443" providerId="AD" clId="Web-{DC5AAD21-9D14-62E4-17AC-402295E36A30}" dt="2024-04-25T21:02:50.918" v="368" actId="1076"/>
      <pc:docMkLst>
        <pc:docMk/>
      </pc:docMkLst>
      <pc:sldChg chg="addSp delSp modSp">
        <pc:chgData name="Grace Ogden-Parker" userId="S::gogden-parker@nacdd.org::c61855a3-2682-4264-a497-3a21deb8e443" providerId="AD" clId="Web-{DC5AAD21-9D14-62E4-17AC-402295E36A30}" dt="2024-04-25T20:21:22.267" v="288" actId="1076"/>
        <pc:sldMkLst>
          <pc:docMk/>
          <pc:sldMk cId="109857222" sldId="256"/>
        </pc:sldMkLst>
        <pc:spChg chg="mod">
          <ac:chgData name="Grace Ogden-Parker" userId="S::gogden-parker@nacdd.org::c61855a3-2682-4264-a497-3a21deb8e443" providerId="AD" clId="Web-{DC5AAD21-9D14-62E4-17AC-402295E36A30}" dt="2024-04-25T20:20:27.562" v="279" actId="20577"/>
          <ac:spMkLst>
            <pc:docMk/>
            <pc:sldMk cId="109857222" sldId="256"/>
            <ac:spMk id="2" creationId="{00000000-0000-0000-0000-000000000000}"/>
          </ac:spMkLst>
        </pc:spChg>
        <pc:spChg chg="mod">
          <ac:chgData name="Grace Ogden-Parker" userId="S::gogden-parker@nacdd.org::c61855a3-2682-4264-a497-3a21deb8e443" providerId="AD" clId="Web-{DC5AAD21-9D14-62E4-17AC-402295E36A30}" dt="2024-04-25T20:21:06.439" v="287" actId="1076"/>
          <ac:spMkLst>
            <pc:docMk/>
            <pc:sldMk cId="109857222" sldId="256"/>
            <ac:spMk id="3" creationId="{00000000-0000-0000-0000-000000000000}"/>
          </ac:spMkLst>
        </pc:spChg>
        <pc:spChg chg="mod">
          <ac:chgData name="Grace Ogden-Parker" userId="S::gogden-parker@nacdd.org::c61855a3-2682-4264-a497-3a21deb8e443" providerId="AD" clId="Web-{DC5AAD21-9D14-62E4-17AC-402295E36A30}" dt="2024-04-25T20:20:55.266" v="286" actId="1076"/>
          <ac:spMkLst>
            <pc:docMk/>
            <pc:sldMk cId="109857222" sldId="256"/>
            <ac:spMk id="5" creationId="{293EB96C-83C8-E7A0-F7FD-026662388F15}"/>
          </ac:spMkLst>
        </pc:spChg>
        <pc:spChg chg="add del mod ord">
          <ac:chgData name="Grace Ogden-Parker" userId="S::gogden-parker@nacdd.org::c61855a3-2682-4264-a497-3a21deb8e443" providerId="AD" clId="Web-{DC5AAD21-9D14-62E4-17AC-402295E36A30}" dt="2024-04-25T19:53:20.817" v="78"/>
          <ac:spMkLst>
            <pc:docMk/>
            <pc:sldMk cId="109857222" sldId="256"/>
            <ac:spMk id="6" creationId="{C7A9E55E-ED81-9D21-3619-B851C4D5ECE1}"/>
          </ac:spMkLst>
        </pc:spChg>
        <pc:spChg chg="add mod ord">
          <ac:chgData name="Grace Ogden-Parker" userId="S::gogden-parker@nacdd.org::c61855a3-2682-4264-a497-3a21deb8e443" providerId="AD" clId="Web-{DC5AAD21-9D14-62E4-17AC-402295E36A30}" dt="2024-04-25T20:03:00.541" v="148" actId="1076"/>
          <ac:spMkLst>
            <pc:docMk/>
            <pc:sldMk cId="109857222" sldId="256"/>
            <ac:spMk id="7" creationId="{97A86AA8-9C9E-C7F8-AC2E-BCBFDCC44712}"/>
          </ac:spMkLst>
        </pc:spChg>
        <pc:spChg chg="add mod">
          <ac:chgData name="Grace Ogden-Parker" userId="S::gogden-parker@nacdd.org::c61855a3-2682-4264-a497-3a21deb8e443" providerId="AD" clId="Web-{DC5AAD21-9D14-62E4-17AC-402295E36A30}" dt="2024-04-25T20:02:16.821" v="141" actId="1076"/>
          <ac:spMkLst>
            <pc:docMk/>
            <pc:sldMk cId="109857222" sldId="256"/>
            <ac:spMk id="8" creationId="{559C73DE-5FD0-2F9B-5A3E-E4520EA3C38A}"/>
          </ac:spMkLst>
        </pc:spChg>
        <pc:spChg chg="add del mod">
          <ac:chgData name="Grace Ogden-Parker" userId="S::gogden-parker@nacdd.org::c61855a3-2682-4264-a497-3a21deb8e443" providerId="AD" clId="Web-{DC5AAD21-9D14-62E4-17AC-402295E36A30}" dt="2024-04-25T19:56:29.246" v="96"/>
          <ac:spMkLst>
            <pc:docMk/>
            <pc:sldMk cId="109857222" sldId="256"/>
            <ac:spMk id="9" creationId="{F1457E57-2856-877F-E372-E5DC9F4EF4ED}"/>
          </ac:spMkLst>
        </pc:spChg>
        <pc:spChg chg="add del mod">
          <ac:chgData name="Grace Ogden-Parker" userId="S::gogden-parker@nacdd.org::c61855a3-2682-4264-a497-3a21deb8e443" providerId="AD" clId="Web-{DC5AAD21-9D14-62E4-17AC-402295E36A30}" dt="2024-04-25T20:01:05.193" v="132"/>
          <ac:spMkLst>
            <pc:docMk/>
            <pc:sldMk cId="109857222" sldId="256"/>
            <ac:spMk id="10" creationId="{0567201D-1DA9-300A-F5EF-3FEEA6E90329}"/>
          </ac:spMkLst>
        </pc:spChg>
        <pc:spChg chg="add mod">
          <ac:chgData name="Grace Ogden-Parker" userId="S::gogden-parker@nacdd.org::c61855a3-2682-4264-a497-3a21deb8e443" providerId="AD" clId="Web-{DC5AAD21-9D14-62E4-17AC-402295E36A30}" dt="2024-04-25T20:02:14.289" v="140" actId="1076"/>
          <ac:spMkLst>
            <pc:docMk/>
            <pc:sldMk cId="109857222" sldId="256"/>
            <ac:spMk id="11" creationId="{427DAE7D-F945-F985-A874-1ABD34CAC968}"/>
          </ac:spMkLst>
        </pc:spChg>
        <pc:spChg chg="add mod">
          <ac:chgData name="Grace Ogden-Parker" userId="S::gogden-parker@nacdd.org::c61855a3-2682-4264-a497-3a21deb8e443" providerId="AD" clId="Web-{DC5AAD21-9D14-62E4-17AC-402295E36A30}" dt="2024-04-25T20:02:25.930" v="144" actId="1076"/>
          <ac:spMkLst>
            <pc:docMk/>
            <pc:sldMk cId="109857222" sldId="256"/>
            <ac:spMk id="12" creationId="{E23FDB3C-E012-6DF5-07A7-3A524907EF99}"/>
          </ac:spMkLst>
        </pc:spChg>
        <pc:spChg chg="add mod">
          <ac:chgData name="Grace Ogden-Parker" userId="S::gogden-parker@nacdd.org::c61855a3-2682-4264-a497-3a21deb8e443" providerId="AD" clId="Web-{DC5AAD21-9D14-62E4-17AC-402295E36A30}" dt="2024-04-25T20:02:41.915" v="147" actId="1076"/>
          <ac:spMkLst>
            <pc:docMk/>
            <pc:sldMk cId="109857222" sldId="256"/>
            <ac:spMk id="13" creationId="{DF365F51-1BCC-C597-2637-40B02B6D9227}"/>
          </ac:spMkLst>
        </pc:spChg>
        <pc:picChg chg="mod">
          <ac:chgData name="Grace Ogden-Parker" userId="S::gogden-parker@nacdd.org::c61855a3-2682-4264-a497-3a21deb8e443" providerId="AD" clId="Web-{DC5AAD21-9D14-62E4-17AC-402295E36A30}" dt="2024-04-25T20:21:22.267" v="288" actId="1076"/>
          <ac:picMkLst>
            <pc:docMk/>
            <pc:sldMk cId="109857222" sldId="256"/>
            <ac:picMk id="4" creationId="{A13910AD-534F-D065-8145-A89E9E4B43D9}"/>
          </ac:picMkLst>
        </pc:picChg>
      </pc:sldChg>
      <pc:sldChg chg="addSp delSp modSp ord">
        <pc:chgData name="Grace Ogden-Parker" userId="S::gogden-parker@nacdd.org::c61855a3-2682-4264-a497-3a21deb8e443" providerId="AD" clId="Web-{DC5AAD21-9D14-62E4-17AC-402295E36A30}" dt="2024-04-25T20:34:54.265" v="345"/>
        <pc:sldMkLst>
          <pc:docMk/>
          <pc:sldMk cId="1572449378" sldId="257"/>
        </pc:sldMkLst>
        <pc:spChg chg="del mod">
          <ac:chgData name="Grace Ogden-Parker" userId="S::gogden-parker@nacdd.org::c61855a3-2682-4264-a497-3a21deb8e443" providerId="AD" clId="Web-{DC5AAD21-9D14-62E4-17AC-402295E36A30}" dt="2024-04-25T20:16:27.116" v="199"/>
          <ac:spMkLst>
            <pc:docMk/>
            <pc:sldMk cId="1572449378" sldId="257"/>
            <ac:spMk id="2" creationId="{3659D7A7-9A6C-2885-D3ED-335028E5501C}"/>
          </ac:spMkLst>
        </pc:spChg>
        <pc:spChg chg="mod">
          <ac:chgData name="Grace Ogden-Parker" userId="S::gogden-parker@nacdd.org::c61855a3-2682-4264-a497-3a21deb8e443" providerId="AD" clId="Web-{DC5AAD21-9D14-62E4-17AC-402295E36A30}" dt="2024-04-25T20:32:27.072" v="344" actId="20577"/>
          <ac:spMkLst>
            <pc:docMk/>
            <pc:sldMk cId="1572449378" sldId="257"/>
            <ac:spMk id="3" creationId="{50B0DE93-C659-1D62-3916-CBDA1E04C3EF}"/>
          </ac:spMkLst>
        </pc:spChg>
        <pc:spChg chg="add">
          <ac:chgData name="Grace Ogden-Parker" userId="S::gogden-parker@nacdd.org::c61855a3-2682-4264-a497-3a21deb8e443" providerId="AD" clId="Web-{DC5AAD21-9D14-62E4-17AC-402295E36A30}" dt="2024-04-25T20:10:44.542" v="183"/>
          <ac:spMkLst>
            <pc:docMk/>
            <pc:sldMk cId="1572449378" sldId="257"/>
            <ac:spMk id="6" creationId="{897219A8-9598-ED55-ADB6-1AB133F8063F}"/>
          </ac:spMkLst>
        </pc:spChg>
        <pc:spChg chg="add">
          <ac:chgData name="Grace Ogden-Parker" userId="S::gogden-parker@nacdd.org::c61855a3-2682-4264-a497-3a21deb8e443" providerId="AD" clId="Web-{DC5AAD21-9D14-62E4-17AC-402295E36A30}" dt="2024-04-25T20:10:44.542" v="184"/>
          <ac:spMkLst>
            <pc:docMk/>
            <pc:sldMk cId="1572449378" sldId="257"/>
            <ac:spMk id="8" creationId="{87754464-9881-7048-E3DD-20F98E636973}"/>
          </ac:spMkLst>
        </pc:spChg>
        <pc:spChg chg="add mod">
          <ac:chgData name="Grace Ogden-Parker" userId="S::gogden-parker@nacdd.org::c61855a3-2682-4264-a497-3a21deb8e443" providerId="AD" clId="Web-{DC5AAD21-9D14-62E4-17AC-402295E36A30}" dt="2024-04-25T20:31:38.164" v="339" actId="20577"/>
          <ac:spMkLst>
            <pc:docMk/>
            <pc:sldMk cId="1572449378" sldId="257"/>
            <ac:spMk id="10" creationId="{08A29AA3-C100-BB64-C976-C01972F5CBFB}"/>
          </ac:spMkLst>
        </pc:spChg>
        <pc:spChg chg="add">
          <ac:chgData name="Grace Ogden-Parker" userId="S::gogden-parker@nacdd.org::c61855a3-2682-4264-a497-3a21deb8e443" providerId="AD" clId="Web-{DC5AAD21-9D14-62E4-17AC-402295E36A30}" dt="2024-04-25T20:22:10.097" v="295"/>
          <ac:spMkLst>
            <pc:docMk/>
            <pc:sldMk cId="1572449378" sldId="257"/>
            <ac:spMk id="12" creationId="{2687D655-AC77-6A90-367E-36E0DAEDE715}"/>
          </ac:spMkLst>
        </pc:spChg>
        <pc:spChg chg="add">
          <ac:chgData name="Grace Ogden-Parker" userId="S::gogden-parker@nacdd.org::c61855a3-2682-4264-a497-3a21deb8e443" providerId="AD" clId="Web-{DC5AAD21-9D14-62E4-17AC-402295E36A30}" dt="2024-04-25T20:22:10.097" v="296"/>
          <ac:spMkLst>
            <pc:docMk/>
            <pc:sldMk cId="1572449378" sldId="257"/>
            <ac:spMk id="14" creationId="{2B6F8401-1AC4-9D96-49D7-3A0E8A678C07}"/>
          </ac:spMkLst>
        </pc:spChg>
        <pc:picChg chg="del mod">
          <ac:chgData name="Grace Ogden-Parker" userId="S::gogden-parker@nacdd.org::c61855a3-2682-4264-a497-3a21deb8e443" providerId="AD" clId="Web-{DC5AAD21-9D14-62E4-17AC-402295E36A30}" dt="2024-04-25T20:25:17.807" v="316"/>
          <ac:picMkLst>
            <pc:docMk/>
            <pc:sldMk cId="1572449378" sldId="257"/>
            <ac:picMk id="5" creationId="{2C0E4C66-A0CA-60A2-10E6-6BEB47A2EA0D}"/>
          </ac:picMkLst>
        </pc:picChg>
        <pc:picChg chg="add">
          <ac:chgData name="Grace Ogden-Parker" userId="S::gogden-parker@nacdd.org::c61855a3-2682-4264-a497-3a21deb8e443" providerId="AD" clId="Web-{DC5AAD21-9D14-62E4-17AC-402295E36A30}" dt="2024-04-25T20:25:24.104" v="317"/>
          <ac:picMkLst>
            <pc:docMk/>
            <pc:sldMk cId="1572449378" sldId="257"/>
            <ac:picMk id="16" creationId="{E54E4912-3FF8-5FB8-DB82-C7ED41742A3D}"/>
          </ac:picMkLst>
        </pc:picChg>
      </pc:sldChg>
      <pc:sldChg chg="addSp delSp modSp">
        <pc:chgData name="Grace Ogden-Parker" userId="S::gogden-parker@nacdd.org::c61855a3-2682-4264-a497-3a21deb8e443" providerId="AD" clId="Web-{DC5AAD21-9D14-62E4-17AC-402295E36A30}" dt="2024-04-25T20:32:05.899" v="342" actId="1076"/>
        <pc:sldMkLst>
          <pc:docMk/>
          <pc:sldMk cId="1950571022" sldId="258"/>
        </pc:sldMkLst>
        <pc:spChg chg="del mod">
          <ac:chgData name="Grace Ogden-Parker" userId="S::gogden-parker@nacdd.org::c61855a3-2682-4264-a497-3a21deb8e443" providerId="AD" clId="Web-{DC5AAD21-9D14-62E4-17AC-402295E36A30}" dt="2024-04-25T20:18:30.074" v="244"/>
          <ac:spMkLst>
            <pc:docMk/>
            <pc:sldMk cId="1950571022" sldId="258"/>
            <ac:spMk id="2" creationId="{8DB5D4CD-A816-1F8F-F993-51F30F3486A8}"/>
          </ac:spMkLst>
        </pc:spChg>
        <pc:spChg chg="mod">
          <ac:chgData name="Grace Ogden-Parker" userId="S::gogden-parker@nacdd.org::c61855a3-2682-4264-a497-3a21deb8e443" providerId="AD" clId="Web-{DC5AAD21-9D14-62E4-17AC-402295E36A30}" dt="2024-04-25T20:24:43.415" v="313" actId="1076"/>
          <ac:spMkLst>
            <pc:docMk/>
            <pc:sldMk cId="1950571022" sldId="258"/>
            <ac:spMk id="3" creationId="{11A6E861-1C7B-28A5-E7C8-FF8BCCC2536B}"/>
          </ac:spMkLst>
        </pc:spChg>
        <pc:spChg chg="add">
          <ac:chgData name="Grace Ogden-Parker" userId="S::gogden-parker@nacdd.org::c61855a3-2682-4264-a497-3a21deb8e443" providerId="AD" clId="Web-{DC5AAD21-9D14-62E4-17AC-402295E36A30}" dt="2024-04-25T20:10:17.088" v="181"/>
          <ac:spMkLst>
            <pc:docMk/>
            <pc:sldMk cId="1950571022" sldId="258"/>
            <ac:spMk id="6" creationId="{2FB0BBD3-6432-8EB7-3296-B2AACABD3771}"/>
          </ac:spMkLst>
        </pc:spChg>
        <pc:spChg chg="add">
          <ac:chgData name="Grace Ogden-Parker" userId="S::gogden-parker@nacdd.org::c61855a3-2682-4264-a497-3a21deb8e443" providerId="AD" clId="Web-{DC5AAD21-9D14-62E4-17AC-402295E36A30}" dt="2024-04-25T20:10:17.103" v="182"/>
          <ac:spMkLst>
            <pc:docMk/>
            <pc:sldMk cId="1950571022" sldId="258"/>
            <ac:spMk id="8" creationId="{118E6CE4-7CA0-FEB3-EE6E-86438D417D3D}"/>
          </ac:spMkLst>
        </pc:spChg>
        <pc:spChg chg="add mod">
          <ac:chgData name="Grace Ogden-Parker" userId="S::gogden-parker@nacdd.org::c61855a3-2682-4264-a497-3a21deb8e443" providerId="AD" clId="Web-{DC5AAD21-9D14-62E4-17AC-402295E36A30}" dt="2024-04-25T20:32:05.899" v="342" actId="1076"/>
          <ac:spMkLst>
            <pc:docMk/>
            <pc:sldMk cId="1950571022" sldId="258"/>
            <ac:spMk id="10" creationId="{BFAE138C-041E-7B36-2B0E-A534C975F9F3}"/>
          </ac:spMkLst>
        </pc:spChg>
        <pc:spChg chg="add">
          <ac:chgData name="Grace Ogden-Parker" userId="S::gogden-parker@nacdd.org::c61855a3-2682-4264-a497-3a21deb8e443" providerId="AD" clId="Web-{DC5AAD21-9D14-62E4-17AC-402295E36A30}" dt="2024-04-25T20:22:06.613" v="293"/>
          <ac:spMkLst>
            <pc:docMk/>
            <pc:sldMk cId="1950571022" sldId="258"/>
            <ac:spMk id="14" creationId="{604639B6-437B-225C-3DF0-534DBA5D522D}"/>
          </ac:spMkLst>
        </pc:spChg>
        <pc:spChg chg="add">
          <ac:chgData name="Grace Ogden-Parker" userId="S::gogden-parker@nacdd.org::c61855a3-2682-4264-a497-3a21deb8e443" providerId="AD" clId="Web-{DC5AAD21-9D14-62E4-17AC-402295E36A30}" dt="2024-04-25T20:22:06.613" v="294"/>
          <ac:spMkLst>
            <pc:docMk/>
            <pc:sldMk cId="1950571022" sldId="258"/>
            <ac:spMk id="16" creationId="{0F6EA12C-631C-65B5-3E6A-1D7BB390CC64}"/>
          </ac:spMkLst>
        </pc:spChg>
        <pc:picChg chg="del">
          <ac:chgData name="Grace Ogden-Parker" userId="S::gogden-parker@nacdd.org::c61855a3-2682-4264-a497-3a21deb8e443" providerId="AD" clId="Web-{DC5AAD21-9D14-62E4-17AC-402295E36A30}" dt="2024-04-25T20:21:37.705" v="289"/>
          <ac:picMkLst>
            <pc:docMk/>
            <pc:sldMk cId="1950571022" sldId="258"/>
            <ac:picMk id="5" creationId="{7D2BD123-90D7-0CF0-FAE1-B1EF4EC3A261}"/>
          </ac:picMkLst>
        </pc:picChg>
        <pc:picChg chg="add mod">
          <ac:chgData name="Grace Ogden-Parker" userId="S::gogden-parker@nacdd.org::c61855a3-2682-4264-a497-3a21deb8e443" providerId="AD" clId="Web-{DC5AAD21-9D14-62E4-17AC-402295E36A30}" dt="2024-04-25T20:24:28.133" v="310" actId="1076"/>
          <ac:picMkLst>
            <pc:docMk/>
            <pc:sldMk cId="1950571022" sldId="258"/>
            <ac:picMk id="12" creationId="{1E5EFEC1-87B8-657C-EB07-3688BFB69C9F}"/>
          </ac:picMkLst>
        </pc:picChg>
      </pc:sldChg>
      <pc:sldChg chg="addSp del">
        <pc:chgData name="Grace Ogden-Parker" userId="S::gogden-parker@nacdd.org::c61855a3-2682-4264-a497-3a21deb8e443" providerId="AD" clId="Web-{DC5AAD21-9D14-62E4-17AC-402295E36A30}" dt="2024-04-25T20:35:32.688" v="352"/>
        <pc:sldMkLst>
          <pc:docMk/>
          <pc:sldMk cId="1301538691" sldId="259"/>
        </pc:sldMkLst>
        <pc:spChg chg="add">
          <ac:chgData name="Grace Ogden-Parker" userId="S::gogden-parker@nacdd.org::c61855a3-2682-4264-a497-3a21deb8e443" providerId="AD" clId="Web-{DC5AAD21-9D14-62E4-17AC-402295E36A30}" dt="2024-04-25T20:35:05.609" v="346"/>
          <ac:spMkLst>
            <pc:docMk/>
            <pc:sldMk cId="1301538691" sldId="259"/>
            <ac:spMk id="5" creationId="{F95D845C-D41E-1E6F-76F6-BC1020033FC0}"/>
          </ac:spMkLst>
        </pc:spChg>
        <pc:spChg chg="add">
          <ac:chgData name="Grace Ogden-Parker" userId="S::gogden-parker@nacdd.org::c61855a3-2682-4264-a497-3a21deb8e443" providerId="AD" clId="Web-{DC5AAD21-9D14-62E4-17AC-402295E36A30}" dt="2024-04-25T20:35:05.609" v="347"/>
          <ac:spMkLst>
            <pc:docMk/>
            <pc:sldMk cId="1301538691" sldId="259"/>
            <ac:spMk id="7" creationId="{9812033E-29EA-6ACD-8FF2-2D41ECFA264C}"/>
          </ac:spMkLst>
        </pc:spChg>
        <pc:spChg chg="add">
          <ac:chgData name="Grace Ogden-Parker" userId="S::gogden-parker@nacdd.org::c61855a3-2682-4264-a497-3a21deb8e443" providerId="AD" clId="Web-{DC5AAD21-9D14-62E4-17AC-402295E36A30}" dt="2024-04-25T20:35:05.624" v="348"/>
          <ac:spMkLst>
            <pc:docMk/>
            <pc:sldMk cId="1301538691" sldId="259"/>
            <ac:spMk id="9" creationId="{CA2CC271-D8A3-E5C5-E447-9DDB697FCECC}"/>
          </ac:spMkLst>
        </pc:spChg>
        <pc:spChg chg="add">
          <ac:chgData name="Grace Ogden-Parker" userId="S::gogden-parker@nacdd.org::c61855a3-2682-4264-a497-3a21deb8e443" providerId="AD" clId="Web-{DC5AAD21-9D14-62E4-17AC-402295E36A30}" dt="2024-04-25T20:35:05.624" v="349"/>
          <ac:spMkLst>
            <pc:docMk/>
            <pc:sldMk cId="1301538691" sldId="259"/>
            <ac:spMk id="11" creationId="{B9552499-6D1A-1261-0DF0-DBEF81C5C3FB}"/>
          </ac:spMkLst>
        </pc:spChg>
        <pc:picChg chg="add">
          <ac:chgData name="Grace Ogden-Parker" userId="S::gogden-parker@nacdd.org::c61855a3-2682-4264-a497-3a21deb8e443" providerId="AD" clId="Web-{DC5AAD21-9D14-62E4-17AC-402295E36A30}" dt="2024-04-25T20:35:12.672" v="350"/>
          <ac:picMkLst>
            <pc:docMk/>
            <pc:sldMk cId="1301538691" sldId="259"/>
            <ac:picMk id="13" creationId="{9E232848-282A-6EAD-7A55-FD595A475656}"/>
          </ac:picMkLst>
        </pc:picChg>
      </pc:sldChg>
      <pc:sldChg chg="addSp delSp modSp new">
        <pc:chgData name="Grace Ogden-Parker" userId="S::gogden-parker@nacdd.org::c61855a3-2682-4264-a497-3a21deb8e443" providerId="AD" clId="Web-{DC5AAD21-9D14-62E4-17AC-402295E36A30}" dt="2024-04-25T21:02:50.918" v="368" actId="1076"/>
        <pc:sldMkLst>
          <pc:docMk/>
          <pc:sldMk cId="1340061830" sldId="260"/>
        </pc:sldMkLst>
        <pc:spChg chg="mod">
          <ac:chgData name="Grace Ogden-Parker" userId="S::gogden-parker@nacdd.org::c61855a3-2682-4264-a497-3a21deb8e443" providerId="AD" clId="Web-{DC5AAD21-9D14-62E4-17AC-402295E36A30}" dt="2024-04-25T21:02:50.918" v="368" actId="1076"/>
          <ac:spMkLst>
            <pc:docMk/>
            <pc:sldMk cId="1340061830" sldId="260"/>
            <ac:spMk id="2" creationId="{AE3EE537-DC7D-1472-D6D9-45002F2D6586}"/>
          </ac:spMkLst>
        </pc:spChg>
        <pc:spChg chg="del">
          <ac:chgData name="Grace Ogden-Parker" userId="S::gogden-parker@nacdd.org::c61855a3-2682-4264-a497-3a21deb8e443" providerId="AD" clId="Web-{DC5AAD21-9D14-62E4-17AC-402295E36A30}" dt="2024-04-25T21:01:34.493" v="358"/>
          <ac:spMkLst>
            <pc:docMk/>
            <pc:sldMk cId="1340061830" sldId="260"/>
            <ac:spMk id="3" creationId="{6529BCB9-6DEB-34CD-C377-4EA78BDDD642}"/>
          </ac:spMkLst>
        </pc:spChg>
        <pc:spChg chg="del">
          <ac:chgData name="Grace Ogden-Parker" userId="S::gogden-parker@nacdd.org::c61855a3-2682-4264-a497-3a21deb8e443" providerId="AD" clId="Web-{DC5AAD21-9D14-62E4-17AC-402295E36A30}" dt="2024-04-25T21:02:02.556" v="361"/>
          <ac:spMkLst>
            <pc:docMk/>
            <pc:sldMk cId="1340061830" sldId="260"/>
            <ac:spMk id="4" creationId="{6DA1859F-2A64-F17A-AB36-51A2A7728223}"/>
          </ac:spMkLst>
        </pc:spChg>
        <pc:spChg chg="add">
          <ac:chgData name="Grace Ogden-Parker" userId="S::gogden-parker@nacdd.org::c61855a3-2682-4264-a497-3a21deb8e443" providerId="AD" clId="Web-{DC5AAD21-9D14-62E4-17AC-402295E36A30}" dt="2024-04-25T20:35:47.923" v="354"/>
          <ac:spMkLst>
            <pc:docMk/>
            <pc:sldMk cId="1340061830" sldId="260"/>
            <ac:spMk id="8" creationId="{2266D3D8-70C8-3328-3571-1865D6EEEAF1}"/>
          </ac:spMkLst>
        </pc:spChg>
        <pc:spChg chg="add">
          <ac:chgData name="Grace Ogden-Parker" userId="S::gogden-parker@nacdd.org::c61855a3-2682-4264-a497-3a21deb8e443" providerId="AD" clId="Web-{DC5AAD21-9D14-62E4-17AC-402295E36A30}" dt="2024-04-25T20:35:47.938" v="355"/>
          <ac:spMkLst>
            <pc:docMk/>
            <pc:sldMk cId="1340061830" sldId="260"/>
            <ac:spMk id="10" creationId="{5EF1202A-35C7-0671-1FE6-5FA0547EF5AE}"/>
          </ac:spMkLst>
        </pc:spChg>
        <pc:spChg chg="add">
          <ac:chgData name="Grace Ogden-Parker" userId="S::gogden-parker@nacdd.org::c61855a3-2682-4264-a497-3a21deb8e443" providerId="AD" clId="Web-{DC5AAD21-9D14-62E4-17AC-402295E36A30}" dt="2024-04-25T20:35:47.938" v="356"/>
          <ac:spMkLst>
            <pc:docMk/>
            <pc:sldMk cId="1340061830" sldId="260"/>
            <ac:spMk id="12" creationId="{A80299AA-2DA8-B68D-64A7-D448308C69FC}"/>
          </ac:spMkLst>
        </pc:spChg>
        <pc:spChg chg="add">
          <ac:chgData name="Grace Ogden-Parker" userId="S::gogden-parker@nacdd.org::c61855a3-2682-4264-a497-3a21deb8e443" providerId="AD" clId="Web-{DC5AAD21-9D14-62E4-17AC-402295E36A30}" dt="2024-04-25T20:35:47.954" v="357"/>
          <ac:spMkLst>
            <pc:docMk/>
            <pc:sldMk cId="1340061830" sldId="260"/>
            <ac:spMk id="14" creationId="{F1C851C3-EF72-DB7F-EA63-29A0E04C9A00}"/>
          </ac:spMkLst>
        </pc:spChg>
        <pc:picChg chg="add mod">
          <ac:chgData name="Grace Ogden-Parker" userId="S::gogden-parker@nacdd.org::c61855a3-2682-4264-a497-3a21deb8e443" providerId="AD" clId="Web-{DC5AAD21-9D14-62E4-17AC-402295E36A30}" dt="2024-04-25T21:02:40.761" v="367" actId="1076"/>
          <ac:picMkLst>
            <pc:docMk/>
            <pc:sldMk cId="1340061830" sldId="260"/>
            <ac:picMk id="6" creationId="{99F76819-2E4B-C33E-A337-43C2C404C38E}"/>
          </ac:picMkLst>
        </pc:picChg>
        <pc:picChg chg="add mod ord modCrop">
          <ac:chgData name="Grace Ogden-Parker" userId="S::gogden-parker@nacdd.org::c61855a3-2682-4264-a497-3a21deb8e443" providerId="AD" clId="Web-{DC5AAD21-9D14-62E4-17AC-402295E36A30}" dt="2024-04-25T21:02:35.480" v="366" actId="1076"/>
          <ac:picMkLst>
            <pc:docMk/>
            <pc:sldMk cId="1340061830" sldId="260"/>
            <ac:picMk id="15" creationId="{18238097-635E-BA0F-340E-AD9C4838F37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9117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731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760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9163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2838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5457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229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7654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508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138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8731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4/27/2024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48092991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utisticadvocacy.org/wp-content/uploads/2024/03/stop-the-shock-fact-sheet-2024.pdf" TargetMode="External"/><Relationship Id="rId2" Type="http://schemas.openxmlformats.org/officeDocument/2006/relationships/hyperlink" Target="https://www.regulations.gov/commenton/FDA-2023-N-3902-0001"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A86AA8-9C9E-C7F8-AC2E-BCBFDCC44712}"/>
              </a:ext>
              <a:ext uri="{C183D7F6-B498-43B3-948B-1728B52AA6E4}">
                <adec:decorative xmlns:adec="http://schemas.microsoft.com/office/drawing/2017/decorative" val="1"/>
              </a:ext>
            </a:extLst>
          </p:cNvPr>
          <p:cNvSpPr/>
          <p:nvPr/>
        </p:nvSpPr>
        <p:spPr>
          <a:xfrm>
            <a:off x="2038945" y="1598414"/>
            <a:ext cx="8203406" cy="1059656"/>
          </a:xfrm>
          <a:prstGeom prst="rect">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87978" y="1610121"/>
            <a:ext cx="11036808" cy="1029844"/>
          </a:xfrm>
        </p:spPr>
        <p:txBody>
          <a:bodyPr>
            <a:normAutofit/>
          </a:bodyPr>
          <a:lstStyle/>
          <a:p>
            <a:r>
              <a:rPr lang="en-US" dirty="0">
                <a:latin typeface="Tahoma"/>
                <a:ea typeface="Tahoma"/>
                <a:cs typeface="Tahoma"/>
              </a:rPr>
              <a:t>Your Comment Counts</a:t>
            </a:r>
          </a:p>
        </p:txBody>
      </p:sp>
      <p:sp>
        <p:nvSpPr>
          <p:cNvPr id="3" name="Subtitle 2"/>
          <p:cNvSpPr>
            <a:spLocks noGrp="1"/>
          </p:cNvSpPr>
          <p:nvPr>
            <p:ph type="subTitle" idx="1"/>
          </p:nvPr>
        </p:nvSpPr>
        <p:spPr>
          <a:xfrm>
            <a:off x="2202656" y="3113883"/>
            <a:ext cx="7810502" cy="1167606"/>
          </a:xfrm>
        </p:spPr>
        <p:txBody>
          <a:bodyPr vert="horz" lIns="91440" tIns="45720" rIns="91440" bIns="45720" rtlCol="0" anchor="t">
            <a:normAutofit/>
          </a:bodyPr>
          <a:lstStyle/>
          <a:p>
            <a:r>
              <a:rPr lang="en-US">
                <a:latin typeface="Tahoma"/>
                <a:ea typeface="Tahoma"/>
                <a:cs typeface="Tahoma"/>
              </a:rPr>
              <a:t>Why we need you to submit your public comments on the FDA's proposed ban on electric shock devices and tips on how to draft your own.</a:t>
            </a:r>
          </a:p>
        </p:txBody>
      </p:sp>
      <p:sp>
        <p:nvSpPr>
          <p:cNvPr id="5" name="TextBox 4">
            <a:extLst>
              <a:ext uri="{FF2B5EF4-FFF2-40B4-BE49-F238E27FC236}">
                <a16:creationId xmlns:a16="http://schemas.microsoft.com/office/drawing/2014/main" id="{293EB96C-83C8-E7A0-F7FD-026662388F15}"/>
              </a:ext>
            </a:extLst>
          </p:cNvPr>
          <p:cNvSpPr txBox="1"/>
          <p:nvPr/>
        </p:nvSpPr>
        <p:spPr>
          <a:xfrm>
            <a:off x="4417219" y="4536098"/>
            <a:ext cx="34379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Tahoma"/>
                <a:ea typeface="Tahoma"/>
                <a:cs typeface="Tahoma"/>
              </a:rPr>
              <a:t>Presented by Nick Mastrella </a:t>
            </a:r>
          </a:p>
        </p:txBody>
      </p:sp>
      <p:pic>
        <p:nvPicPr>
          <p:cNvPr id="4" name="Picture 3" descr="NACDD National Association of Councils on Developmental Disabilities Logo with multi-colored half circles inside an open c-shaped border">
            <a:extLst>
              <a:ext uri="{FF2B5EF4-FFF2-40B4-BE49-F238E27FC236}">
                <a16:creationId xmlns:a16="http://schemas.microsoft.com/office/drawing/2014/main" id="{A13910AD-534F-D065-8145-A89E9E4B43D9}"/>
              </a:ext>
            </a:extLst>
          </p:cNvPr>
          <p:cNvPicPr>
            <a:picLocks noChangeAspect="1"/>
          </p:cNvPicPr>
          <p:nvPr/>
        </p:nvPicPr>
        <p:blipFill>
          <a:blip r:embed="rId2"/>
          <a:stretch>
            <a:fillRect/>
          </a:stretch>
        </p:blipFill>
        <p:spPr>
          <a:xfrm>
            <a:off x="4381499" y="5531225"/>
            <a:ext cx="3440907" cy="1020927"/>
          </a:xfrm>
          <a:prstGeom prst="rect">
            <a:avLst/>
          </a:prstGeom>
        </p:spPr>
      </p:pic>
      <p:sp>
        <p:nvSpPr>
          <p:cNvPr id="8" name="Half Frame 7">
            <a:extLst>
              <a:ext uri="{FF2B5EF4-FFF2-40B4-BE49-F238E27FC236}">
                <a16:creationId xmlns:a16="http://schemas.microsoft.com/office/drawing/2014/main" id="{559C73DE-5FD0-2F9B-5A3E-E4520EA3C38A}"/>
              </a:ext>
              <a:ext uri="{C183D7F6-B498-43B3-948B-1728B52AA6E4}">
                <adec:decorative xmlns:adec="http://schemas.microsoft.com/office/drawing/2017/decorative" val="1"/>
              </a:ext>
            </a:extLst>
          </p:cNvPr>
          <p:cNvSpPr/>
          <p:nvPr/>
        </p:nvSpPr>
        <p:spPr>
          <a:xfrm>
            <a:off x="-5953" y="-5953"/>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427DAE7D-F945-F985-A874-1ABD34CAC968}"/>
              </a:ext>
              <a:ext uri="{C183D7F6-B498-43B3-948B-1728B52AA6E4}">
                <adec:decorative xmlns:adec="http://schemas.microsoft.com/office/drawing/2017/decorative" val="1"/>
              </a:ext>
            </a:extLst>
          </p:cNvPr>
          <p:cNvSpPr/>
          <p:nvPr/>
        </p:nvSpPr>
        <p:spPr>
          <a:xfrm rot="10800000">
            <a:off x="10923984" y="5601890"/>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E23FDB3C-E012-6DF5-07A7-3A524907EF99}"/>
              </a:ext>
              <a:ext uri="{C183D7F6-B498-43B3-948B-1728B52AA6E4}">
                <adec:decorative xmlns:adec="http://schemas.microsoft.com/office/drawing/2017/decorative" val="1"/>
              </a:ext>
            </a:extLst>
          </p:cNvPr>
          <p:cNvSpPr/>
          <p:nvPr/>
        </p:nvSpPr>
        <p:spPr>
          <a:xfrm rot="5400000">
            <a:off x="10912077" y="5952"/>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a:extLst>
              <a:ext uri="{FF2B5EF4-FFF2-40B4-BE49-F238E27FC236}">
                <a16:creationId xmlns:a16="http://schemas.microsoft.com/office/drawing/2014/main" id="{DF365F51-1BCC-C597-2637-40B02B6D9227}"/>
              </a:ext>
              <a:ext uri="{C183D7F6-B498-43B3-948B-1728B52AA6E4}">
                <adec:decorative xmlns:adec="http://schemas.microsoft.com/office/drawing/2017/decorative" val="1"/>
              </a:ext>
            </a:extLst>
          </p:cNvPr>
          <p:cNvSpPr/>
          <p:nvPr/>
        </p:nvSpPr>
        <p:spPr>
          <a:xfrm rot="16200000">
            <a:off x="-17860" y="5589984"/>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AE138C-041E-7B36-2B0E-A534C975F9F3}"/>
              </a:ext>
            </a:extLst>
          </p:cNvPr>
          <p:cNvSpPr>
            <a:spLocks noGrp="1"/>
          </p:cNvSpPr>
          <p:nvPr>
            <p:ph type="title"/>
          </p:nvPr>
        </p:nvSpPr>
        <p:spPr>
          <a:xfrm>
            <a:off x="838200" y="365126"/>
            <a:ext cx="2752726" cy="1349375"/>
          </a:xfrm>
        </p:spPr>
        <p:txBody>
          <a:bodyPr>
            <a:normAutofit/>
          </a:bodyPr>
          <a:lstStyle/>
          <a:p>
            <a:r>
              <a:rPr lang="en-US">
                <a:latin typeface="Tahoma"/>
                <a:ea typeface="Tahoma"/>
                <a:cs typeface="Tahoma"/>
              </a:rPr>
              <a:t>The Issue</a:t>
            </a:r>
          </a:p>
        </p:txBody>
      </p:sp>
      <p:sp>
        <p:nvSpPr>
          <p:cNvPr id="3" name="Content Placeholder 2">
            <a:extLst>
              <a:ext uri="{FF2B5EF4-FFF2-40B4-BE49-F238E27FC236}">
                <a16:creationId xmlns:a16="http://schemas.microsoft.com/office/drawing/2014/main" id="{11A6E861-1C7B-28A5-E7C8-FF8BCCC2536B}"/>
              </a:ext>
            </a:extLst>
          </p:cNvPr>
          <p:cNvSpPr>
            <a:spLocks noGrp="1"/>
          </p:cNvSpPr>
          <p:nvPr>
            <p:ph idx="1"/>
          </p:nvPr>
        </p:nvSpPr>
        <p:spPr>
          <a:xfrm>
            <a:off x="838200" y="1682750"/>
            <a:ext cx="10515600" cy="4351338"/>
          </a:xfrm>
        </p:spPr>
        <p:txBody>
          <a:bodyPr vert="horz" lIns="91440" tIns="45720" rIns="91440" bIns="45720" rtlCol="0" anchor="t">
            <a:noAutofit/>
          </a:bodyPr>
          <a:lstStyle/>
          <a:p>
            <a:pPr>
              <a:lnSpc>
                <a:spcPct val="100000"/>
              </a:lnSpc>
            </a:pPr>
            <a:r>
              <a:rPr lang="en-US" sz="2400">
                <a:latin typeface="Tahoma"/>
                <a:ea typeface="Tahoma"/>
                <a:cs typeface="Tahoma"/>
              </a:rPr>
              <a:t>Currently, the Judge Rottenburg Center (JRC) uses shock devices as a means of "treating" behavioral problems. </a:t>
            </a:r>
          </a:p>
          <a:p>
            <a:pPr>
              <a:lnSpc>
                <a:spcPct val="100000"/>
              </a:lnSpc>
            </a:pPr>
            <a:r>
              <a:rPr lang="en-US" sz="2400">
                <a:latin typeface="Tahoma"/>
                <a:ea typeface="Tahoma"/>
                <a:cs typeface="Tahoma"/>
              </a:rPr>
              <a:t>This inhumane practice was banned by the FDA in 2020. However, the JRC was granted an exemption from this rule in court in Washington DC. </a:t>
            </a:r>
          </a:p>
          <a:p>
            <a:pPr>
              <a:lnSpc>
                <a:spcPct val="100000"/>
              </a:lnSpc>
            </a:pPr>
            <a:r>
              <a:rPr lang="en-US" sz="2400">
                <a:latin typeface="Tahoma"/>
                <a:ea typeface="Tahoma"/>
                <a:cs typeface="Tahoma"/>
              </a:rPr>
              <a:t>Fortunately, ASAN was able to successfully advocate for the issue being included in a 2022 omnibus bill. This bill would grant the FDA the power to totally ban the electric shock devices. </a:t>
            </a:r>
          </a:p>
          <a:p>
            <a:pPr>
              <a:lnSpc>
                <a:spcPct val="100000"/>
              </a:lnSpc>
            </a:pPr>
            <a:r>
              <a:rPr lang="en-US" sz="2400">
                <a:latin typeface="Tahoma"/>
                <a:ea typeface="Tahoma"/>
                <a:cs typeface="Tahoma"/>
              </a:rPr>
              <a:t>The FDA is now looking for public comments on the proposed rule. With our advocacy, the FDA will be supported in banning the use of these devices as cruel and unreasonable. </a:t>
            </a:r>
          </a:p>
          <a:p>
            <a:endParaRPr lang="en-US"/>
          </a:p>
        </p:txBody>
      </p:sp>
      <p:sp>
        <p:nvSpPr>
          <p:cNvPr id="6" name="Half Frame 5">
            <a:extLst>
              <a:ext uri="{FF2B5EF4-FFF2-40B4-BE49-F238E27FC236}">
                <a16:creationId xmlns:a16="http://schemas.microsoft.com/office/drawing/2014/main" id="{2FB0BBD3-6432-8EB7-3296-B2AACABD3771}"/>
              </a:ext>
              <a:ext uri="{C183D7F6-B498-43B3-948B-1728B52AA6E4}">
                <adec:decorative xmlns:adec="http://schemas.microsoft.com/office/drawing/2017/decorative" val="1"/>
              </a:ext>
            </a:extLst>
          </p:cNvPr>
          <p:cNvSpPr/>
          <p:nvPr/>
        </p:nvSpPr>
        <p:spPr>
          <a:xfrm rot="10800000">
            <a:off x="10923984" y="5601890"/>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id="{118E6CE4-7CA0-FEB3-EE6E-86438D417D3D}"/>
              </a:ext>
              <a:ext uri="{C183D7F6-B498-43B3-948B-1728B52AA6E4}">
                <adec:decorative xmlns:adec="http://schemas.microsoft.com/office/drawing/2017/decorative" val="1"/>
              </a:ext>
            </a:extLst>
          </p:cNvPr>
          <p:cNvSpPr/>
          <p:nvPr/>
        </p:nvSpPr>
        <p:spPr>
          <a:xfrm rot="16200000">
            <a:off x="-17860" y="5589984"/>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NACDD National Association of Councils on Developmental Disabilities Logo with multi-colored half circles inside an open c-shaped border">
            <a:extLst>
              <a:ext uri="{FF2B5EF4-FFF2-40B4-BE49-F238E27FC236}">
                <a16:creationId xmlns:a16="http://schemas.microsoft.com/office/drawing/2014/main" id="{1E5EFEC1-87B8-657C-EB07-3688BFB69C9F}"/>
              </a:ext>
            </a:extLst>
          </p:cNvPr>
          <p:cNvPicPr>
            <a:picLocks noChangeAspect="1"/>
          </p:cNvPicPr>
          <p:nvPr/>
        </p:nvPicPr>
        <p:blipFill rotWithShape="1">
          <a:blip r:embed="rId2"/>
          <a:srcRect l="-2632" t="-9319" r="-4361" b="-5556"/>
          <a:stretch/>
        </p:blipFill>
        <p:spPr>
          <a:xfrm>
            <a:off x="8051738" y="5816168"/>
            <a:ext cx="2757587" cy="826707"/>
          </a:xfrm>
          <a:prstGeom prst="rect">
            <a:avLst/>
          </a:prstGeom>
        </p:spPr>
      </p:pic>
      <p:sp>
        <p:nvSpPr>
          <p:cNvPr id="14" name="Half Frame 13">
            <a:extLst>
              <a:ext uri="{FF2B5EF4-FFF2-40B4-BE49-F238E27FC236}">
                <a16:creationId xmlns:a16="http://schemas.microsoft.com/office/drawing/2014/main" id="{604639B6-437B-225C-3DF0-534DBA5D522D}"/>
              </a:ext>
              <a:ext uri="{C183D7F6-B498-43B3-948B-1728B52AA6E4}">
                <adec:decorative xmlns:adec="http://schemas.microsoft.com/office/drawing/2017/decorative" val="1"/>
              </a:ext>
            </a:extLst>
          </p:cNvPr>
          <p:cNvSpPr/>
          <p:nvPr/>
        </p:nvSpPr>
        <p:spPr>
          <a:xfrm>
            <a:off x="-5953" y="-5953"/>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0F6EA12C-631C-65B5-3E6A-1D7BB390CC64}"/>
              </a:ext>
              <a:ext uri="{C183D7F6-B498-43B3-948B-1728B52AA6E4}">
                <adec:decorative xmlns:adec="http://schemas.microsoft.com/office/drawing/2017/decorative" val="1"/>
              </a:ext>
            </a:extLst>
          </p:cNvPr>
          <p:cNvSpPr/>
          <p:nvPr/>
        </p:nvSpPr>
        <p:spPr>
          <a:xfrm rot="5400000">
            <a:off x="10912077" y="5952"/>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057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8A29AA3-C100-BB64-C976-C01972F5CBFB}"/>
              </a:ext>
            </a:extLst>
          </p:cNvPr>
          <p:cNvSpPr>
            <a:spLocks noGrp="1"/>
          </p:cNvSpPr>
          <p:nvPr>
            <p:ph type="title"/>
          </p:nvPr>
        </p:nvSpPr>
        <p:spPr>
          <a:xfrm>
            <a:off x="1659731" y="115094"/>
            <a:ext cx="9146381" cy="1349375"/>
          </a:xfrm>
        </p:spPr>
        <p:txBody>
          <a:bodyPr>
            <a:normAutofit/>
          </a:bodyPr>
          <a:lstStyle/>
          <a:p>
            <a:r>
              <a:rPr lang="en-US">
                <a:latin typeface="Tahoma"/>
                <a:ea typeface="Tahoma"/>
                <a:cs typeface="Tahoma"/>
              </a:rPr>
              <a:t>How to Submit Your Own Comment</a:t>
            </a:r>
          </a:p>
        </p:txBody>
      </p:sp>
      <p:sp>
        <p:nvSpPr>
          <p:cNvPr id="3" name="Content Placeholder 2">
            <a:extLst>
              <a:ext uri="{FF2B5EF4-FFF2-40B4-BE49-F238E27FC236}">
                <a16:creationId xmlns:a16="http://schemas.microsoft.com/office/drawing/2014/main" id="{50B0DE93-C659-1D62-3916-CBDA1E04C3EF}"/>
              </a:ext>
            </a:extLst>
          </p:cNvPr>
          <p:cNvSpPr>
            <a:spLocks noGrp="1"/>
          </p:cNvSpPr>
          <p:nvPr>
            <p:ph idx="1"/>
          </p:nvPr>
        </p:nvSpPr>
        <p:spPr>
          <a:xfrm>
            <a:off x="838200" y="1456531"/>
            <a:ext cx="10515600" cy="4351338"/>
          </a:xfrm>
        </p:spPr>
        <p:txBody>
          <a:bodyPr vert="horz" lIns="91440" tIns="45720" rIns="91440" bIns="45720" rtlCol="0" anchor="t">
            <a:noAutofit/>
          </a:bodyPr>
          <a:lstStyle/>
          <a:p>
            <a:pPr marL="0" indent="0">
              <a:buNone/>
            </a:pPr>
            <a:r>
              <a:rPr lang="en-US" sz="2000" b="1">
                <a:latin typeface="Tahoma"/>
                <a:ea typeface="Tahoma"/>
                <a:cs typeface="Tahoma"/>
              </a:rPr>
              <a:t>Where to write your comment:</a:t>
            </a:r>
            <a:r>
              <a:rPr lang="en-US" sz="2000">
                <a:latin typeface="Tahoma"/>
                <a:ea typeface="Tahoma"/>
                <a:cs typeface="Tahoma"/>
              </a:rPr>
              <a:t> </a:t>
            </a:r>
          </a:p>
          <a:p>
            <a:r>
              <a:rPr lang="en-US" sz="2000">
                <a:latin typeface="Tahoma"/>
                <a:ea typeface="+mn-lt"/>
                <a:cs typeface="+mn-lt"/>
                <a:hlinkClick r:id="rId2"/>
              </a:rPr>
              <a:t>https://www.regulations.gov/commenton/FDA-2023-N-3902-0001</a:t>
            </a:r>
            <a:endParaRPr lang="en-US" sz="2000">
              <a:latin typeface="Tahoma"/>
              <a:ea typeface="Tahoma"/>
              <a:cs typeface="Tahoma"/>
            </a:endParaRPr>
          </a:p>
          <a:p>
            <a:endParaRPr lang="en-US" sz="2000">
              <a:latin typeface="Tahoma"/>
              <a:ea typeface="Tahoma"/>
              <a:cs typeface="Tahoma"/>
            </a:endParaRPr>
          </a:p>
          <a:p>
            <a:pPr marL="0" indent="0">
              <a:buNone/>
            </a:pPr>
            <a:r>
              <a:rPr lang="en-US" sz="2000" b="1">
                <a:latin typeface="Tahoma"/>
                <a:ea typeface="Tahoma"/>
                <a:cs typeface="Tahoma"/>
              </a:rPr>
              <a:t>What to write in your comment:</a:t>
            </a:r>
          </a:p>
          <a:p>
            <a:r>
              <a:rPr lang="en-US" sz="2000">
                <a:latin typeface="Tahoma"/>
                <a:ea typeface="Tahoma"/>
                <a:cs typeface="Tahoma"/>
              </a:rPr>
              <a:t>Discuss the importance of ending this cruel practice. Preferably with a personal story.</a:t>
            </a:r>
          </a:p>
          <a:p>
            <a:r>
              <a:rPr lang="en-US" sz="2000">
                <a:latin typeface="Tahoma"/>
                <a:ea typeface="Tahoma"/>
                <a:cs typeface="Tahoma"/>
              </a:rPr>
              <a:t>While telling your story, explain in detail why this is a cruel practice which must be stopped. Such as the fact that these devices are more powerful than a taser. </a:t>
            </a:r>
          </a:p>
          <a:p>
            <a:r>
              <a:rPr lang="en-US" sz="2000">
                <a:latin typeface="Tahoma"/>
                <a:ea typeface="Tahoma"/>
                <a:cs typeface="Tahoma"/>
              </a:rPr>
              <a:t>If you can, cite sources which discuss this issue to add credibility. An example of a source could be the United Nations. The United Nations declared the use of these devices to be torture.</a:t>
            </a:r>
          </a:p>
          <a:p>
            <a:r>
              <a:rPr lang="en-US" sz="2000">
                <a:latin typeface="Tahoma"/>
                <a:ea typeface="Tahoma"/>
                <a:cs typeface="Tahoma"/>
              </a:rPr>
              <a:t>ASAN has provided a toolkit for further information: </a:t>
            </a:r>
            <a:r>
              <a:rPr lang="en-US" sz="2000">
                <a:latin typeface="Tahoma"/>
                <a:ea typeface="+mn-lt"/>
                <a:cs typeface="+mn-lt"/>
                <a:hlinkClick r:id="rId3"/>
              </a:rPr>
              <a:t>stop-the-shock-fact-sheet-2024.pdf (autisticadvocacy.org)</a:t>
            </a:r>
            <a:endParaRPr lang="en-US" sz="2000">
              <a:latin typeface="Tahoma"/>
            </a:endParaRPr>
          </a:p>
          <a:p>
            <a:endParaRPr lang="en-US"/>
          </a:p>
          <a:p>
            <a:endParaRPr lang="en-US"/>
          </a:p>
          <a:p>
            <a:endParaRPr lang="en-US"/>
          </a:p>
        </p:txBody>
      </p:sp>
      <p:sp>
        <p:nvSpPr>
          <p:cNvPr id="6" name="Half Frame 5">
            <a:extLst>
              <a:ext uri="{FF2B5EF4-FFF2-40B4-BE49-F238E27FC236}">
                <a16:creationId xmlns:a16="http://schemas.microsoft.com/office/drawing/2014/main" id="{897219A8-9598-ED55-ADB6-1AB133F8063F}"/>
              </a:ext>
              <a:ext uri="{C183D7F6-B498-43B3-948B-1728B52AA6E4}">
                <adec:decorative xmlns:adec="http://schemas.microsoft.com/office/drawing/2017/decorative" val="1"/>
              </a:ext>
            </a:extLst>
          </p:cNvPr>
          <p:cNvSpPr/>
          <p:nvPr/>
        </p:nvSpPr>
        <p:spPr>
          <a:xfrm rot="10800000">
            <a:off x="10923984" y="5601890"/>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id="{87754464-9881-7048-E3DD-20F98E636973}"/>
              </a:ext>
              <a:ext uri="{C183D7F6-B498-43B3-948B-1728B52AA6E4}">
                <adec:decorative xmlns:adec="http://schemas.microsoft.com/office/drawing/2017/decorative" val="1"/>
              </a:ext>
            </a:extLst>
          </p:cNvPr>
          <p:cNvSpPr/>
          <p:nvPr/>
        </p:nvSpPr>
        <p:spPr>
          <a:xfrm rot="16200000">
            <a:off x="-17860" y="5589984"/>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2687D655-AC77-6A90-367E-36E0DAEDE715}"/>
              </a:ext>
              <a:ext uri="{C183D7F6-B498-43B3-948B-1728B52AA6E4}">
                <adec:decorative xmlns:adec="http://schemas.microsoft.com/office/drawing/2017/decorative" val="1"/>
              </a:ext>
            </a:extLst>
          </p:cNvPr>
          <p:cNvSpPr/>
          <p:nvPr/>
        </p:nvSpPr>
        <p:spPr>
          <a:xfrm>
            <a:off x="-5953" y="-5953"/>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2B6F8401-1AC4-9D96-49D7-3A0E8A678C07}"/>
              </a:ext>
              <a:ext uri="{C183D7F6-B498-43B3-948B-1728B52AA6E4}">
                <adec:decorative xmlns:adec="http://schemas.microsoft.com/office/drawing/2017/decorative" val="1"/>
              </a:ext>
            </a:extLst>
          </p:cNvPr>
          <p:cNvSpPr/>
          <p:nvPr/>
        </p:nvSpPr>
        <p:spPr>
          <a:xfrm rot="5400000">
            <a:off x="10912077" y="5952"/>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descr="NACDD National Association of Councils on Developmental Disabilities Logo with multi-colored half circles inside an open c-shaped border">
            <a:extLst>
              <a:ext uri="{FF2B5EF4-FFF2-40B4-BE49-F238E27FC236}">
                <a16:creationId xmlns:a16="http://schemas.microsoft.com/office/drawing/2014/main" id="{E54E4912-3FF8-5FB8-DB82-C7ED41742A3D}"/>
              </a:ext>
            </a:extLst>
          </p:cNvPr>
          <p:cNvPicPr>
            <a:picLocks noChangeAspect="1"/>
          </p:cNvPicPr>
          <p:nvPr/>
        </p:nvPicPr>
        <p:blipFill rotWithShape="1">
          <a:blip r:embed="rId4"/>
          <a:srcRect l="-2632" t="-9319" r="-4361" b="-5556"/>
          <a:stretch/>
        </p:blipFill>
        <p:spPr>
          <a:xfrm>
            <a:off x="8051738" y="5816168"/>
            <a:ext cx="2757587" cy="826707"/>
          </a:xfrm>
          <a:prstGeom prst="rect">
            <a:avLst/>
          </a:prstGeom>
        </p:spPr>
      </p:pic>
    </p:spTree>
    <p:extLst>
      <p:ext uri="{BB962C8B-B14F-4D97-AF65-F5344CB8AC3E}">
        <p14:creationId xmlns:p14="http://schemas.microsoft.com/office/powerpoint/2010/main" val="157244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D59EC9-1B09-8667-D073-024C62CED033}"/>
              </a:ext>
              <a:ext uri="{C183D7F6-B498-43B3-948B-1728B52AA6E4}">
                <adec:decorative xmlns:adec="http://schemas.microsoft.com/office/drawing/2017/decorative" val="1"/>
              </a:ext>
            </a:extLst>
          </p:cNvPr>
          <p:cNvSpPr/>
          <p:nvPr/>
        </p:nvSpPr>
        <p:spPr>
          <a:xfrm>
            <a:off x="3728508" y="244816"/>
            <a:ext cx="4729026" cy="784331"/>
          </a:xfrm>
          <a:prstGeom prst="rect">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C4F2602-D8EB-E174-56B7-772629AE2C6F}"/>
              </a:ext>
            </a:extLst>
          </p:cNvPr>
          <p:cNvSpPr txBox="1">
            <a:spLocks/>
          </p:cNvSpPr>
          <p:nvPr/>
        </p:nvSpPr>
        <p:spPr>
          <a:xfrm>
            <a:off x="3728508" y="357028"/>
            <a:ext cx="4729026" cy="5599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600" dirty="0">
                <a:latin typeface="Tahoma"/>
                <a:ea typeface="Tahoma"/>
                <a:cs typeface="Tahoma"/>
              </a:rPr>
              <a:t>Your Comment Counts</a:t>
            </a:r>
          </a:p>
        </p:txBody>
      </p:sp>
      <p:sp>
        <p:nvSpPr>
          <p:cNvPr id="2" name="Title 1">
            <a:extLst>
              <a:ext uri="{FF2B5EF4-FFF2-40B4-BE49-F238E27FC236}">
                <a16:creationId xmlns:a16="http://schemas.microsoft.com/office/drawing/2014/main" id="{AE3EE537-DC7D-1472-D6D9-45002F2D6586}"/>
              </a:ext>
            </a:extLst>
          </p:cNvPr>
          <p:cNvSpPr>
            <a:spLocks noGrp="1"/>
          </p:cNvSpPr>
          <p:nvPr>
            <p:ph type="title"/>
          </p:nvPr>
        </p:nvSpPr>
        <p:spPr>
          <a:xfrm>
            <a:off x="144857" y="2416571"/>
            <a:ext cx="4509439" cy="784331"/>
          </a:xfrm>
        </p:spPr>
        <p:txBody>
          <a:bodyPr>
            <a:noAutofit/>
          </a:bodyPr>
          <a:lstStyle/>
          <a:p>
            <a:r>
              <a:rPr lang="en-US" sz="5000">
                <a:latin typeface="Tahoma"/>
                <a:ea typeface="Tahoma"/>
                <a:cs typeface="Tahoma"/>
              </a:rPr>
              <a:t>Any Questions?</a:t>
            </a:r>
          </a:p>
        </p:txBody>
      </p:sp>
      <p:pic>
        <p:nvPicPr>
          <p:cNvPr id="4" name="Picture 3" descr="NACDD National Association of Councils on Developmental Disabilities Logo with multi-colored half circles inside an open c-shaped border">
            <a:extLst>
              <a:ext uri="{FF2B5EF4-FFF2-40B4-BE49-F238E27FC236}">
                <a16:creationId xmlns:a16="http://schemas.microsoft.com/office/drawing/2014/main" id="{C04D69CB-4E2B-8181-8787-81E023ECDB16}"/>
              </a:ext>
            </a:extLst>
          </p:cNvPr>
          <p:cNvPicPr>
            <a:picLocks noChangeAspect="1"/>
          </p:cNvPicPr>
          <p:nvPr/>
        </p:nvPicPr>
        <p:blipFill>
          <a:blip r:embed="rId2"/>
          <a:stretch>
            <a:fillRect/>
          </a:stretch>
        </p:blipFill>
        <p:spPr>
          <a:xfrm>
            <a:off x="619123" y="4581234"/>
            <a:ext cx="3440907" cy="1020927"/>
          </a:xfrm>
          <a:prstGeom prst="rect">
            <a:avLst/>
          </a:prstGeom>
        </p:spPr>
      </p:pic>
      <p:pic>
        <p:nvPicPr>
          <p:cNvPr id="15" name="Picture Placeholder 14" descr="A young man who uses a wheelchair speaks to his colleagues during a meeting. They are seated around a conference table scattered with papers.">
            <a:extLst>
              <a:ext uri="{FF2B5EF4-FFF2-40B4-BE49-F238E27FC236}">
                <a16:creationId xmlns:a16="http://schemas.microsoft.com/office/drawing/2014/main" id="{18238097-635E-BA0F-340E-AD9C4838F376}"/>
              </a:ext>
            </a:extLst>
          </p:cNvPr>
          <p:cNvPicPr>
            <a:picLocks noGrp="1" noChangeAspect="1"/>
          </p:cNvPicPr>
          <p:nvPr>
            <p:ph type="pic" idx="1"/>
          </p:nvPr>
        </p:nvPicPr>
        <p:blipFill rotWithShape="1">
          <a:blip r:embed="rId3"/>
          <a:srcRect l="489" t="-16" r="-489" b="897"/>
          <a:stretch/>
        </p:blipFill>
        <p:spPr>
          <a:xfrm>
            <a:off x="4821096" y="1480502"/>
            <a:ext cx="6662452" cy="4404297"/>
          </a:xfrm>
        </p:spPr>
      </p:pic>
      <p:sp>
        <p:nvSpPr>
          <p:cNvPr id="3" name="TextBox 2">
            <a:extLst>
              <a:ext uri="{FF2B5EF4-FFF2-40B4-BE49-F238E27FC236}">
                <a16:creationId xmlns:a16="http://schemas.microsoft.com/office/drawing/2014/main" id="{286F285C-16A5-8C8C-BE14-A909A545C0F0}"/>
              </a:ext>
            </a:extLst>
          </p:cNvPr>
          <p:cNvSpPr txBox="1"/>
          <p:nvPr/>
        </p:nvSpPr>
        <p:spPr>
          <a:xfrm>
            <a:off x="4725765" y="5876209"/>
            <a:ext cx="336053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Disability Inclusion Stock Photography by Disability: IN </a:t>
            </a:r>
          </a:p>
          <a:p>
            <a:r>
              <a:rPr lang="en-US" sz="1600" dirty="0">
                <a:latin typeface="Tahoma" panose="020B0604030504040204" pitchFamily="34" charset="0"/>
                <a:ea typeface="Tahoma" panose="020B0604030504040204" pitchFamily="34" charset="0"/>
                <a:cs typeface="Tahoma" panose="020B0604030504040204" pitchFamily="34" charset="0"/>
              </a:rPr>
              <a:t>Photographer: Jordan Nicholson</a:t>
            </a:r>
          </a:p>
        </p:txBody>
      </p:sp>
      <p:sp>
        <p:nvSpPr>
          <p:cNvPr id="8" name="Half Frame 7">
            <a:extLst>
              <a:ext uri="{FF2B5EF4-FFF2-40B4-BE49-F238E27FC236}">
                <a16:creationId xmlns:a16="http://schemas.microsoft.com/office/drawing/2014/main" id="{2266D3D8-70C8-3328-3571-1865D6EEEAF1}"/>
              </a:ext>
              <a:ext uri="{C183D7F6-B498-43B3-948B-1728B52AA6E4}">
                <adec:decorative xmlns:adec="http://schemas.microsoft.com/office/drawing/2017/decorative" val="1"/>
              </a:ext>
            </a:extLst>
          </p:cNvPr>
          <p:cNvSpPr/>
          <p:nvPr/>
        </p:nvSpPr>
        <p:spPr>
          <a:xfrm>
            <a:off x="-5953" y="-5953"/>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A80299AA-2DA8-B68D-64A7-D448308C69FC}"/>
              </a:ext>
              <a:ext uri="{C183D7F6-B498-43B3-948B-1728B52AA6E4}">
                <adec:decorative xmlns:adec="http://schemas.microsoft.com/office/drawing/2017/decorative" val="1"/>
              </a:ext>
            </a:extLst>
          </p:cNvPr>
          <p:cNvSpPr/>
          <p:nvPr/>
        </p:nvSpPr>
        <p:spPr>
          <a:xfrm rot="5400000">
            <a:off x="10912077" y="5952"/>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F1C851C3-EF72-DB7F-EA63-29A0E04C9A00}"/>
              </a:ext>
              <a:ext uri="{C183D7F6-B498-43B3-948B-1728B52AA6E4}">
                <adec:decorative xmlns:adec="http://schemas.microsoft.com/office/drawing/2017/decorative" val="1"/>
              </a:ext>
            </a:extLst>
          </p:cNvPr>
          <p:cNvSpPr/>
          <p:nvPr/>
        </p:nvSpPr>
        <p:spPr>
          <a:xfrm rot="16200000">
            <a:off x="-17860" y="5589984"/>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id="{5EF1202A-35C7-0671-1FE6-5FA0547EF5AE}"/>
              </a:ext>
              <a:ext uri="{C183D7F6-B498-43B3-948B-1728B52AA6E4}">
                <adec:decorative xmlns:adec="http://schemas.microsoft.com/office/drawing/2017/decorative" val="1"/>
              </a:ext>
            </a:extLst>
          </p:cNvPr>
          <p:cNvSpPr/>
          <p:nvPr/>
        </p:nvSpPr>
        <p:spPr>
          <a:xfrm rot="10800000">
            <a:off x="10923984" y="5601890"/>
            <a:ext cx="1273967" cy="1262062"/>
          </a:xfrm>
          <a:prstGeom prst="halfFrame">
            <a:avLst/>
          </a:prstGeom>
          <a:solidFill>
            <a:srgbClr val="F9A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00618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306</Words>
  <Application>Microsoft Office PowerPoint</Application>
  <PresentationFormat>Widescreen</PresentationFormat>
  <Paragraphs>22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Tahoma</vt:lpstr>
      <vt:lpstr>Office Theme</vt:lpstr>
      <vt:lpstr>Your Comment Counts</vt:lpstr>
      <vt:lpstr>The Issue</vt:lpstr>
      <vt:lpstr>How to Submit Your Own Comment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Andrea Ogden-Parker</cp:lastModifiedBy>
  <cp:revision>1</cp:revision>
  <dcterms:created xsi:type="dcterms:W3CDTF">2024-04-25T19:22:42Z</dcterms:created>
  <dcterms:modified xsi:type="dcterms:W3CDTF">2024-04-27T21:33:49Z</dcterms:modified>
</cp:coreProperties>
</file>