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4"/>
    <p:sldMasterId id="2147483684" r:id="rId5"/>
    <p:sldMasterId id="2147483672" r:id="rId6"/>
    <p:sldMasterId id="2147483648" r:id="rId7"/>
  </p:sldMasterIdLst>
  <p:notesMasterIdLst>
    <p:notesMasterId r:id="rId13"/>
  </p:notesMasterIdLst>
  <p:sldIdLst>
    <p:sldId id="256" r:id="rId8"/>
    <p:sldId id="325" r:id="rId9"/>
    <p:sldId id="324" r:id="rId10"/>
    <p:sldId id="321" r:id="rId11"/>
    <p:sldId id="303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74EC8-6AB1-16E7-5E23-A58E778AE8E6}" v="135" dt="2024-02-07T20:53:33.652"/>
    <p1510:client id="{34FFD76A-8CCD-085D-F1C1-FC7CA59CE8A4}" v="100" dt="2024-02-06T14:51:44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04874EC8-6AB1-16E7-5E23-A58E778AE8E6}"/>
    <pc:docChg chg="addSld delSld modSld sldOrd">
      <pc:chgData name="Erin Prangley" userId="S::eprangley@nacdd.org::7f058b9a-f90a-4281-a8c6-5ba31926f190" providerId="AD" clId="Web-{04874EC8-6AB1-16E7-5E23-A58E778AE8E6}" dt="2024-02-07T20:53:33.309" v="128" actId="20577"/>
      <pc:docMkLst>
        <pc:docMk/>
      </pc:docMkLst>
      <pc:sldChg chg="modSp">
        <pc:chgData name="Erin Prangley" userId="S::eprangley@nacdd.org::7f058b9a-f90a-4281-a8c6-5ba31926f190" providerId="AD" clId="Web-{04874EC8-6AB1-16E7-5E23-A58E778AE8E6}" dt="2024-02-07T20:53:33.309" v="128" actId="20577"/>
        <pc:sldMkLst>
          <pc:docMk/>
          <pc:sldMk cId="2003323784" sldId="303"/>
        </pc:sldMkLst>
        <pc:spChg chg="mod">
          <ac:chgData name="Erin Prangley" userId="S::eprangley@nacdd.org::7f058b9a-f90a-4281-a8c6-5ba31926f190" providerId="AD" clId="Web-{04874EC8-6AB1-16E7-5E23-A58E778AE8E6}" dt="2024-02-07T20:53:33.309" v="128" actId="20577"/>
          <ac:spMkLst>
            <pc:docMk/>
            <pc:sldMk cId="2003323784" sldId="303"/>
            <ac:spMk id="2" creationId="{82683EE6-39A5-B4FC-1A22-5150E8B7DE27}"/>
          </ac:spMkLst>
        </pc:spChg>
      </pc:sldChg>
      <pc:sldChg chg="del">
        <pc:chgData name="Erin Prangley" userId="S::eprangley@nacdd.org::7f058b9a-f90a-4281-a8c6-5ba31926f190" providerId="AD" clId="Web-{04874EC8-6AB1-16E7-5E23-A58E778AE8E6}" dt="2024-02-07T20:52:29.635" v="116"/>
        <pc:sldMkLst>
          <pc:docMk/>
          <pc:sldMk cId="2866806812" sldId="320"/>
        </pc:sldMkLst>
      </pc:sldChg>
      <pc:sldChg chg="modSp">
        <pc:chgData name="Erin Prangley" userId="S::eprangley@nacdd.org::7f058b9a-f90a-4281-a8c6-5ba31926f190" providerId="AD" clId="Web-{04874EC8-6AB1-16E7-5E23-A58E778AE8E6}" dt="2024-02-07T20:52:54.682" v="120" actId="20577"/>
        <pc:sldMkLst>
          <pc:docMk/>
          <pc:sldMk cId="1208579428" sldId="321"/>
        </pc:sldMkLst>
        <pc:spChg chg="mod">
          <ac:chgData name="Erin Prangley" userId="S::eprangley@nacdd.org::7f058b9a-f90a-4281-a8c6-5ba31926f190" providerId="AD" clId="Web-{04874EC8-6AB1-16E7-5E23-A58E778AE8E6}" dt="2024-02-07T20:52:54.682" v="120" actId="20577"/>
          <ac:spMkLst>
            <pc:docMk/>
            <pc:sldMk cId="1208579428" sldId="321"/>
            <ac:spMk id="6" creationId="{2083917B-3A2D-9E28-F025-BA0968B9E08B}"/>
          </ac:spMkLst>
        </pc:spChg>
      </pc:sldChg>
      <pc:sldChg chg="modSp del">
        <pc:chgData name="Erin Prangley" userId="S::eprangley@nacdd.org::7f058b9a-f90a-4281-a8c6-5ba31926f190" providerId="AD" clId="Web-{04874EC8-6AB1-16E7-5E23-A58E778AE8E6}" dt="2024-02-07T20:52:20.415" v="114"/>
        <pc:sldMkLst>
          <pc:docMk/>
          <pc:sldMk cId="3394721567" sldId="323"/>
        </pc:sldMkLst>
        <pc:spChg chg="mod">
          <ac:chgData name="Erin Prangley" userId="S::eprangley@nacdd.org::7f058b9a-f90a-4281-a8c6-5ba31926f190" providerId="AD" clId="Web-{04874EC8-6AB1-16E7-5E23-A58E778AE8E6}" dt="2024-02-07T14:29:16.978" v="102" actId="20577"/>
          <ac:spMkLst>
            <pc:docMk/>
            <pc:sldMk cId="3394721567" sldId="323"/>
            <ac:spMk id="3" creationId="{790D4F25-C154-A5AF-BEE7-38C2112C86EC}"/>
          </ac:spMkLst>
        </pc:spChg>
      </pc:sldChg>
      <pc:sldChg chg="addSp delSp modSp new mod ord setBg">
        <pc:chgData name="Erin Prangley" userId="S::eprangley@nacdd.org::7f058b9a-f90a-4281-a8c6-5ba31926f190" providerId="AD" clId="Web-{04874EC8-6AB1-16E7-5E23-A58E778AE8E6}" dt="2024-02-07T14:28:45.008" v="99" actId="1076"/>
        <pc:sldMkLst>
          <pc:docMk/>
          <pc:sldMk cId="2758105583" sldId="324"/>
        </pc:sldMkLst>
        <pc:spChg chg="del">
          <ac:chgData name="Erin Prangley" userId="S::eprangley@nacdd.org::7f058b9a-f90a-4281-a8c6-5ba31926f190" providerId="AD" clId="Web-{04874EC8-6AB1-16E7-5E23-A58E778AE8E6}" dt="2024-02-07T14:03:38.828" v="1"/>
          <ac:spMkLst>
            <pc:docMk/>
            <pc:sldMk cId="2758105583" sldId="324"/>
            <ac:spMk id="2" creationId="{9B1FF556-B794-E97D-3597-62AAA4327DBD}"/>
          </ac:spMkLst>
        </pc:spChg>
        <pc:spChg chg="del">
          <ac:chgData name="Erin Prangley" userId="S::eprangley@nacdd.org::7f058b9a-f90a-4281-a8c6-5ba31926f190" providerId="AD" clId="Web-{04874EC8-6AB1-16E7-5E23-A58E778AE8E6}" dt="2024-02-07T14:03:42.922" v="2"/>
          <ac:spMkLst>
            <pc:docMk/>
            <pc:sldMk cId="2758105583" sldId="324"/>
            <ac:spMk id="3" creationId="{EB417867-D5C2-9ED3-C159-9BC159F1DAFC}"/>
          </ac:spMkLst>
        </pc:spChg>
        <pc:spChg chg="add del mod">
          <ac:chgData name="Erin Prangley" userId="S::eprangley@nacdd.org::7f058b9a-f90a-4281-a8c6-5ba31926f190" providerId="AD" clId="Web-{04874EC8-6AB1-16E7-5E23-A58E778AE8E6}" dt="2024-02-07T14:03:53.422" v="8"/>
          <ac:spMkLst>
            <pc:docMk/>
            <pc:sldMk cId="2758105583" sldId="324"/>
            <ac:spMk id="5" creationId="{09B2B2BC-9A25-2D9A-27AB-D7CE9B446BFC}"/>
          </ac:spMkLst>
        </pc:spChg>
        <pc:spChg chg="add mod">
          <ac:chgData name="Erin Prangley" userId="S::eprangley@nacdd.org::7f058b9a-f90a-4281-a8c6-5ba31926f190" providerId="AD" clId="Web-{04874EC8-6AB1-16E7-5E23-A58E778AE8E6}" dt="2024-02-07T14:28:07.053" v="95"/>
          <ac:spMkLst>
            <pc:docMk/>
            <pc:sldMk cId="2758105583" sldId="324"/>
            <ac:spMk id="7" creationId="{3DE20D6E-5129-DA5C-1B2C-DF884F676FAF}"/>
          </ac:spMkLst>
        </pc:spChg>
        <pc:spChg chg="add del">
          <ac:chgData name="Erin Prangley" userId="S::eprangley@nacdd.org::7f058b9a-f90a-4281-a8c6-5ba31926f190" providerId="AD" clId="Web-{04874EC8-6AB1-16E7-5E23-A58E778AE8E6}" dt="2024-02-07T14:23:37.356" v="72"/>
          <ac:spMkLst>
            <pc:docMk/>
            <pc:sldMk cId="2758105583" sldId="324"/>
            <ac:spMk id="13" creationId="{022BDE4A-8A20-4A69-9C5A-581C82036A4D}"/>
          </ac:spMkLst>
        </pc:spChg>
        <pc:spChg chg="add del">
          <ac:chgData name="Erin Prangley" userId="S::eprangley@nacdd.org::7f058b9a-f90a-4281-a8c6-5ba31926f190" providerId="AD" clId="Web-{04874EC8-6AB1-16E7-5E23-A58E778AE8E6}" dt="2024-02-07T14:28:07.053" v="95"/>
          <ac:spMkLst>
            <pc:docMk/>
            <pc:sldMk cId="2758105583" sldId="324"/>
            <ac:spMk id="15" creationId="{C4879EFC-8E62-4E00-973C-C45EE9EC676D}"/>
          </ac:spMkLst>
        </pc:spChg>
        <pc:spChg chg="add del">
          <ac:chgData name="Erin Prangley" userId="S::eprangley@nacdd.org::7f058b9a-f90a-4281-a8c6-5ba31926f190" providerId="AD" clId="Web-{04874EC8-6AB1-16E7-5E23-A58E778AE8E6}" dt="2024-02-07T14:28:07.053" v="95"/>
          <ac:spMkLst>
            <pc:docMk/>
            <pc:sldMk cId="2758105583" sldId="324"/>
            <ac:spMk id="17" creationId="{D6A9C53F-5F90-40A5-8C85-5412D39C8C68}"/>
          </ac:spMkLst>
        </pc:spChg>
        <pc:spChg chg="add">
          <ac:chgData name="Erin Prangley" userId="S::eprangley@nacdd.org::7f058b9a-f90a-4281-a8c6-5ba31926f190" providerId="AD" clId="Web-{04874EC8-6AB1-16E7-5E23-A58E778AE8E6}" dt="2024-02-07T14:28:07.053" v="95"/>
          <ac:spMkLst>
            <pc:docMk/>
            <pc:sldMk cId="2758105583" sldId="324"/>
            <ac:spMk id="22" creationId="{E18F6E8B-15ED-43C7-94BA-91549A651C73}"/>
          </ac:spMkLst>
        </pc:spChg>
        <pc:spChg chg="add">
          <ac:chgData name="Erin Prangley" userId="S::eprangley@nacdd.org::7f058b9a-f90a-4281-a8c6-5ba31926f190" providerId="AD" clId="Web-{04874EC8-6AB1-16E7-5E23-A58E778AE8E6}" dt="2024-02-07T14:28:07.053" v="95"/>
          <ac:spMkLst>
            <pc:docMk/>
            <pc:sldMk cId="2758105583" sldId="324"/>
            <ac:spMk id="29" creationId="{B81933D1-5615-42C7-9C0B-4EB7105CCE2D}"/>
          </ac:spMkLst>
        </pc:spChg>
        <pc:spChg chg="add">
          <ac:chgData name="Erin Prangley" userId="S::eprangley@nacdd.org::7f058b9a-f90a-4281-a8c6-5ba31926f190" providerId="AD" clId="Web-{04874EC8-6AB1-16E7-5E23-A58E778AE8E6}" dt="2024-02-07T14:28:07.053" v="95"/>
          <ac:spMkLst>
            <pc:docMk/>
            <pc:sldMk cId="2758105583" sldId="324"/>
            <ac:spMk id="31" creationId="{B089A89A-1E9C-4761-9DFF-53C275FBF870}"/>
          </ac:spMkLst>
        </pc:spChg>
        <pc:spChg chg="add">
          <ac:chgData name="Erin Prangley" userId="S::eprangley@nacdd.org::7f058b9a-f90a-4281-a8c6-5ba31926f190" providerId="AD" clId="Web-{04874EC8-6AB1-16E7-5E23-A58E778AE8E6}" dt="2024-02-07T14:28:07.053" v="95"/>
          <ac:spMkLst>
            <pc:docMk/>
            <pc:sldMk cId="2758105583" sldId="324"/>
            <ac:spMk id="33" creationId="{19C9EAEA-39D0-4B0E-A0EB-51E7B26740B1}"/>
          </ac:spMkLst>
        </pc:spChg>
        <pc:grpChg chg="add">
          <ac:chgData name="Erin Prangley" userId="S::eprangley@nacdd.org::7f058b9a-f90a-4281-a8c6-5ba31926f190" providerId="AD" clId="Web-{04874EC8-6AB1-16E7-5E23-A58E778AE8E6}" dt="2024-02-07T14:28:07.053" v="95"/>
          <ac:grpSpMkLst>
            <pc:docMk/>
            <pc:sldMk cId="2758105583" sldId="324"/>
            <ac:grpSpMk id="24" creationId="{032D8612-31EB-44CF-A1D0-14FD4C705424}"/>
          </ac:grpSpMkLst>
        </pc:grpChg>
        <pc:picChg chg="add del mod ord">
          <ac:chgData name="Erin Prangley" userId="S::eprangley@nacdd.org::7f058b9a-f90a-4281-a8c6-5ba31926f190" providerId="AD" clId="Web-{04874EC8-6AB1-16E7-5E23-A58E778AE8E6}" dt="2024-02-07T14:24:39.733" v="81"/>
          <ac:picMkLst>
            <pc:docMk/>
            <pc:sldMk cId="2758105583" sldId="324"/>
            <ac:picMk id="4" creationId="{943BC1A4-4625-7427-F086-6373CD16B7CF}"/>
          </ac:picMkLst>
        </pc:picChg>
        <pc:picChg chg="add del mod">
          <ac:chgData name="Erin Prangley" userId="S::eprangley@nacdd.org::7f058b9a-f90a-4281-a8c6-5ba31926f190" providerId="AD" clId="Web-{04874EC8-6AB1-16E7-5E23-A58E778AE8E6}" dt="2024-02-07T14:23:41.419" v="73"/>
          <ac:picMkLst>
            <pc:docMk/>
            <pc:sldMk cId="2758105583" sldId="324"/>
            <ac:picMk id="8" creationId="{16573A8B-38C9-DD83-067D-B17A2B3A89B5}"/>
          </ac:picMkLst>
        </pc:picChg>
        <pc:picChg chg="add mod ord">
          <ac:chgData name="Erin Prangley" userId="S::eprangley@nacdd.org::7f058b9a-f90a-4281-a8c6-5ba31926f190" providerId="AD" clId="Web-{04874EC8-6AB1-16E7-5E23-A58E778AE8E6}" dt="2024-02-07T14:28:45.008" v="99" actId="1076"/>
          <ac:picMkLst>
            <pc:docMk/>
            <pc:sldMk cId="2758105583" sldId="324"/>
            <ac:picMk id="9" creationId="{8A025D79-3575-3830-4E21-BEA6F3122701}"/>
          </ac:picMkLst>
        </pc:picChg>
        <pc:picChg chg="add mod">
          <ac:chgData name="Erin Prangley" userId="S::eprangley@nacdd.org::7f058b9a-f90a-4281-a8c6-5ba31926f190" providerId="AD" clId="Web-{04874EC8-6AB1-16E7-5E23-A58E778AE8E6}" dt="2024-02-07T14:28:28.382" v="97" actId="1076"/>
          <ac:picMkLst>
            <pc:docMk/>
            <pc:sldMk cId="2758105583" sldId="324"/>
            <ac:picMk id="10" creationId="{527C08D9-EE9D-2DA0-0D8C-4A6041F4A823}"/>
          </ac:picMkLst>
        </pc:picChg>
      </pc:sldChg>
      <pc:sldChg chg="addSp delSp modSp new mod setBg">
        <pc:chgData name="Erin Prangley" userId="S::eprangley@nacdd.org::7f058b9a-f90a-4281-a8c6-5ba31926f190" providerId="AD" clId="Web-{04874EC8-6AB1-16E7-5E23-A58E778AE8E6}" dt="2024-02-07T14:12:31.582" v="65" actId="20577"/>
        <pc:sldMkLst>
          <pc:docMk/>
          <pc:sldMk cId="638250974" sldId="325"/>
        </pc:sldMkLst>
        <pc:spChg chg="del">
          <ac:chgData name="Erin Prangley" userId="S::eprangley@nacdd.org::7f058b9a-f90a-4281-a8c6-5ba31926f190" providerId="AD" clId="Web-{04874EC8-6AB1-16E7-5E23-A58E778AE8E6}" dt="2024-02-07T14:05:49.083" v="12"/>
          <ac:spMkLst>
            <pc:docMk/>
            <pc:sldMk cId="638250974" sldId="325"/>
            <ac:spMk id="2" creationId="{2D10183A-294D-F671-9B7A-6C6CC68A7202}"/>
          </ac:spMkLst>
        </pc:spChg>
        <pc:spChg chg="del">
          <ac:chgData name="Erin Prangley" userId="S::eprangley@nacdd.org::7f058b9a-f90a-4281-a8c6-5ba31926f190" providerId="AD" clId="Web-{04874EC8-6AB1-16E7-5E23-A58E778AE8E6}" dt="2024-02-07T14:05:52.223" v="13"/>
          <ac:spMkLst>
            <pc:docMk/>
            <pc:sldMk cId="638250974" sldId="325"/>
            <ac:spMk id="3" creationId="{4AB2995F-02A2-BF80-0712-52F29FE52C97}"/>
          </ac:spMkLst>
        </pc:spChg>
        <pc:spChg chg="add del">
          <ac:chgData name="Erin Prangley" userId="S::eprangley@nacdd.org::7f058b9a-f90a-4281-a8c6-5ba31926f190" providerId="AD" clId="Web-{04874EC8-6AB1-16E7-5E23-A58E778AE8E6}" dt="2024-02-07T14:08:53.152" v="30"/>
          <ac:spMkLst>
            <pc:docMk/>
            <pc:sldMk cId="638250974" sldId="325"/>
            <ac:spMk id="7" creationId="{A9F529C3-C941-49FD-8C67-82F134F64BDB}"/>
          </ac:spMkLst>
        </pc:spChg>
        <pc:spChg chg="add del">
          <ac:chgData name="Erin Prangley" userId="S::eprangley@nacdd.org::7f058b9a-f90a-4281-a8c6-5ba31926f190" providerId="AD" clId="Web-{04874EC8-6AB1-16E7-5E23-A58E778AE8E6}" dt="2024-02-07T14:08:53.152" v="30"/>
          <ac:spMkLst>
            <pc:docMk/>
            <pc:sldMk cId="638250974" sldId="325"/>
            <ac:spMk id="8" creationId="{20586029-32A0-47E5-9AEC-AE3ABA6B94D0}"/>
          </ac:spMkLst>
        </pc:spChg>
        <pc:spChg chg="add del">
          <ac:chgData name="Erin Prangley" userId="S::eprangley@nacdd.org::7f058b9a-f90a-4281-a8c6-5ba31926f190" providerId="AD" clId="Web-{04874EC8-6AB1-16E7-5E23-A58E778AE8E6}" dt="2024-02-07T14:08:02.572" v="24"/>
          <ac:spMkLst>
            <pc:docMk/>
            <pc:sldMk cId="638250974" sldId="325"/>
            <ac:spMk id="10" creationId="{69D184B2-2226-4E31-BCCB-444330767440}"/>
          </ac:spMkLst>
        </pc:spChg>
        <pc:spChg chg="add del">
          <ac:chgData name="Erin Prangley" userId="S::eprangley@nacdd.org::7f058b9a-f90a-4281-a8c6-5ba31926f190" providerId="AD" clId="Web-{04874EC8-6AB1-16E7-5E23-A58E778AE8E6}" dt="2024-02-07T14:08:02.572" v="24"/>
          <ac:spMkLst>
            <pc:docMk/>
            <pc:sldMk cId="638250974" sldId="325"/>
            <ac:spMk id="12" creationId="{1AC4D4E3-486A-464A-8EC8-D44881097267}"/>
          </ac:spMkLst>
        </pc:spChg>
        <pc:spChg chg="add del">
          <ac:chgData name="Erin Prangley" userId="S::eprangley@nacdd.org::7f058b9a-f90a-4281-a8c6-5ba31926f190" providerId="AD" clId="Web-{04874EC8-6AB1-16E7-5E23-A58E778AE8E6}" dt="2024-02-07T14:11:00.281" v="44"/>
          <ac:spMkLst>
            <pc:docMk/>
            <pc:sldMk cId="638250974" sldId="325"/>
            <ac:spMk id="13" creationId="{4F7B9026-36AD-42E4-B172-8D68F3A339B4}"/>
          </ac:spMkLst>
        </pc:spChg>
        <pc:spChg chg="add del">
          <ac:chgData name="Erin Prangley" userId="S::eprangley@nacdd.org::7f058b9a-f90a-4281-a8c6-5ba31926f190" providerId="AD" clId="Web-{04874EC8-6AB1-16E7-5E23-A58E778AE8E6}" dt="2024-02-07T14:08:02.572" v="24"/>
          <ac:spMkLst>
            <pc:docMk/>
            <pc:sldMk cId="638250974" sldId="325"/>
            <ac:spMk id="14" creationId="{864DE13E-58EB-4475-B79C-0D4FC651239B}"/>
          </ac:spMkLst>
        </pc:spChg>
        <pc:spChg chg="add mod">
          <ac:chgData name="Erin Prangley" userId="S::eprangley@nacdd.org::7f058b9a-f90a-4281-a8c6-5ba31926f190" providerId="AD" clId="Web-{04874EC8-6AB1-16E7-5E23-A58E778AE8E6}" dt="2024-02-07T14:12:31.582" v="65" actId="20577"/>
          <ac:spMkLst>
            <pc:docMk/>
            <pc:sldMk cId="638250974" sldId="325"/>
            <ac:spMk id="17" creationId="{B5178D41-88D8-665A-887B-6AD090F5EEFD}"/>
          </ac:spMkLst>
        </pc:spChg>
        <pc:picChg chg="add mod ord">
          <ac:chgData name="Erin Prangley" userId="S::eprangley@nacdd.org::7f058b9a-f90a-4281-a8c6-5ba31926f190" providerId="AD" clId="Web-{04874EC8-6AB1-16E7-5E23-A58E778AE8E6}" dt="2024-02-07T14:11:15.079" v="47" actId="1076"/>
          <ac:picMkLst>
            <pc:docMk/>
            <pc:sldMk cId="638250974" sldId="325"/>
            <ac:picMk id="4" creationId="{5CAAFA44-8573-E257-AFBF-088F4A42E9AD}"/>
          </ac:picMkLst>
        </pc:picChg>
        <pc:picChg chg="add del mod">
          <ac:chgData name="Erin Prangley" userId="S::eprangley@nacdd.org::7f058b9a-f90a-4281-a8c6-5ba31926f190" providerId="AD" clId="Web-{04874EC8-6AB1-16E7-5E23-A58E778AE8E6}" dt="2024-02-07T14:09:36.107" v="35"/>
          <ac:picMkLst>
            <pc:docMk/>
            <pc:sldMk cId="638250974" sldId="325"/>
            <ac:picMk id="5" creationId="{8E789C8F-7BA3-912A-D936-9EA932B02189}"/>
          </ac:picMkLst>
        </pc:picChg>
        <pc:picChg chg="add mod ord">
          <ac:chgData name="Erin Prangley" userId="S::eprangley@nacdd.org::7f058b9a-f90a-4281-a8c6-5ba31926f190" providerId="AD" clId="Web-{04874EC8-6AB1-16E7-5E23-A58E778AE8E6}" dt="2024-02-07T14:11:00.281" v="45"/>
          <ac:picMkLst>
            <pc:docMk/>
            <pc:sldMk cId="638250974" sldId="325"/>
            <ac:picMk id="6" creationId="{9041DE55-46E8-F08E-3BC1-CEC90AE4CA61}"/>
          </ac:picMkLst>
        </pc:picChg>
        <pc:picChg chg="add mod">
          <ac:chgData name="Erin Prangley" userId="S::eprangley@nacdd.org::7f058b9a-f90a-4281-a8c6-5ba31926f190" providerId="AD" clId="Web-{04874EC8-6AB1-16E7-5E23-A58E778AE8E6}" dt="2024-02-07T14:11:29.501" v="49" actId="1076"/>
          <ac:picMkLst>
            <pc:docMk/>
            <pc:sldMk cId="638250974" sldId="325"/>
            <ac:picMk id="11" creationId="{2A83701A-D878-9805-DB5F-741BEC4156AF}"/>
          </ac:picMkLst>
        </pc:picChg>
        <pc:cxnChg chg="add del">
          <ac:chgData name="Erin Prangley" userId="S::eprangley@nacdd.org::7f058b9a-f90a-4281-a8c6-5ba31926f190" providerId="AD" clId="Web-{04874EC8-6AB1-16E7-5E23-A58E778AE8E6}" dt="2024-02-07T14:08:53.152" v="30"/>
          <ac:cxnSpMkLst>
            <pc:docMk/>
            <pc:sldMk cId="638250974" sldId="325"/>
            <ac:cxnSpMk id="9" creationId="{8C730EAB-A532-4295-A302-FB4B90DB9F5E}"/>
          </ac:cxnSpMkLst>
        </pc:cxnChg>
        <pc:cxnChg chg="add">
          <ac:chgData name="Erin Prangley" userId="S::eprangley@nacdd.org::7f058b9a-f90a-4281-a8c6-5ba31926f190" providerId="AD" clId="Web-{04874EC8-6AB1-16E7-5E23-A58E778AE8E6}" dt="2024-02-07T14:11:00.281" v="45"/>
          <ac:cxnSpMkLst>
            <pc:docMk/>
            <pc:sldMk cId="638250974" sldId="325"/>
            <ac:cxnSpMk id="15" creationId="{DCD67800-37AC-4E14-89B0-F79DCB3FB86D}"/>
          </ac:cxnSpMkLst>
        </pc:cxnChg>
        <pc:cxnChg chg="add del">
          <ac:chgData name="Erin Prangley" userId="S::eprangley@nacdd.org::7f058b9a-f90a-4281-a8c6-5ba31926f190" providerId="AD" clId="Web-{04874EC8-6AB1-16E7-5E23-A58E778AE8E6}" dt="2024-02-07T14:08:02.572" v="24"/>
          <ac:cxnSpMkLst>
            <pc:docMk/>
            <pc:sldMk cId="638250974" sldId="325"/>
            <ac:cxnSpMk id="16" creationId="{02E9B2EE-76CA-47F3-9977-3F2FCB7FD252}"/>
          </ac:cxnSpMkLst>
        </pc:cxnChg>
        <pc:cxnChg chg="add">
          <ac:chgData name="Erin Prangley" userId="S::eprangley@nacdd.org::7f058b9a-f90a-4281-a8c6-5ba31926f190" providerId="AD" clId="Web-{04874EC8-6AB1-16E7-5E23-A58E778AE8E6}" dt="2024-02-07T14:11:00.281" v="45"/>
          <ac:cxnSpMkLst>
            <pc:docMk/>
            <pc:sldMk cId="638250974" sldId="325"/>
            <ac:cxnSpMk id="18" creationId="{20F1788F-A5AE-4188-8274-F7F2E3833ECD}"/>
          </ac:cxnSpMkLst>
        </pc:cxnChg>
      </pc:sldChg>
      <pc:sldChg chg="modSp new del">
        <pc:chgData name="Erin Prangley" userId="S::eprangley@nacdd.org::7f058b9a-f90a-4281-a8c6-5ba31926f190" providerId="AD" clId="Web-{04874EC8-6AB1-16E7-5E23-A58E778AE8E6}" dt="2024-02-07T20:52:23.087" v="115"/>
        <pc:sldMkLst>
          <pc:docMk/>
          <pc:sldMk cId="2599987676" sldId="326"/>
        </pc:sldMkLst>
        <pc:spChg chg="mod">
          <ac:chgData name="Erin Prangley" userId="S::eprangley@nacdd.org::7f058b9a-f90a-4281-a8c6-5ba31926f190" providerId="AD" clId="Web-{04874EC8-6AB1-16E7-5E23-A58E778AE8E6}" dt="2024-02-07T14:29:43.151" v="110" actId="20577"/>
          <ac:spMkLst>
            <pc:docMk/>
            <pc:sldMk cId="2599987676" sldId="326"/>
            <ac:spMk id="2" creationId="{4E3855D0-053E-BB9E-1705-970480685EC6}"/>
          </ac:spMkLst>
        </pc:spChg>
        <pc:spChg chg="mod">
          <ac:chgData name="Erin Prangley" userId="S::eprangley@nacdd.org::7f058b9a-f90a-4281-a8c6-5ba31926f190" providerId="AD" clId="Web-{04874EC8-6AB1-16E7-5E23-A58E778AE8E6}" dt="2024-02-07T14:29:47.323" v="113" actId="20577"/>
          <ac:spMkLst>
            <pc:docMk/>
            <pc:sldMk cId="2599987676" sldId="326"/>
            <ac:spMk id="3" creationId="{311A88D5-9E92-E158-96B8-21BBE7D54642}"/>
          </ac:spMkLst>
        </pc:spChg>
      </pc:sldChg>
    </pc:docChg>
  </pc:docChgLst>
  <pc:docChgLst>
    <pc:chgData name="Erin Prangley" userId="S::eprangley@nacdd.org::7f058b9a-f90a-4281-a8c6-5ba31926f190" providerId="AD" clId="Web-{34FFD76A-8CCD-085D-F1C1-FC7CA59CE8A4}"/>
    <pc:docChg chg="delSld modSld">
      <pc:chgData name="Erin Prangley" userId="S::eprangley@nacdd.org::7f058b9a-f90a-4281-a8c6-5ba31926f190" providerId="AD" clId="Web-{34FFD76A-8CCD-085D-F1C1-FC7CA59CE8A4}" dt="2024-02-06T14:51:44.738" v="100" actId="20577"/>
      <pc:docMkLst>
        <pc:docMk/>
      </pc:docMkLst>
      <pc:sldChg chg="modSp">
        <pc:chgData name="Erin Prangley" userId="S::eprangley@nacdd.org::7f058b9a-f90a-4281-a8c6-5ba31926f190" providerId="AD" clId="Web-{34FFD76A-8CCD-085D-F1C1-FC7CA59CE8A4}" dt="2024-02-06T14:45:52.412" v="6" actId="20577"/>
        <pc:sldMkLst>
          <pc:docMk/>
          <pc:sldMk cId="1731942061" sldId="256"/>
        </pc:sldMkLst>
        <pc:spChg chg="mod">
          <ac:chgData name="Erin Prangley" userId="S::eprangley@nacdd.org::7f058b9a-f90a-4281-a8c6-5ba31926f190" providerId="AD" clId="Web-{34FFD76A-8CCD-085D-F1C1-FC7CA59CE8A4}" dt="2024-02-06T14:45:52.412" v="6" actId="20577"/>
          <ac:spMkLst>
            <pc:docMk/>
            <pc:sldMk cId="1731942061" sldId="256"/>
            <ac:spMk id="2" creationId="{00000000-0000-0000-0000-000000000000}"/>
          </ac:spMkLst>
        </pc:spChg>
      </pc:sldChg>
      <pc:sldChg chg="modSp">
        <pc:chgData name="Erin Prangley" userId="S::eprangley@nacdd.org::7f058b9a-f90a-4281-a8c6-5ba31926f190" providerId="AD" clId="Web-{34FFD76A-8CCD-085D-F1C1-FC7CA59CE8A4}" dt="2024-02-06T14:47:15.771" v="15" actId="20577"/>
        <pc:sldMkLst>
          <pc:docMk/>
          <pc:sldMk cId="2866806812" sldId="320"/>
        </pc:sldMkLst>
        <pc:spChg chg="mod">
          <ac:chgData name="Erin Prangley" userId="S::eprangley@nacdd.org::7f058b9a-f90a-4281-a8c6-5ba31926f190" providerId="AD" clId="Web-{34FFD76A-8CCD-085D-F1C1-FC7CA59CE8A4}" dt="2024-02-06T14:47:15.771" v="15" actId="20577"/>
          <ac:spMkLst>
            <pc:docMk/>
            <pc:sldMk cId="2866806812" sldId="320"/>
            <ac:spMk id="3" creationId="{652765D8-5B4A-48D6-3BDC-7AA379E2C840}"/>
          </ac:spMkLst>
        </pc:spChg>
      </pc:sldChg>
      <pc:sldChg chg="addSp delSp modSp">
        <pc:chgData name="Erin Prangley" userId="S::eprangley@nacdd.org::7f058b9a-f90a-4281-a8c6-5ba31926f190" providerId="AD" clId="Web-{34FFD76A-8CCD-085D-F1C1-FC7CA59CE8A4}" dt="2024-02-06T14:51:44.738" v="100" actId="20577"/>
        <pc:sldMkLst>
          <pc:docMk/>
          <pc:sldMk cId="1208579428" sldId="321"/>
        </pc:sldMkLst>
        <pc:spChg chg="del mod">
          <ac:chgData name="Erin Prangley" userId="S::eprangley@nacdd.org::7f058b9a-f90a-4281-a8c6-5ba31926f190" providerId="AD" clId="Web-{34FFD76A-8CCD-085D-F1C1-FC7CA59CE8A4}" dt="2024-02-06T14:47:30.208" v="18"/>
          <ac:spMkLst>
            <pc:docMk/>
            <pc:sldMk cId="1208579428" sldId="321"/>
            <ac:spMk id="3" creationId="{431221D3-84A5-320D-0436-CCC0290874A0}"/>
          </ac:spMkLst>
        </pc:spChg>
        <pc:spChg chg="add mod">
          <ac:chgData name="Erin Prangley" userId="S::eprangley@nacdd.org::7f058b9a-f90a-4281-a8c6-5ba31926f190" providerId="AD" clId="Web-{34FFD76A-8CCD-085D-F1C1-FC7CA59CE8A4}" dt="2024-02-06T14:51:44.738" v="100" actId="20577"/>
          <ac:spMkLst>
            <pc:docMk/>
            <pc:sldMk cId="1208579428" sldId="321"/>
            <ac:spMk id="6" creationId="{2083917B-3A2D-9E28-F025-BA0968B9E08B}"/>
          </ac:spMkLst>
        </pc:spChg>
        <pc:picChg chg="del">
          <ac:chgData name="Erin Prangley" userId="S::eprangley@nacdd.org::7f058b9a-f90a-4281-a8c6-5ba31926f190" providerId="AD" clId="Web-{34FFD76A-8CCD-085D-F1C1-FC7CA59CE8A4}" dt="2024-02-06T14:47:18.442" v="16"/>
          <ac:picMkLst>
            <pc:docMk/>
            <pc:sldMk cId="1208579428" sldId="321"/>
            <ac:picMk id="5" creationId="{F8BE2549-F705-5A58-815E-6A5105848BE4}"/>
          </ac:picMkLst>
        </pc:picChg>
      </pc:sldChg>
      <pc:sldChg chg="addSp delSp modSp del">
        <pc:chgData name="Erin Prangley" userId="S::eprangley@nacdd.org::7f058b9a-f90a-4281-a8c6-5ba31926f190" providerId="AD" clId="Web-{34FFD76A-8CCD-085D-F1C1-FC7CA59CE8A4}" dt="2024-02-06T14:46:16.865" v="10"/>
        <pc:sldMkLst>
          <pc:docMk/>
          <pc:sldMk cId="1465736962" sldId="322"/>
        </pc:sldMkLst>
        <pc:spChg chg="del">
          <ac:chgData name="Erin Prangley" userId="S::eprangley@nacdd.org::7f058b9a-f90a-4281-a8c6-5ba31926f190" providerId="AD" clId="Web-{34FFD76A-8CCD-085D-F1C1-FC7CA59CE8A4}" dt="2024-02-06T14:46:09.287" v="7"/>
          <ac:spMkLst>
            <pc:docMk/>
            <pc:sldMk cId="1465736962" sldId="322"/>
            <ac:spMk id="3" creationId="{48C16FD2-7BFE-3C72-820A-E4B187F6EA6C}"/>
          </ac:spMkLst>
        </pc:spChg>
        <pc:spChg chg="add del mod">
          <ac:chgData name="Erin Prangley" userId="S::eprangley@nacdd.org::7f058b9a-f90a-4281-a8c6-5ba31926f190" providerId="AD" clId="Web-{34FFD76A-8CCD-085D-F1C1-FC7CA59CE8A4}" dt="2024-02-06T14:46:13.787" v="9"/>
          <ac:spMkLst>
            <pc:docMk/>
            <pc:sldMk cId="1465736962" sldId="322"/>
            <ac:spMk id="6" creationId="{BAB05C51-1067-46B3-C976-EEDC6934BB2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BAF7F8D9-1CF3-4AF4-99FC-4EE3CAF8338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0" tIns="45345" rIns="90690" bIns="453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5" y="4473243"/>
            <a:ext cx="5607691" cy="3661502"/>
          </a:xfrm>
          <a:prstGeom prst="rect">
            <a:avLst/>
          </a:prstGeom>
        </p:spPr>
        <p:txBody>
          <a:bodyPr vert="horz" lIns="90690" tIns="45345" rIns="90690" bIns="4534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673" y="8829846"/>
            <a:ext cx="3038155" cy="466554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0F08332C-4196-4BAA-8379-D1CF8D37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9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NACDD serves as the collective voice of the nation’s 56 DD Councils. The mission of DD Councils (and therefore ultimate goal of NACDD) is Systems Change.</a:t>
            </a:r>
            <a:r>
              <a:rPr lang="en-US" baseline="0"/>
              <a:t>  </a:t>
            </a:r>
            <a:r>
              <a:rPr lang="en-US"/>
              <a:t>VABPDD</a:t>
            </a:r>
            <a:r>
              <a:rPr lang="en-US" baseline="0"/>
              <a:t> is one of the councils we serve. </a:t>
            </a:r>
          </a:p>
          <a:p>
            <a:endParaRPr lang="en-US" baseline="0"/>
          </a:p>
          <a:p>
            <a:r>
              <a:rPr lang="en-US" baseline="0"/>
              <a:t>I'm here today for a purely selfish reason – we need more self advocates.  </a:t>
            </a:r>
          </a:p>
          <a:p>
            <a:endParaRPr lang="en-US" baseline="0"/>
          </a:p>
          <a:p>
            <a:r>
              <a:rPr lang="en-US" baseline="0"/>
              <a:t>Why? Because in order to change systems, we need to change minds. In order to change minds, we need to change hearts. </a:t>
            </a:r>
          </a:p>
          <a:p>
            <a:endParaRPr lang="en-US" baseline="0"/>
          </a:p>
          <a:p>
            <a:r>
              <a:rPr lang="en-US" baseline="0"/>
              <a:t>Heart – Mind – System change.</a:t>
            </a:r>
          </a:p>
          <a:p>
            <a:endParaRPr lang="en-US" baseline="0"/>
          </a:p>
          <a:p>
            <a:r>
              <a:rPr lang="en-US" baseline="0"/>
              <a:t>There is NO ONE who get to the heart of a politician or any decision maker better than a self advocate.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8332C-4196-4BAA-8379-D1CF8D3755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National Association of</a:t>
            </a:r>
            <a:br>
              <a:rPr lang="en-US"/>
            </a:br>
            <a:r>
              <a:rPr lang="en-US"/>
              <a:t>Councils on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National</a:t>
            </a:r>
          </a:p>
          <a:p>
            <a:r>
              <a:rPr lang="en-US"/>
              <a:t>Non-profit</a:t>
            </a:r>
          </a:p>
          <a:p>
            <a:r>
              <a:rPr lang="en-US"/>
              <a:t>Membership-based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30D-7635-4D6E-A552-892831EEB5C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C7FBC-7A73-2BD7-4FC5-43A277165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5EB9A-45B4-1315-98CB-ADFCC09585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ED221-7564-4E74-8755-A9100820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E3224-F4E8-53A2-A64D-4B33EF218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9DB8E-1A14-DDD6-A09F-C2A27CD4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64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A1976-5B77-7DF0-F475-0F686F4E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23BED-2437-2D30-B69B-E335937D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4930C-8A78-B8F6-901F-A482BF30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EB996-CFA0-0A6A-D7BC-624F0C9D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3834F-84F7-C75E-1E82-3C8D78E5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BE3F1-BBC8-CCBD-5776-FA58D233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B9F78-82C7-89F3-1CAF-F262F443A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8A0B1-4E9F-43A6-DA91-AE9AD4F8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E5763-2650-081A-3CBF-FBA2B368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4A6E9-57E2-F9F1-601F-7A8E3A76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7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C3EB3-DD4E-6D46-26A1-6D457FE24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84026-5141-7916-38CB-3A3F80220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26D0E-D720-06F0-231F-2258DE03F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1988B-0111-DEB3-5AA8-44BEDAD1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90147D-E43F-62A2-8E5C-8016994E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9C76B-3D87-A5C6-827A-5038CE1B4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64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6283-72DD-A895-F5A1-F52A36B2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B973C-7766-B29B-E43E-282789DE6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81AA9-6012-7B86-A4F1-04891D8C1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2ED804-12CB-8736-01EE-252821F7E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E73F02-F1E9-7F3B-B550-3247B434B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A51F8B-8CB9-05D2-E158-6368D195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C32BBE-951F-E4E0-1B2A-C292F4CE6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12F036-014A-4FF7-D38D-238960BB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25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48770-16ED-7695-E6A9-12F07AE8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ECC9BF-9105-049F-195A-991C5F09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601EE-8165-9649-2A0C-B6FCCB8B3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1AAC7-87FC-0C46-4A6B-9049E44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National Association of</a:t>
            </a:r>
            <a:br>
              <a:rPr lang="en-US"/>
            </a:br>
            <a:r>
              <a:rPr lang="en-US"/>
              <a:t>Councils on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National</a:t>
            </a:r>
          </a:p>
          <a:p>
            <a:r>
              <a:rPr lang="en-US"/>
              <a:t>Non-profit</a:t>
            </a:r>
          </a:p>
          <a:p>
            <a:r>
              <a:rPr lang="en-US"/>
              <a:t>Membership-based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030D-7635-4D6E-A552-892831EEB5C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91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E80E27-D5F6-3255-E3EC-C853AB6E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541D8-E575-1CBA-267E-BF9EB3528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1CFB0-E29C-EE49-9108-8D42BF67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73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B621B-8396-1951-50A5-7B0F50D5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348A3-3EF8-B468-0BA4-A03C40E34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662E1-4B6A-21CF-5951-611D2EC8F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66C4F-67E8-653F-B60A-FB05FD428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259D2-4287-6345-F30C-0F3FE3971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762DD-2C34-661D-1F9F-AB562DCF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63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4C99-6F70-F919-7AEE-A8006D75E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96ABE4-E884-028A-391D-46CC50B3A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3F0F73-6DBF-988F-9830-36B5E5C83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4961D-5CE1-EFC2-760D-EDF93C314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355BD-F16E-F191-FA38-F61B2588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9DBAF-DFD7-30EE-890E-B6DA4A47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18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34971-62F6-49DA-BF8B-BA0771076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C8A18-4464-ACE7-671B-133A17B8A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D4D94-B643-EE50-F2BE-CDB877DF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CA11D-F110-84FE-BFD3-D9A1339B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F024A-6A2D-DCF6-02FB-E6E1FF88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31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8913E-CE04-2C22-0744-4AA0E2641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73C0A-8116-C917-CF5D-61CED10F1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098E3-BEFA-0499-1C07-EE74DB73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787F-1874-1EA1-6F67-9DA65538A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F26E-230C-CBA0-59DC-97BA389A7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3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National Association of Councils on 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Serve as the collective voice of the nation’s 56 DD Councils which exist in ever state and territory of the US</a:t>
            </a:r>
          </a:p>
          <a:p>
            <a:pPr lvl="0"/>
            <a:r>
              <a:rPr lang="en-US"/>
              <a:t>The mission of the DD Councils, and therefore NACDD, is Systems Change</a:t>
            </a:r>
          </a:p>
          <a:p>
            <a:pPr lvl="0"/>
            <a:r>
              <a:rPr lang="en-US"/>
              <a:t>Established in 1970 as part of the first Reauthorization of the Developmental Disabilities Assistance and Bill of Rights Act (DD Act)</a:t>
            </a:r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030D-7635-4D6E-A552-892831EEB5C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05" y="5805678"/>
            <a:ext cx="3081386" cy="10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4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National Association of Councils on </a:t>
            </a:r>
            <a:br>
              <a:rPr lang="en-US"/>
            </a:br>
            <a:r>
              <a:rPr lang="en-US"/>
              <a:t>Developmental Disabilities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Serve as the collective voice of the nation’s 56 DD Councils which exist in ever state and territory of the US</a:t>
            </a:r>
          </a:p>
          <a:p>
            <a:pPr lvl="0"/>
            <a:r>
              <a:rPr lang="en-US"/>
              <a:t>The mission of the DD Councils, and therefore NACDD, is Systems Change</a:t>
            </a:r>
          </a:p>
          <a:p>
            <a:pPr lvl="0"/>
            <a:r>
              <a:rPr lang="en-US"/>
              <a:t>Established in 1970 as part of the first Reauthorization of the Developmental Disabilities Assistance and Bill of Rights Act (DD Act)</a:t>
            </a:r>
          </a:p>
          <a:p>
            <a:pPr lvl="0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1030D-7635-4D6E-A552-892831EEB5C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67522-D8F7-421B-8518-6A534780499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305" y="5805678"/>
            <a:ext cx="3081386" cy="10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5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3C671-FEA2-C4F4-E10A-449A851E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83B5C-8E6D-30D1-A2DA-97946C08F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3EC25-9593-7F6A-A65B-36F73E7CA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54184-0462-4FD2-8B9C-42A5D56C3BED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7FEFE-88FA-5687-2F18-0917B3BB3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4F7D1-1FE7-103C-E523-E4317754C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E3DE1-62CF-4FC1-BFDE-DD8DBDA56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@sevennovember.com" TargetMode="External"/><Relationship Id="rId2" Type="http://schemas.openxmlformats.org/officeDocument/2006/relationships/hyperlink" Target="https://cspinet.us11.list-manage.com/track/click?u=56c53970e9e8f3069990102a6&amp;id=b437068327&amp;e=638b51d85a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Ux1PEN" TargetMode="External"/><Relationship Id="rId2" Type="http://schemas.openxmlformats.org/officeDocument/2006/relationships/hyperlink" Target="https://us02web.zoom.us/j/82156490017?pwd=amdsUTliajUrVllwbit1WHR4VmxpUT0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forms.gle/yUKXvRRE5cKN1DDi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3319"/>
            <a:ext cx="9144000" cy="1645604"/>
          </a:xfrm>
        </p:spPr>
        <p:txBody>
          <a:bodyPr>
            <a:normAutofit/>
          </a:bodyPr>
          <a:lstStyle/>
          <a:p>
            <a:r>
              <a:rPr lang="en-US" sz="3600" dirty="0">
                <a:cs typeface="Calibri Light"/>
              </a:rPr>
              <a:t>NACDD Policy Update</a:t>
            </a:r>
            <a:br>
              <a:rPr lang="en-US" sz="3600" dirty="0">
                <a:cs typeface="Calibri Light"/>
              </a:rPr>
            </a:br>
            <a:r>
              <a:rPr lang="en-US" sz="3600" dirty="0">
                <a:cs typeface="Calibri Light"/>
              </a:rPr>
              <a:t>February 7, 2024</a:t>
            </a:r>
            <a:endParaRPr lang="en-US" sz="3600" dirty="0"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9735" y="4248624"/>
            <a:ext cx="9850915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Erin Prangley, Director, Public Policy and</a:t>
            </a:r>
          </a:p>
          <a:p>
            <a:r>
              <a:rPr lang="en-US">
                <a:ea typeface="+mn-lt"/>
                <a:cs typeface="+mn-lt"/>
              </a:rPr>
              <a:t>Catherine Citta, LMSW, Joseph P. Kennedy Jr. Foundation Public Policy Fellow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4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web page&#10;&#10;Description automatically generated">
            <a:extLst>
              <a:ext uri="{FF2B5EF4-FFF2-40B4-BE49-F238E27FC236}">
                <a16:creationId xmlns:a16="http://schemas.microsoft.com/office/drawing/2014/main" id="{5CAAFA44-8573-E257-AFBF-088F4A42E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184" y="1142342"/>
            <a:ext cx="3442088" cy="46048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blue and yellow poster with white text&#10;&#10;Description automatically generated">
            <a:extLst>
              <a:ext uri="{FF2B5EF4-FFF2-40B4-BE49-F238E27FC236}">
                <a16:creationId xmlns:a16="http://schemas.microsoft.com/office/drawing/2014/main" id="{2A83701A-D878-9805-DB5F-741BEC4156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98" y="1155198"/>
            <a:ext cx="3537345" cy="457908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-up of a brochure&#10;&#10;Description automatically generated">
            <a:extLst>
              <a:ext uri="{FF2B5EF4-FFF2-40B4-BE49-F238E27FC236}">
                <a16:creationId xmlns:a16="http://schemas.microsoft.com/office/drawing/2014/main" id="{9041DE55-46E8-F08E-3BC1-CEC90AE4C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2336" y="1142083"/>
            <a:ext cx="3517120" cy="456768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5178D41-88D8-665A-887B-6AD090F5EEFD}"/>
              </a:ext>
            </a:extLst>
          </p:cNvPr>
          <p:cNvSpPr txBox="1"/>
          <p:nvPr/>
        </p:nvSpPr>
        <p:spPr>
          <a:xfrm>
            <a:off x="2427111" y="329259"/>
            <a:ext cx="786459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cs typeface="Calibri"/>
              </a:rPr>
              <a:t>NACDD FY2025 Appropriations Hill Visits</a:t>
            </a:r>
          </a:p>
        </p:txBody>
      </p:sp>
    </p:spTree>
    <p:extLst>
      <p:ext uri="{BB962C8B-B14F-4D97-AF65-F5344CB8AC3E}">
        <p14:creationId xmlns:p14="http://schemas.microsoft.com/office/powerpoint/2010/main" val="63825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18F6E8B-15ED-43C7-94BA-91549A651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E20D6E-5129-DA5C-1B2C-DF884F676FAF}"/>
              </a:ext>
            </a:extLst>
          </p:cNvPr>
          <p:cNvSpPr txBox="1"/>
          <p:nvPr/>
        </p:nvSpPr>
        <p:spPr>
          <a:xfrm>
            <a:off x="1113810" y="3023754"/>
            <a:ext cx="4900144" cy="273696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latin typeface="+mj-lt"/>
                <a:ea typeface="+mj-ea"/>
                <a:cs typeface="+mj-cs"/>
              </a:rPr>
              <a:t>NACDD FY2025 Appropriations Hill Visits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4803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257770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screenshot of a calendar&#10;&#10;Description automatically generated">
            <a:extLst>
              <a:ext uri="{FF2B5EF4-FFF2-40B4-BE49-F238E27FC236}">
                <a16:creationId xmlns:a16="http://schemas.microsoft.com/office/drawing/2014/main" id="{527C08D9-EE9D-2DA0-0D8C-4A6041F4A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956" y="95452"/>
            <a:ext cx="3004963" cy="3144673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3462252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025D79-3575-3830-4E21-BEA6F3122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966" y="3619786"/>
            <a:ext cx="3202353" cy="227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10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B349E7-FDF7-1312-8A6F-FB92B1625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New Resources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3917B-3A2D-9E28-F025-BA0968B9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Segoe UI"/>
                <a:cs typeface="Segoe UI"/>
              </a:rPr>
              <a:t>Coalition partner is seeking </a:t>
            </a:r>
            <a:r>
              <a:rPr lang="en-US" sz="2000" b="1" u="sng" dirty="0">
                <a:latin typeface="Segoe UI"/>
                <a:cs typeface="Segoe UI"/>
              </a:rPr>
              <a:t>parents, caregivers, teachers, principals, nurses, pediatricians, and students in</a:t>
            </a:r>
            <a:r>
              <a:rPr lang="en-US" sz="2000" dirty="0">
                <a:latin typeface="Segoe UI"/>
                <a:cs typeface="Segoe UI"/>
              </a:rPr>
              <a:t> </a:t>
            </a:r>
            <a:r>
              <a:rPr lang="en-US" sz="2000" b="1" u="sng" dirty="0">
                <a:latin typeface="Segoe UI"/>
                <a:cs typeface="Segoe UI"/>
              </a:rPr>
              <a:t>Maine, New Mexico, New York and North Dakota </a:t>
            </a:r>
            <a:r>
              <a:rPr lang="en-US" sz="2000" dirty="0">
                <a:latin typeface="Segoe UI"/>
                <a:cs typeface="Segoe UI"/>
              </a:rPr>
              <a:t>to be part of a media strategy to share why strong nutrition standards are important to them (or, specifically, why they care about healthier school meals). </a:t>
            </a:r>
            <a:r>
              <a:rPr lang="en-US" sz="2000" b="1" u="sng" dirty="0">
                <a:latin typeface="Segoe UI"/>
                <a:cs typeface="Segoe UI"/>
              </a:rPr>
              <a:t>If you work with any of these stakeholder groups, (or are a stakeholder yourself in these states), we’d greatly appreciate if you could share this opportunity with them.</a:t>
            </a:r>
            <a:r>
              <a:rPr lang="en-US" sz="2000" b="1" dirty="0">
                <a:latin typeface="Segoe UI"/>
                <a:cs typeface="Segoe UI"/>
              </a:rPr>
              <a:t> </a:t>
            </a:r>
            <a:r>
              <a:rPr lang="en-US" sz="2000" dirty="0">
                <a:latin typeface="Segoe UI"/>
                <a:cs typeface="Segoe UI"/>
              </a:rPr>
              <a:t>Each interested “spokesperson” would have an introductory conversation with our team, and then work with local media. </a:t>
            </a:r>
            <a:r>
              <a:rPr lang="en-US" sz="2000" b="1" u="sng" dirty="0">
                <a:latin typeface="Segoe UI"/>
                <a:cs typeface="Segoe UI"/>
              </a:rPr>
              <a:t>Interested individuals should fill out </a:t>
            </a:r>
            <a:r>
              <a:rPr lang="en-US" sz="2000" b="1" u="sng" dirty="0">
                <a:solidFill>
                  <a:srgbClr val="0000FF"/>
                </a:solidFill>
                <a:latin typeface="Segoe UI"/>
                <a:cs typeface="Segoe UI"/>
                <a:hlinkClick r:id="rId2"/>
              </a:rPr>
              <a:t>this interest form</a:t>
            </a:r>
            <a:r>
              <a:rPr lang="en-US" sz="2000" b="1" u="sng" dirty="0">
                <a:solidFill>
                  <a:srgbClr val="0000FF"/>
                </a:solidFill>
                <a:latin typeface="Segoe UI"/>
                <a:cs typeface="Segoe UI"/>
              </a:rPr>
              <a:t> at </a:t>
            </a:r>
            <a:r>
              <a:rPr lang="en-US" sz="2000" dirty="0">
                <a:solidFill>
                  <a:srgbClr val="0000FF"/>
                </a:solidFill>
                <a:ea typeface="+mn-lt"/>
                <a:cs typeface="+mn-lt"/>
              </a:rPr>
              <a:t>https://cspinet.us11.list-manage.com/track/click?u=56c53970e9e8f3069990102a6&amp;id=b437068327&amp;e=638b51d85a</a:t>
            </a:r>
            <a:r>
              <a:rPr lang="en-US" sz="2000" b="1" u="sng" dirty="0">
                <a:latin typeface="Segoe UI"/>
                <a:cs typeface="Segoe UI"/>
              </a:rPr>
              <a:t>, or can contact </a:t>
            </a:r>
            <a:r>
              <a:rPr lang="en-US" sz="2000" dirty="0">
                <a:latin typeface="Segoe UI"/>
                <a:cs typeface="Segoe UI"/>
              </a:rPr>
              <a:t>Susan Pierson-Brown (</a:t>
            </a:r>
            <a:r>
              <a:rPr lang="en-US" sz="2000" u="sng" dirty="0">
                <a:solidFill>
                  <a:srgbClr val="0000FF"/>
                </a:solidFill>
                <a:latin typeface="Segoe UI"/>
                <a:cs typeface="Segoe UI"/>
                <a:hlinkClick r:id="rId3"/>
              </a:rPr>
              <a:t>susan@sevennovember.com</a:t>
            </a:r>
            <a:r>
              <a:rPr lang="en-US" sz="2000" dirty="0">
                <a:latin typeface="Segoe UI"/>
                <a:cs typeface="Segoe UI"/>
              </a:rPr>
              <a:t>). </a:t>
            </a:r>
          </a:p>
        </p:txBody>
      </p:sp>
    </p:spTree>
    <p:extLst>
      <p:ext uri="{BB962C8B-B14F-4D97-AF65-F5344CB8AC3E}">
        <p14:creationId xmlns:p14="http://schemas.microsoft.com/office/powerpoint/2010/main" val="120857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83EE6-39A5-B4FC-1A22-5150E8B7DE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956" y="3917928"/>
            <a:ext cx="5334930" cy="1977985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400" b="1" dirty="0">
                <a:latin typeface="Calibri"/>
                <a:cs typeface="Calibri Light"/>
              </a:rPr>
              <a:t>Policy Committee Meeting</a:t>
            </a:r>
            <a:br>
              <a:rPr lang="en-US" sz="1800" dirty="0">
                <a:latin typeface="Calibri"/>
                <a:cs typeface="Calibri Light"/>
              </a:rPr>
            </a:br>
            <a:r>
              <a:rPr lang="en-US" sz="1800" dirty="0">
                <a:latin typeface="Calibri"/>
                <a:cs typeface="Calibri Light"/>
              </a:rPr>
              <a:t>Thursday, March 7, 2pm Eastern</a:t>
            </a:r>
            <a:br>
              <a:rPr lang="en-US" sz="1800" dirty="0">
                <a:latin typeface="Calibri"/>
                <a:cs typeface="+mj-lt"/>
              </a:rPr>
            </a:br>
            <a:r>
              <a:rPr lang="en-US" sz="1800" dirty="0">
                <a:latin typeface="Calibri"/>
                <a:ea typeface="+mj-lt"/>
                <a:cs typeface="+mj-lt"/>
              </a:rPr>
              <a:t>Join Zoom Meeting</a:t>
            </a:r>
            <a:endParaRPr lang="en-US" sz="1800" dirty="0">
              <a:latin typeface="Calibri"/>
              <a:cs typeface="Calibri Light"/>
            </a:endParaRPr>
          </a:p>
          <a:p>
            <a:r>
              <a:rPr lang="en-US" sz="1800" dirty="0">
                <a:latin typeface="Calibri"/>
                <a:ea typeface="+mj-lt"/>
                <a:cs typeface="+mj-lt"/>
                <a:hlinkClick r:id="rId2"/>
              </a:rPr>
              <a:t>https://us02web.zoom.us/j/82156490017?pwd=amdsUTliajUrVllwbit1WHR4VmxpUT09</a:t>
            </a:r>
            <a:endParaRPr lang="en-US" sz="1800" dirty="0">
              <a:latin typeface="Calibri"/>
              <a:ea typeface="+mj-lt"/>
              <a:cs typeface="+mj-lt"/>
            </a:endParaRPr>
          </a:p>
          <a:p>
            <a:r>
              <a:rPr lang="en-US" sz="1800" dirty="0">
                <a:latin typeface="Calibri"/>
                <a:ea typeface="+mj-lt"/>
                <a:cs typeface="+mj-lt"/>
              </a:rPr>
              <a:t>Meeting ID: 821 5649 0017</a:t>
            </a:r>
            <a:endParaRPr lang="en-US" sz="1800" dirty="0">
              <a:latin typeface="Calibri"/>
              <a:cs typeface="Calibri Light"/>
            </a:endParaRPr>
          </a:p>
          <a:p>
            <a:r>
              <a:rPr lang="en-US" sz="1800" dirty="0">
                <a:latin typeface="Calibri"/>
                <a:ea typeface="+mj-lt"/>
                <a:cs typeface="+mj-lt"/>
              </a:rPr>
              <a:t>Passcode: 754454</a:t>
            </a:r>
            <a:br>
              <a:rPr lang="en-US" sz="1800" dirty="0">
                <a:latin typeface="Calibri"/>
                <a:ea typeface="+mj-lt"/>
                <a:cs typeface="+mj-lt"/>
              </a:rPr>
            </a:br>
            <a:br>
              <a:rPr lang="en-US" sz="1800" u="sng" dirty="0">
                <a:latin typeface="Calibri"/>
                <a:cs typeface="+mj-lt"/>
              </a:rPr>
            </a:br>
            <a:br>
              <a:rPr lang="en-US" sz="1800" u="sng" dirty="0">
                <a:latin typeface="Calibri"/>
                <a:cs typeface="Calibri Light"/>
              </a:rPr>
            </a:br>
            <a:br>
              <a:rPr lang="en-US" sz="1800" dirty="0">
                <a:latin typeface="Calibri"/>
                <a:cs typeface="Calibri Light"/>
              </a:rPr>
            </a:br>
            <a:br>
              <a:rPr lang="en-US" sz="1800" dirty="0">
                <a:latin typeface="Calibri"/>
                <a:cs typeface="Calibri Light"/>
              </a:rPr>
            </a:br>
            <a:r>
              <a:rPr lang="en-US" sz="2400" b="1" dirty="0">
                <a:latin typeface="Calibri"/>
                <a:cs typeface="Calibri Light"/>
              </a:rPr>
              <a:t>NACDD Public Policy Listservs</a:t>
            </a:r>
            <a:br>
              <a:rPr lang="en-US" sz="1400" dirty="0">
                <a:latin typeface="Calibri"/>
                <a:cs typeface="Calibri Light"/>
              </a:rPr>
            </a:br>
            <a:r>
              <a:rPr lang="en-US" sz="1600" dirty="0">
                <a:latin typeface="Calibri"/>
                <a:cs typeface="Calibri"/>
              </a:rPr>
              <a:t>1) Policy list is open to all NACDD members </a:t>
            </a:r>
            <a:br>
              <a:rPr lang="en-US" sz="1600" dirty="0">
                <a:latin typeface="Calibri"/>
                <a:cs typeface="Calibri"/>
              </a:rPr>
            </a:br>
            <a:r>
              <a:rPr lang="en-US" sz="1600" dirty="0">
                <a:latin typeface="Calibri"/>
                <a:cs typeface="Calibri"/>
              </a:rPr>
              <a:t>(council members, staff and self-advocates) </a:t>
            </a:r>
            <a:br>
              <a:rPr lang="en-US" sz="1600" dirty="0">
                <a:latin typeface="Calibri"/>
                <a:cs typeface="Calibri"/>
              </a:rPr>
            </a:br>
            <a:r>
              <a:rPr lang="en-US" sz="1600" dirty="0">
                <a:latin typeface="Calibri"/>
                <a:cs typeface="Calibri"/>
              </a:rPr>
              <a:t>To join go to </a:t>
            </a:r>
            <a:r>
              <a:rPr lang="en-US" sz="1600" dirty="0">
                <a:latin typeface="Calibri"/>
                <a:cs typeface="Calibri"/>
                <a:hlinkClick r:id="rId3"/>
              </a:rPr>
              <a:t>https://bit.ly/3Ux1PEN</a:t>
            </a:r>
            <a:br>
              <a:rPr lang="en-US" sz="1600" dirty="0">
                <a:latin typeface="Calibri"/>
                <a:cs typeface="Calibri"/>
              </a:rPr>
            </a:br>
            <a:br>
              <a:rPr lang="en-US" sz="1600" dirty="0">
                <a:latin typeface="Calibri"/>
                <a:cs typeface="Calibri"/>
              </a:rPr>
            </a:br>
            <a:r>
              <a:rPr lang="en-US" sz="1600" dirty="0">
                <a:latin typeface="Calibri"/>
                <a:cs typeface="Calibri"/>
              </a:rPr>
              <a:t>2) State Policy Committee</a:t>
            </a:r>
            <a:br>
              <a:rPr lang="en-US" sz="1600" dirty="0">
                <a:latin typeface="Calibri"/>
                <a:cs typeface="Calibri"/>
              </a:rPr>
            </a:br>
            <a:r>
              <a:rPr lang="en-US" sz="1600" dirty="0">
                <a:latin typeface="Calibri"/>
                <a:cs typeface="Calibri"/>
              </a:rPr>
              <a:t>To join go to</a:t>
            </a:r>
            <a:br>
              <a:rPr lang="en-US" sz="1600" dirty="0">
                <a:latin typeface="Calibri"/>
                <a:cs typeface="Calibri"/>
              </a:rPr>
            </a:br>
            <a:r>
              <a:rPr lang="en-US" sz="1600" dirty="0">
                <a:latin typeface="Calibri"/>
                <a:cs typeface="Calibri"/>
              </a:rPr>
              <a:t> </a:t>
            </a:r>
            <a:r>
              <a:rPr lang="en-US" sz="1600" dirty="0">
                <a:latin typeface="Calibri"/>
                <a:cs typeface="Calibri"/>
                <a:hlinkClick r:id="rId4"/>
              </a:rPr>
              <a:t>https://forms.gle/yUKXvRRE5cKN1DDi8</a:t>
            </a:r>
            <a:r>
              <a:rPr lang="en-US" sz="1600" dirty="0">
                <a:latin typeface="Calibri"/>
                <a:cs typeface="Calibri"/>
              </a:rPr>
              <a:t> </a:t>
            </a:r>
            <a:endParaRPr lang="en-US" sz="1600" dirty="0">
              <a:latin typeface="Calibri"/>
              <a:cs typeface="Calibri Light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4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AFD1E62A-CD52-FAF7-C54C-89EDF970139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" b="10751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FE8211-A1EC-A102-163F-ECEADA3D9371}"/>
              </a:ext>
            </a:extLst>
          </p:cNvPr>
          <p:cNvSpPr txBox="1"/>
          <p:nvPr/>
        </p:nvSpPr>
        <p:spPr>
          <a:xfrm>
            <a:off x="7630160" y="560832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332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lcf76f155ced4ddcb4097134ff3c332f xmlns="560c9c75-9737-4a47-90d7-3192440b0b55">
      <Terms xmlns="http://schemas.microsoft.com/office/infopath/2007/PartnerControls"/>
    </lcf76f155ced4ddcb4097134ff3c332f>
    <TaxCatchAll xmlns="7244ee07-bebb-4256-851d-8920eeb3e1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8" ma:contentTypeDescription="Create a new document." ma:contentTypeScope="" ma:versionID="747bd14c0bc5fbe46383234328695d9f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717a3c5c58d1fcb42fb190b8c23c93f3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6cdaa0-f793-43fc-9d66-18f7e46bb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59ed9a-9116-4bad-92b9-f5b46ad154c1}" ma:internalName="TaxCatchAll" ma:showField="CatchAllData" ma:web="7244ee07-bebb-4256-851d-8920eeb3e1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B0843C-86CD-480E-B9D4-E64D1EB301FC}">
  <ds:schemaRefs>
    <ds:schemaRef ds:uri="560c9c75-9737-4a47-90d7-3192440b0b55"/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F73974-3E92-4A83-9C87-81AADAC9E8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9879FF-AB67-425D-94EA-6057DA49CB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1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1_Office Theme</vt:lpstr>
      <vt:lpstr>office theme</vt:lpstr>
      <vt:lpstr>Office Theme</vt:lpstr>
      <vt:lpstr>NACDD Policy Update February 7, 2024</vt:lpstr>
      <vt:lpstr>PowerPoint Presentation</vt:lpstr>
      <vt:lpstr>PowerPoint Presentation</vt:lpstr>
      <vt:lpstr>New Resources</vt:lpstr>
      <vt:lpstr>Policy Committee Meeting Thursday, March 7, 2pm Eastern Join Zoom Meeting https://us02web.zoom.us/j/82156490017?pwd=amdsUTliajUrVllwbit1WHR4VmxpUT09 Meeting ID: 821 5649 0017 Passcode: 754454     NACDD Public Policy Listservs 1) Policy list is open to all NACDD members  (council members, staff and self-advocates)  To join go to https://bit.ly/3Ux1PEN  2) State Policy Committee To join go to  https://forms.gle/yUKXvRRE5cKN1DDi8 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 Misilo</dc:creator>
  <cp:revision>294</cp:revision>
  <cp:lastPrinted>2017-11-16T14:55:44Z</cp:lastPrinted>
  <dcterms:created xsi:type="dcterms:W3CDTF">2016-02-23T16:23:37Z</dcterms:created>
  <dcterms:modified xsi:type="dcterms:W3CDTF">2024-02-07T20:53:36Z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MediaServiceImageTags">
    <vt:lpwstr/>
  </property>
</Properties>
</file>