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84" r:id="rId5"/>
    <p:sldMasterId id="2147483672" r:id="rId6"/>
    <p:sldMasterId id="2147483648" r:id="rId7"/>
  </p:sldMasterIdLst>
  <p:notesMasterIdLst>
    <p:notesMasterId r:id="rId15"/>
  </p:notesMasterIdLst>
  <p:sldIdLst>
    <p:sldId id="256" r:id="rId8"/>
    <p:sldId id="319" r:id="rId9"/>
    <p:sldId id="322" r:id="rId10"/>
    <p:sldId id="321" r:id="rId11"/>
    <p:sldId id="318" r:id="rId12"/>
    <p:sldId id="320" r:id="rId13"/>
    <p:sldId id="30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E54AE-AC56-7D6B-21D7-46F1E82EDA0B}" v="1019" dt="2023-09-06T19:55:28.466"/>
    <p1510:client id="{069766E5-F427-513C-B595-2C141795A20B}" v="747" dt="2023-04-19T19:37:56.139"/>
    <p1510:client id="{07A05232-5D6A-9C37-8C55-08F152AED5E2}" v="1" dt="2020-08-25T18:26:32.621"/>
    <p1510:client id="{1624F7C1-37D5-A5C9-B0E3-D552BF9A9BA1}" v="1174" dt="2023-09-06T18:29:22.976"/>
    <p1510:client id="{1D6659EC-09C9-B69B-1A5A-34DAE977CE1E}" v="2472" dt="2023-11-15T18:28:35.614"/>
    <p1510:client id="{26437E94-BC32-DC8D-B278-B54AF8EF3CF9}" v="1783" dt="2023-11-01T19:59:26.473"/>
    <p1510:client id="{28A4A341-0916-76E8-A870-7ECB7E7A1F0B}" v="960" dt="2022-11-12T15:39:43.107"/>
    <p1510:client id="{29328460-7E7D-408E-F76A-642CC58D698C}" v="6116" dt="2023-05-31T21:00:21.614"/>
    <p1510:client id="{2A2B4AEB-E6CF-1894-CFAE-3886B86EAB2B}" v="329" dt="2023-07-12T20:00:14.660"/>
    <p1510:client id="{2B93B5FA-7393-895B-83DB-B58C788F56F4}" v="118" dt="2023-12-11T21:48:19.156"/>
    <p1510:client id="{2C767CF6-F57C-A072-B2CE-0DA7D3029DB7}" v="1781" dt="2023-01-11T17:11:13.522"/>
    <p1510:client id="{3505BB87-A799-514D-F261-C7D63C982E6E}" v="5" dt="2022-11-16T18:16:37.252"/>
    <p1510:client id="{47F90FFD-DC7F-F710-1909-2360213CFB76}" v="74" dt="2023-02-22T21:16:57.338"/>
    <p1510:client id="{62BF95C3-1207-3B5C-CC3E-2880AD577791}" v="4" dt="2021-11-05T12:18:02.417"/>
    <p1510:client id="{62DF3C02-8B71-A88F-559B-DA16E9B86972}" v="2553" dt="2024-01-10T20:54:29.802"/>
    <p1510:client id="{69A9CD37-8C6F-3824-74F7-17EECBD4A356}" v="7" dt="2023-04-20T17:45:53.794"/>
    <p1510:client id="{7BA6096F-CA27-3513-615C-000A640AA137}" v="1" dt="2022-11-12T16:42:13.802"/>
    <p1510:client id="{81072E3E-0812-27E4-057D-E82847100B0E}" v="985" dt="2023-06-14T20:26:05.601"/>
    <p1510:client id="{860475A2-0E17-32F0-8D12-2DB7C7978A4A}" v="5" dt="2023-09-20T18:05:41.611"/>
    <p1510:client id="{8FAF9CD8-E95C-D080-6877-1AC802A9620A}" v="2000" dt="2023-01-11T18:49:39.180"/>
    <p1510:client id="{9C1B213E-DE28-3432-158A-0BA628CFAD0D}" v="4" dt="2023-06-11T22:59:07.180"/>
    <p1510:client id="{9D014D78-3C46-AD5F-2194-A071A26FA41A}" v="70" dt="2023-11-15T18:39:57.118"/>
    <p1510:client id="{9DC94677-086F-B044-C661-6882F5F51306}" v="1560" dt="2023-12-13T21:03:08.252"/>
    <p1510:client id="{A22AE4E4-1CBC-8FD2-8638-299B6529C887}" v="11" dt="2020-03-13T17:42:39.288"/>
    <p1510:client id="{A7CA5EB5-A4BC-FB7E-BDF5-D751FDD055E7}" v="558" dt="2022-11-16T20:00:07.050"/>
    <p1510:client id="{A92E15A1-A650-5381-8F71-DD66E6136C71}" v="1828" dt="2023-02-08T21:48:39.232"/>
    <p1510:client id="{A94B4929-869D-5189-4226-2B0DB8637D79}" v="92" dt="2023-01-25T20:29:24.554"/>
    <p1510:client id="{AC0D4931-A584-287A-CB07-9BE0439DBB62}" v="1" dt="2020-08-12T21:15:02.318"/>
    <p1510:client id="{AE1905F3-8769-F47E-9120-B2EDC0CAC758}" v="188" dt="2023-11-15T18:54:59.256"/>
    <p1510:client id="{AF414DD8-746A-5AA9-AC6B-937C86343529}" v="23" dt="2023-11-01T20:58:39.963"/>
    <p1510:client id="{B92C6D49-2441-1D0B-833C-49971098A3E7}" v="211" dt="2022-12-14T17:33:09.508"/>
    <p1510:client id="{BC489871-2197-FFBF-F37C-3908167C3738}" v="1022" dt="2021-11-05T14:00:05.609"/>
    <p1510:client id="{C02848A7-8ABC-5757-1F1C-3E7CC1128C94}" v="16" dt="2020-03-13T16:29:05.621"/>
    <p1510:client id="{D078341A-77BF-801D-EFA5-FD3ECD6BD7B2}" v="1817" dt="2023-09-20T19:40:34.359"/>
    <p1510:client id="{DA87B118-4B37-076C-8215-50D89A6B14E7}" v="5" dt="2023-06-07T16:07:57.198"/>
    <p1510:client id="{F8180A31-9ABB-2EA9-5312-043409868E5B}" v="4" dt="2020-08-13T13:57:05.990"/>
    <p1510:client id="{F8297631-7D84-D859-41A5-A678D1D73478}" v="1184" dt="2022-11-12T14:54:35.505"/>
    <p1510:client id="{FF1BD9A1-20DC-3382-8A30-C886DAE0EE68}" v="1951" dt="2022-03-11T17:49:1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62DF3C02-8B71-A88F-559B-DA16E9B86972}"/>
    <pc:docChg chg="addSld delSld modSld sldOrd">
      <pc:chgData name="Erin Prangley" userId="S::eprangley@nacdd.org::7f058b9a-f90a-4281-a8c6-5ba31926f190" providerId="AD" clId="Web-{62DF3C02-8B71-A88F-559B-DA16E9B86972}" dt="2024-01-10T20:54:26.396" v="1991" actId="20577"/>
      <pc:docMkLst>
        <pc:docMk/>
      </pc:docMkLst>
      <pc:sldChg chg="modSp">
        <pc:chgData name="Erin Prangley" userId="S::eprangley@nacdd.org::7f058b9a-f90a-4281-a8c6-5ba31926f190" providerId="AD" clId="Web-{62DF3C02-8B71-A88F-559B-DA16E9B86972}" dt="2024-01-10T20:54:26.396" v="1991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62DF3C02-8B71-A88F-559B-DA16E9B86972}" dt="2024-01-10T15:31:22.999" v="4" actId="20577"/>
          <ac:spMkLst>
            <pc:docMk/>
            <pc:sldMk cId="1731942061" sldId="256"/>
            <ac:spMk id="2" creationId="{00000000-0000-0000-0000-000000000000}"/>
          </ac:spMkLst>
        </pc:spChg>
        <pc:spChg chg="mod">
          <ac:chgData name="Erin Prangley" userId="S::eprangley@nacdd.org::7f058b9a-f90a-4281-a8c6-5ba31926f190" providerId="AD" clId="Web-{62DF3C02-8B71-A88F-559B-DA16E9B86972}" dt="2024-01-10T20:54:26.396" v="1991" actId="20577"/>
          <ac:spMkLst>
            <pc:docMk/>
            <pc:sldMk cId="1731942061" sldId="256"/>
            <ac:spMk id="3" creationId="{00000000-0000-0000-0000-000000000000}"/>
          </ac:spMkLst>
        </pc:spChg>
      </pc:sldChg>
      <pc:sldChg chg="modSp">
        <pc:chgData name="Erin Prangley" userId="S::eprangley@nacdd.org::7f058b9a-f90a-4281-a8c6-5ba31926f190" providerId="AD" clId="Web-{62DF3C02-8B71-A88F-559B-DA16E9B86972}" dt="2024-01-10T15:42:59.494" v="17" actId="20577"/>
        <pc:sldMkLst>
          <pc:docMk/>
          <pc:sldMk cId="2003323784" sldId="303"/>
        </pc:sldMkLst>
        <pc:spChg chg="mod">
          <ac:chgData name="Erin Prangley" userId="S::eprangley@nacdd.org::7f058b9a-f90a-4281-a8c6-5ba31926f190" providerId="AD" clId="Web-{62DF3C02-8B71-A88F-559B-DA16E9B86972}" dt="2024-01-10T15:42:59.494" v="17" actId="20577"/>
          <ac:spMkLst>
            <pc:docMk/>
            <pc:sldMk cId="2003323784" sldId="303"/>
            <ac:spMk id="2" creationId="{82683EE6-39A5-B4FC-1A22-5150E8B7DE27}"/>
          </ac:spMkLst>
        </pc:spChg>
      </pc:sldChg>
      <pc:sldChg chg="del">
        <pc:chgData name="Erin Prangley" userId="S::eprangley@nacdd.org::7f058b9a-f90a-4281-a8c6-5ba31926f190" providerId="AD" clId="Web-{62DF3C02-8B71-A88F-559B-DA16E9B86972}" dt="2024-01-10T15:44:12.934" v="18"/>
        <pc:sldMkLst>
          <pc:docMk/>
          <pc:sldMk cId="1137956108" sldId="313"/>
        </pc:sldMkLst>
      </pc:sldChg>
      <pc:sldChg chg="del">
        <pc:chgData name="Erin Prangley" userId="S::eprangley@nacdd.org::7f058b9a-f90a-4281-a8c6-5ba31926f190" providerId="AD" clId="Web-{62DF3C02-8B71-A88F-559B-DA16E9B86972}" dt="2024-01-10T15:31:41.343" v="5"/>
        <pc:sldMkLst>
          <pc:docMk/>
          <pc:sldMk cId="1532485140" sldId="314"/>
        </pc:sldMkLst>
      </pc:sldChg>
      <pc:sldChg chg="del ord">
        <pc:chgData name="Erin Prangley" userId="S::eprangley@nacdd.org::7f058b9a-f90a-4281-a8c6-5ba31926f190" providerId="AD" clId="Web-{62DF3C02-8B71-A88F-559B-DA16E9B86972}" dt="2024-01-10T20:12:01.958" v="1199"/>
        <pc:sldMkLst>
          <pc:docMk/>
          <pc:sldMk cId="787246629" sldId="315"/>
        </pc:sldMkLst>
      </pc:sldChg>
      <pc:sldChg chg="new del ord">
        <pc:chgData name="Erin Prangley" userId="S::eprangley@nacdd.org::7f058b9a-f90a-4281-a8c6-5ba31926f190" providerId="AD" clId="Web-{62DF3C02-8B71-A88F-559B-DA16E9B86972}" dt="2024-01-10T15:45:50.126" v="28"/>
        <pc:sldMkLst>
          <pc:docMk/>
          <pc:sldMk cId="3913129731" sldId="316"/>
        </pc:sldMkLst>
      </pc:sldChg>
      <pc:sldChg chg="new del">
        <pc:chgData name="Erin Prangley" userId="S::eprangley@nacdd.org::7f058b9a-f90a-4281-a8c6-5ba31926f190" providerId="AD" clId="Web-{62DF3C02-8B71-A88F-559B-DA16E9B86972}" dt="2024-01-10T15:45:51.516" v="29"/>
        <pc:sldMkLst>
          <pc:docMk/>
          <pc:sldMk cId="3758483097" sldId="317"/>
        </pc:sldMkLst>
      </pc:sldChg>
      <pc:sldChg chg="addSp delSp modSp new mod setBg">
        <pc:chgData name="Erin Prangley" userId="S::eprangley@nacdd.org::7f058b9a-f90a-4281-a8c6-5ba31926f190" providerId="AD" clId="Web-{62DF3C02-8B71-A88F-559B-DA16E9B86972}" dt="2024-01-10T20:32:33.238" v="1632" actId="14100"/>
        <pc:sldMkLst>
          <pc:docMk/>
          <pc:sldMk cId="268033978" sldId="318"/>
        </pc:sldMkLst>
        <pc:spChg chg="mod">
          <ac:chgData name="Erin Prangley" userId="S::eprangley@nacdd.org::7f058b9a-f90a-4281-a8c6-5ba31926f190" providerId="AD" clId="Web-{62DF3C02-8B71-A88F-559B-DA16E9B86972}" dt="2024-01-10T20:32:04.706" v="1618"/>
          <ac:spMkLst>
            <pc:docMk/>
            <pc:sldMk cId="268033978" sldId="318"/>
            <ac:spMk id="2" creationId="{79E71E49-CD1E-5EB9-6997-0FCC77558ACA}"/>
          </ac:spMkLst>
        </pc:spChg>
        <pc:spChg chg="mod">
          <ac:chgData name="Erin Prangley" userId="S::eprangley@nacdd.org::7f058b9a-f90a-4281-a8c6-5ba31926f190" providerId="AD" clId="Web-{62DF3C02-8B71-A88F-559B-DA16E9B86972}" dt="2024-01-10T20:32:04.706" v="1618"/>
          <ac:spMkLst>
            <pc:docMk/>
            <pc:sldMk cId="268033978" sldId="318"/>
            <ac:spMk id="3" creationId="{6005711C-72C3-B296-2345-143614B0C0B5}"/>
          </ac:spMkLst>
        </pc:spChg>
        <pc:spChg chg="add del mod">
          <ac:chgData name="Erin Prangley" userId="S::eprangley@nacdd.org::7f058b9a-f90a-4281-a8c6-5ba31926f190" providerId="AD" clId="Web-{62DF3C02-8B71-A88F-559B-DA16E9B86972}" dt="2024-01-10T20:25:54.744" v="1589"/>
          <ac:spMkLst>
            <pc:docMk/>
            <pc:sldMk cId="268033978" sldId="318"/>
            <ac:spMk id="4" creationId="{715C3FFA-27B8-F677-8ED2-C351C7BCBE26}"/>
          </ac:spMkLst>
        </pc:spChg>
        <pc:spChg chg="add mod">
          <ac:chgData name="Erin Prangley" userId="S::eprangley@nacdd.org::7f058b9a-f90a-4281-a8c6-5ba31926f190" providerId="AD" clId="Web-{62DF3C02-8B71-A88F-559B-DA16E9B86972}" dt="2024-01-10T20:32:33.238" v="1632" actId="14100"/>
          <ac:spMkLst>
            <pc:docMk/>
            <pc:sldMk cId="268033978" sldId="318"/>
            <ac:spMk id="7" creationId="{DBE102D6-0DD0-A1FD-40AA-69808ECDB509}"/>
          </ac:spMkLst>
        </pc:spChg>
        <pc:spChg chg="add">
          <ac:chgData name="Erin Prangley" userId="S::eprangley@nacdd.org::7f058b9a-f90a-4281-a8c6-5ba31926f190" providerId="AD" clId="Web-{62DF3C02-8B71-A88F-559B-DA16E9B86972}" dt="2024-01-10T20:32:04.706" v="1618"/>
          <ac:spMkLst>
            <pc:docMk/>
            <pc:sldMk cId="268033978" sldId="318"/>
            <ac:spMk id="12" creationId="{6C4028FD-8BAA-4A19-BFDE-594D991B7552}"/>
          </ac:spMkLst>
        </pc:spChg>
        <pc:picChg chg="add mod">
          <ac:chgData name="Erin Prangley" userId="S::eprangley@nacdd.org::7f058b9a-f90a-4281-a8c6-5ba31926f190" providerId="AD" clId="Web-{62DF3C02-8B71-A88F-559B-DA16E9B86972}" dt="2024-01-10T20:32:04.706" v="1618"/>
          <ac:picMkLst>
            <pc:docMk/>
            <pc:sldMk cId="268033978" sldId="318"/>
            <ac:picMk id="5" creationId="{19FDBEB3-5A2A-3CFA-0590-28266820EB4B}"/>
          </ac:picMkLst>
        </pc:picChg>
        <pc:picChg chg="add mod">
          <ac:chgData name="Erin Prangley" userId="S::eprangley@nacdd.org::7f058b9a-f90a-4281-a8c6-5ba31926f190" providerId="AD" clId="Web-{62DF3C02-8B71-A88F-559B-DA16E9B86972}" dt="2024-01-10T20:32:04.706" v="1618"/>
          <ac:picMkLst>
            <pc:docMk/>
            <pc:sldMk cId="268033978" sldId="318"/>
            <ac:picMk id="6" creationId="{F7961A7B-ED87-F997-21B5-D9147A968999}"/>
          </ac:picMkLst>
        </pc:picChg>
      </pc:sldChg>
      <pc:sldChg chg="new del">
        <pc:chgData name="Erin Prangley" userId="S::eprangley@nacdd.org::7f058b9a-f90a-4281-a8c6-5ba31926f190" providerId="AD" clId="Web-{62DF3C02-8B71-A88F-559B-DA16E9B86972}" dt="2024-01-10T15:45:33.187" v="23"/>
        <pc:sldMkLst>
          <pc:docMk/>
          <pc:sldMk cId="3657132214" sldId="318"/>
        </pc:sldMkLst>
      </pc:sldChg>
      <pc:sldChg chg="addSp delSp modSp new mod ord setBg">
        <pc:chgData name="Erin Prangley" userId="S::eprangley@nacdd.org::7f058b9a-f90a-4281-a8c6-5ba31926f190" providerId="AD" clId="Web-{62DF3C02-8B71-A88F-559B-DA16E9B86972}" dt="2024-01-10T20:46:00.414" v="1875" actId="1076"/>
        <pc:sldMkLst>
          <pc:docMk/>
          <pc:sldMk cId="2449126401" sldId="319"/>
        </pc:sldMkLst>
        <pc:spChg chg="mod">
          <ac:chgData name="Erin Prangley" userId="S::eprangley@nacdd.org::7f058b9a-f90a-4281-a8c6-5ba31926f190" providerId="AD" clId="Web-{62DF3C02-8B71-A88F-559B-DA16E9B86972}" dt="2024-01-10T20:43:19.786" v="1834"/>
          <ac:spMkLst>
            <pc:docMk/>
            <pc:sldMk cId="2449126401" sldId="319"/>
            <ac:spMk id="2" creationId="{2E702138-C8AC-E9AF-7217-71319BBCD2CE}"/>
          </ac:spMkLst>
        </pc:spChg>
        <pc:spChg chg="del mod">
          <ac:chgData name="Erin Prangley" userId="S::eprangley@nacdd.org::7f058b9a-f90a-4281-a8c6-5ba31926f190" providerId="AD" clId="Web-{62DF3C02-8B71-A88F-559B-DA16E9B86972}" dt="2024-01-10T20:00:02.300" v="602"/>
          <ac:spMkLst>
            <pc:docMk/>
            <pc:sldMk cId="2449126401" sldId="319"/>
            <ac:spMk id="3" creationId="{2671C545-0EB8-CF64-C9AB-83328D5984C2}"/>
          </ac:spMkLst>
        </pc:spChg>
        <pc:spChg chg="add mod">
          <ac:chgData name="Erin Prangley" userId="S::eprangley@nacdd.org::7f058b9a-f90a-4281-a8c6-5ba31926f190" providerId="AD" clId="Web-{62DF3C02-8B71-A88F-559B-DA16E9B86972}" dt="2024-01-10T20:44:32.569" v="1866" actId="20577"/>
          <ac:spMkLst>
            <pc:docMk/>
            <pc:sldMk cId="2449126401" sldId="319"/>
            <ac:spMk id="17" creationId="{E96BFA20-17D8-96AA-62BB-4BC9383FB34B}"/>
          </ac:spMkLst>
        </pc:spChg>
        <pc:spChg chg="add del mod">
          <ac:chgData name="Erin Prangley" userId="S::eprangley@nacdd.org::7f058b9a-f90a-4281-a8c6-5ba31926f190" providerId="AD" clId="Web-{62DF3C02-8B71-A88F-559B-DA16E9B86972}" dt="2024-01-10T20:37:58.934" v="1808"/>
          <ac:spMkLst>
            <pc:docMk/>
            <pc:sldMk cId="2449126401" sldId="319"/>
            <ac:spMk id="18" creationId="{B8320443-00EE-C6ED-FC81-570DC29A639B}"/>
          </ac:spMkLst>
        </pc:spChg>
        <pc:spChg chg="add del mod ord">
          <ac:chgData name="Erin Prangley" userId="S::eprangley@nacdd.org::7f058b9a-f90a-4281-a8c6-5ba31926f190" providerId="AD" clId="Web-{62DF3C02-8B71-A88F-559B-DA16E9B86972}" dt="2024-01-10T20:45:55.242" v="1874"/>
          <ac:spMkLst>
            <pc:docMk/>
            <pc:sldMk cId="2449126401" sldId="319"/>
            <ac:spMk id="19" creationId="{4E4F442B-8C31-3575-5A2D-DFAB937AA8D0}"/>
          </ac:spMkLst>
        </pc:spChg>
        <pc:spChg chg="add del">
          <ac:chgData name="Erin Prangley" userId="S::eprangley@nacdd.org::7f058b9a-f90a-4281-a8c6-5ba31926f190" providerId="AD" clId="Web-{62DF3C02-8B71-A88F-559B-DA16E9B86972}" dt="2024-01-10T20:43:19.786" v="1834"/>
          <ac:spMkLst>
            <pc:docMk/>
            <pc:sldMk cId="2449126401" sldId="319"/>
            <ac:spMk id="25" creationId="{35DB3719-6FDC-4E5D-891D-FF40B7300F64}"/>
          </ac:spMkLst>
        </pc:spChg>
        <pc:spChg chg="add del">
          <ac:chgData name="Erin Prangley" userId="S::eprangley@nacdd.org::7f058b9a-f90a-4281-a8c6-5ba31926f190" providerId="AD" clId="Web-{62DF3C02-8B71-A88F-559B-DA16E9B86972}" dt="2024-01-10T20:43:19.786" v="1834"/>
          <ac:spMkLst>
            <pc:docMk/>
            <pc:sldMk cId="2449126401" sldId="319"/>
            <ac:spMk id="27" creationId="{E0CBAC23-2E3F-4A90-BA59-F8299F6A5439}"/>
          </ac:spMkLst>
        </pc:spChg>
        <pc:spChg chg="add">
          <ac:chgData name="Erin Prangley" userId="S::eprangley@nacdd.org::7f058b9a-f90a-4281-a8c6-5ba31926f190" providerId="AD" clId="Web-{62DF3C02-8B71-A88F-559B-DA16E9B86972}" dt="2024-01-10T20:43:19.786" v="1834"/>
          <ac:spMkLst>
            <pc:docMk/>
            <pc:sldMk cId="2449126401" sldId="319"/>
            <ac:spMk id="32" creationId="{2B97F24A-32CE-4C1C-A50D-3016B394DCFB}"/>
          </ac:spMkLst>
        </pc:spChg>
        <pc:spChg chg="add">
          <ac:chgData name="Erin Prangley" userId="S::eprangley@nacdd.org::7f058b9a-f90a-4281-a8c6-5ba31926f190" providerId="AD" clId="Web-{62DF3C02-8B71-A88F-559B-DA16E9B86972}" dt="2024-01-10T20:43:19.786" v="1834"/>
          <ac:spMkLst>
            <pc:docMk/>
            <pc:sldMk cId="2449126401" sldId="319"/>
            <ac:spMk id="34" creationId="{CD8B4F24-440B-49E9-B85D-733523DC064B}"/>
          </ac:spMkLst>
        </pc:spChg>
        <pc:graphicFrameChg chg="add del mod modGraphic">
          <ac:chgData name="Erin Prangley" userId="S::eprangley@nacdd.org::7f058b9a-f90a-4281-a8c6-5ba31926f190" providerId="AD" clId="Web-{62DF3C02-8B71-A88F-559B-DA16E9B86972}" dt="2024-01-10T19:54:45.886" v="524"/>
          <ac:graphicFrameMkLst>
            <pc:docMk/>
            <pc:sldMk cId="2449126401" sldId="319"/>
            <ac:graphicFrameMk id="4" creationId="{2E7DC459-9ADF-187F-0ED5-A67FCBDE017E}"/>
          </ac:graphicFrameMkLst>
        </pc:graphicFrameChg>
        <pc:picChg chg="add del mod">
          <ac:chgData name="Erin Prangley" userId="S::eprangley@nacdd.org::7f058b9a-f90a-4281-a8c6-5ba31926f190" providerId="AD" clId="Web-{62DF3C02-8B71-A88F-559B-DA16E9B86972}" dt="2024-01-10T20:45:30.336" v="1869"/>
          <ac:picMkLst>
            <pc:docMk/>
            <pc:sldMk cId="2449126401" sldId="319"/>
            <ac:picMk id="20" creationId="{D8F917B2-CB38-E6E5-CCE2-01A1DDACE688}"/>
          </ac:picMkLst>
        </pc:picChg>
        <pc:picChg chg="add mod">
          <ac:chgData name="Erin Prangley" userId="S::eprangley@nacdd.org::7f058b9a-f90a-4281-a8c6-5ba31926f190" providerId="AD" clId="Web-{62DF3C02-8B71-A88F-559B-DA16E9B86972}" dt="2024-01-10T20:46:00.414" v="1875" actId="1076"/>
          <ac:picMkLst>
            <pc:docMk/>
            <pc:sldMk cId="2449126401" sldId="319"/>
            <ac:picMk id="21" creationId="{867C398A-8675-07CF-5364-AEDDE95B951C}"/>
          </ac:picMkLst>
        </pc:picChg>
        <pc:picChg chg="add mod">
          <ac:chgData name="Erin Prangley" userId="S::eprangley@nacdd.org::7f058b9a-f90a-4281-a8c6-5ba31926f190" providerId="AD" clId="Web-{62DF3C02-8B71-A88F-559B-DA16E9B86972}" dt="2024-01-10T20:45:45.648" v="1873" actId="1076"/>
          <ac:picMkLst>
            <pc:docMk/>
            <pc:sldMk cId="2449126401" sldId="319"/>
            <ac:picMk id="22" creationId="{0F87EF9A-216F-0666-4099-1B9EC135E90A}"/>
          </ac:picMkLst>
        </pc:picChg>
      </pc:sldChg>
      <pc:sldChg chg="modSp new">
        <pc:chgData name="Erin Prangley" userId="S::eprangley@nacdd.org::7f058b9a-f90a-4281-a8c6-5ba31926f190" providerId="AD" clId="Web-{62DF3C02-8B71-A88F-559B-DA16E9B86972}" dt="2024-01-10T20:52:25.658" v="1954" actId="20577"/>
        <pc:sldMkLst>
          <pc:docMk/>
          <pc:sldMk cId="2866806812" sldId="320"/>
        </pc:sldMkLst>
        <pc:spChg chg="mod">
          <ac:chgData name="Erin Prangley" userId="S::eprangley@nacdd.org::7f058b9a-f90a-4281-a8c6-5ba31926f190" providerId="AD" clId="Web-{62DF3C02-8B71-A88F-559B-DA16E9B86972}" dt="2024-01-10T15:46:20.580" v="46" actId="20577"/>
          <ac:spMkLst>
            <pc:docMk/>
            <pc:sldMk cId="2866806812" sldId="320"/>
            <ac:spMk id="2" creationId="{D5C56F1E-A894-262D-AE35-3352F201C69E}"/>
          </ac:spMkLst>
        </pc:spChg>
        <pc:spChg chg="mod">
          <ac:chgData name="Erin Prangley" userId="S::eprangley@nacdd.org::7f058b9a-f90a-4281-a8c6-5ba31926f190" providerId="AD" clId="Web-{62DF3C02-8B71-A88F-559B-DA16E9B86972}" dt="2024-01-10T20:52:25.658" v="1954" actId="20577"/>
          <ac:spMkLst>
            <pc:docMk/>
            <pc:sldMk cId="2866806812" sldId="320"/>
            <ac:spMk id="3" creationId="{652765D8-5B4A-48D6-3BDC-7AA379E2C840}"/>
          </ac:spMkLst>
        </pc:spChg>
      </pc:sldChg>
      <pc:sldChg chg="new del">
        <pc:chgData name="Erin Prangley" userId="S::eprangley@nacdd.org::7f058b9a-f90a-4281-a8c6-5ba31926f190" providerId="AD" clId="Web-{62DF3C02-8B71-A88F-559B-DA16E9B86972}" dt="2024-01-10T15:53:27.456" v="412"/>
        <pc:sldMkLst>
          <pc:docMk/>
          <pc:sldMk cId="435114626" sldId="321"/>
        </pc:sldMkLst>
      </pc:sldChg>
      <pc:sldChg chg="addSp modSp new mod setBg">
        <pc:chgData name="Erin Prangley" userId="S::eprangley@nacdd.org::7f058b9a-f90a-4281-a8c6-5ba31926f190" providerId="AD" clId="Web-{62DF3C02-8B71-A88F-559B-DA16E9B86972}" dt="2024-01-10T20:52:04.673" v="1922" actId="20577"/>
        <pc:sldMkLst>
          <pc:docMk/>
          <pc:sldMk cId="3631899172" sldId="321"/>
        </pc:sldMkLst>
        <pc:spChg chg="mod">
          <ac:chgData name="Erin Prangley" userId="S::eprangley@nacdd.org::7f058b9a-f90a-4281-a8c6-5ba31926f190" providerId="AD" clId="Web-{62DF3C02-8B71-A88F-559B-DA16E9B86972}" dt="2024-01-10T20:50:34.999" v="1896"/>
          <ac:spMkLst>
            <pc:docMk/>
            <pc:sldMk cId="3631899172" sldId="321"/>
            <ac:spMk id="2" creationId="{0197E0AF-3E85-8E7B-B314-603D31FCE40A}"/>
          </ac:spMkLst>
        </pc:spChg>
        <pc:spChg chg="mod">
          <ac:chgData name="Erin Prangley" userId="S::eprangley@nacdd.org::7f058b9a-f90a-4281-a8c6-5ba31926f190" providerId="AD" clId="Web-{62DF3C02-8B71-A88F-559B-DA16E9B86972}" dt="2024-01-10T20:51:18.235" v="1907" actId="20577"/>
          <ac:spMkLst>
            <pc:docMk/>
            <pc:sldMk cId="3631899172" sldId="321"/>
            <ac:spMk id="3" creationId="{5E832CDB-9C40-5F1F-B746-02FFE1BBBB33}"/>
          </ac:spMkLst>
        </pc:spChg>
        <pc:spChg chg="add mod">
          <ac:chgData name="Erin Prangley" userId="S::eprangley@nacdd.org::7f058b9a-f90a-4281-a8c6-5ba31926f190" providerId="AD" clId="Web-{62DF3C02-8B71-A88F-559B-DA16E9B86972}" dt="2024-01-10T20:52:04.673" v="1922" actId="20577"/>
          <ac:spMkLst>
            <pc:docMk/>
            <pc:sldMk cId="3631899172" sldId="321"/>
            <ac:spMk id="5" creationId="{D68FE2FB-DF49-DB0B-872C-41FAD4888447}"/>
          </ac:spMkLst>
        </pc:spChg>
        <pc:spChg chg="add">
          <ac:chgData name="Erin Prangley" userId="S::eprangley@nacdd.org::7f058b9a-f90a-4281-a8c6-5ba31926f190" providerId="AD" clId="Web-{62DF3C02-8B71-A88F-559B-DA16E9B86972}" dt="2024-01-10T20:50:34.999" v="1896"/>
          <ac:spMkLst>
            <pc:docMk/>
            <pc:sldMk cId="3631899172" sldId="321"/>
            <ac:spMk id="9" creationId="{2B97F24A-32CE-4C1C-A50D-3016B394DCFB}"/>
          </ac:spMkLst>
        </pc:spChg>
        <pc:spChg chg="add">
          <ac:chgData name="Erin Prangley" userId="S::eprangley@nacdd.org::7f058b9a-f90a-4281-a8c6-5ba31926f190" providerId="AD" clId="Web-{62DF3C02-8B71-A88F-559B-DA16E9B86972}" dt="2024-01-10T20:50:34.999" v="1896"/>
          <ac:spMkLst>
            <pc:docMk/>
            <pc:sldMk cId="3631899172" sldId="321"/>
            <ac:spMk id="11" creationId="{CD8B4F24-440B-49E9-B85D-733523DC064B}"/>
          </ac:spMkLst>
        </pc:spChg>
        <pc:picChg chg="add mod">
          <ac:chgData name="Erin Prangley" userId="S::eprangley@nacdd.org::7f058b9a-f90a-4281-a8c6-5ba31926f190" providerId="AD" clId="Web-{62DF3C02-8B71-A88F-559B-DA16E9B86972}" dt="2024-01-10T20:50:34.999" v="1896"/>
          <ac:picMkLst>
            <pc:docMk/>
            <pc:sldMk cId="3631899172" sldId="321"/>
            <ac:picMk id="4" creationId="{9B1AF78A-5613-7FA3-EF20-6F1C1353D92D}"/>
          </ac:picMkLst>
        </pc:picChg>
      </pc:sldChg>
      <pc:sldChg chg="addSp delSp modSp add mod replId setBg">
        <pc:chgData name="Erin Prangley" userId="S::eprangley@nacdd.org::7f058b9a-f90a-4281-a8c6-5ba31926f190" providerId="AD" clId="Web-{62DF3C02-8B71-A88F-559B-DA16E9B86972}" dt="2024-01-10T20:46:26.118" v="1879" actId="14100"/>
        <pc:sldMkLst>
          <pc:docMk/>
          <pc:sldMk cId="1353827401" sldId="322"/>
        </pc:sldMkLst>
        <pc:spChg chg="mod">
          <ac:chgData name="Erin Prangley" userId="S::eprangley@nacdd.org::7f058b9a-f90a-4281-a8c6-5ba31926f190" providerId="AD" clId="Web-{62DF3C02-8B71-A88F-559B-DA16E9B86972}" dt="2024-01-10T20:39:48.468" v="1810"/>
          <ac:spMkLst>
            <pc:docMk/>
            <pc:sldMk cId="1353827401" sldId="322"/>
            <ac:spMk id="2" creationId="{7522146A-275E-3409-801B-AD81CAEE27B1}"/>
          </ac:spMkLst>
        </pc:spChg>
        <pc:spChg chg="add mod">
          <ac:chgData name="Erin Prangley" userId="S::eprangley@nacdd.org::7f058b9a-f90a-4281-a8c6-5ba31926f190" providerId="AD" clId="Web-{62DF3C02-8B71-A88F-559B-DA16E9B86972}" dt="2024-01-10T20:46:26.118" v="1879" actId="14100"/>
          <ac:spMkLst>
            <pc:docMk/>
            <pc:sldMk cId="1353827401" sldId="322"/>
            <ac:spMk id="6" creationId="{E7CD90CC-9ED5-86D0-AC52-7843EAFA5FCA}"/>
          </ac:spMkLst>
        </pc:spChg>
        <pc:spChg chg="del">
          <ac:chgData name="Erin Prangley" userId="S::eprangley@nacdd.org::7f058b9a-f90a-4281-a8c6-5ba31926f190" providerId="AD" clId="Web-{62DF3C02-8B71-A88F-559B-DA16E9B86972}" dt="2024-01-10T20:37:47.481" v="1805"/>
          <ac:spMkLst>
            <pc:docMk/>
            <pc:sldMk cId="1353827401" sldId="322"/>
            <ac:spMk id="17" creationId="{2B0AFBFE-E951-F968-2810-50959C4603D5}"/>
          </ac:spMkLst>
        </pc:spChg>
        <pc:spChg chg="mod">
          <ac:chgData name="Erin Prangley" userId="S::eprangley@nacdd.org::7f058b9a-f90a-4281-a8c6-5ba31926f190" providerId="AD" clId="Web-{62DF3C02-8B71-A88F-559B-DA16E9B86972}" dt="2024-01-10T20:40:38.657" v="1822" actId="1076"/>
          <ac:spMkLst>
            <pc:docMk/>
            <pc:sldMk cId="1353827401" sldId="322"/>
            <ac:spMk id="18" creationId="{6702D8F9-D153-593A-4065-19DACE9FA963}"/>
          </ac:spMkLst>
        </pc:spChg>
        <pc:spChg chg="del mod">
          <ac:chgData name="Erin Prangley" userId="S::eprangley@nacdd.org::7f058b9a-f90a-4281-a8c6-5ba31926f190" providerId="AD" clId="Web-{62DF3C02-8B71-A88F-559B-DA16E9B86972}" dt="2024-01-10T20:37:43.402" v="1804"/>
          <ac:spMkLst>
            <pc:docMk/>
            <pc:sldMk cId="1353827401" sldId="322"/>
            <ac:spMk id="19" creationId="{E59E82DD-D46E-2365-EB04-F36144AB3694}"/>
          </ac:spMkLst>
        </pc:spChg>
        <pc:spChg chg="add">
          <ac:chgData name="Erin Prangley" userId="S::eprangley@nacdd.org::7f058b9a-f90a-4281-a8c6-5ba31926f190" providerId="AD" clId="Web-{62DF3C02-8B71-A88F-559B-DA16E9B86972}" dt="2024-01-10T20:39:48.468" v="1810"/>
          <ac:spMkLst>
            <pc:docMk/>
            <pc:sldMk cId="1353827401" sldId="322"/>
            <ac:spMk id="23" creationId="{F13C74B1-5B17-4795-BED0-7140497B445A}"/>
          </ac:spMkLst>
        </pc:spChg>
        <pc:spChg chg="add">
          <ac:chgData name="Erin Prangley" userId="S::eprangley@nacdd.org::7f058b9a-f90a-4281-a8c6-5ba31926f190" providerId="AD" clId="Web-{62DF3C02-8B71-A88F-559B-DA16E9B86972}" dt="2024-01-10T20:39:48.468" v="1810"/>
          <ac:spMkLst>
            <pc:docMk/>
            <pc:sldMk cId="1353827401" sldId="322"/>
            <ac:spMk id="25" creationId="{D4974D33-8DC5-464E-8C6D-BE58F0669C17}"/>
          </ac:spMkLst>
        </pc:spChg>
        <pc:picChg chg="add del mod">
          <ac:chgData name="Erin Prangley" userId="S::eprangley@nacdd.org::7f058b9a-f90a-4281-a8c6-5ba31926f190" providerId="AD" clId="Web-{62DF3C02-8B71-A88F-559B-DA16E9B86972}" dt="2024-01-10T20:45:22.976" v="1867"/>
          <ac:picMkLst>
            <pc:docMk/>
            <pc:sldMk cId="1353827401" sldId="322"/>
            <ac:picMk id="3" creationId="{18EEE90B-17EA-D1BD-3386-17044FF79950}"/>
          </ac:picMkLst>
        </pc:picChg>
        <pc:picChg chg="add del mod">
          <ac:chgData name="Erin Prangley" userId="S::eprangley@nacdd.org::7f058b9a-f90a-4281-a8c6-5ba31926f190" providerId="AD" clId="Web-{62DF3C02-8B71-A88F-559B-DA16E9B86972}" dt="2024-01-10T20:45:35.929" v="1871"/>
          <ac:picMkLst>
            <pc:docMk/>
            <pc:sldMk cId="1353827401" sldId="322"/>
            <ac:picMk id="4" creationId="{0B13A7EA-D622-B636-5DB0-2E4211EEB204}"/>
          </ac:picMkLst>
        </pc:picChg>
        <pc:picChg chg="add mod">
          <ac:chgData name="Erin Prangley" userId="S::eprangley@nacdd.org::7f058b9a-f90a-4281-a8c6-5ba31926f190" providerId="AD" clId="Web-{62DF3C02-8B71-A88F-559B-DA16E9B86972}" dt="2024-01-10T20:46:04.633" v="1876" actId="1076"/>
          <ac:picMkLst>
            <pc:docMk/>
            <pc:sldMk cId="1353827401" sldId="322"/>
            <ac:picMk id="5" creationId="{7D8FB33F-2004-2A87-31EB-5450DAE2E9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FBC-7A73-2BD7-4FC5-43A27716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EB9A-45B4-1315-98CB-ADFCC09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D221-7564-4E74-8755-A9100820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24-F4E8-53A2-A64D-4B33EF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B8E-1A14-DDD6-A09F-C2A27CD4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976-5B77-7DF0-F475-0F686F4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3BED-2437-2D30-B69B-E335937D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930C-8A78-B8F6-901F-A482BF3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B996-CFA0-0A6A-D7BC-624F0C9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834F-84F7-C75E-1E82-3C8D78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E3F1-BBC8-CCBD-5776-FA58D23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F78-82C7-89F3-1CAF-F262F443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A0B1-4E9F-43A6-DA91-AE9AD4F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5763-2650-081A-3CBF-FBA2B36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6E9-57E2-F9F1-601F-7A8E3A7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3EB3-DD4E-6D46-26A1-6D457FE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4026-5141-7916-38CB-3A3F80220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26D0E-D720-06F0-231F-2258DE03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988B-0111-DEB3-5AA8-44BEDAD1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0147D-E43F-62A2-8E5C-8016994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C76B-3D87-A5C6-827A-5038CE1B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6283-72DD-A895-F5A1-F52A36B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973C-7766-B29B-E43E-282789D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1AA9-6012-7B86-A4F1-04891D8C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804-12CB-8736-01EE-252821F7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3F02-F1E9-7F3B-B550-3247B43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1F8B-8CB9-05D2-E158-6368D1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32BBE-951F-E4E0-1B2A-C292F4CE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2F036-014A-4FF7-D38D-238960B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70-16ED-7695-E6A9-12F07AE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C9BF-9105-049F-195A-991C5F09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01EE-8165-9649-2A0C-B6FCCB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AAC7-87FC-0C46-4A6B-9049E44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E27-D5F6-3255-E3EC-C853AB6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41D8-E575-1CBA-267E-BF9EB352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CFB0-E29C-EE49-9108-8D42BF6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21B-8396-1951-50A5-7B0F50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8A3-3EF8-B468-0BA4-A03C40E3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62E1-4B6A-21CF-5951-611D2EC8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6C4F-67E8-653F-B60A-FB05FD4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59D2-4287-6345-F30C-0F3FE3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62DD-2C34-661D-1F9F-AB562DC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C99-6F70-F919-7AEE-A8006D7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6ABE4-E884-028A-391D-46CC50B3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0F73-6DBF-988F-9830-36B5E5C8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961D-5CE1-EFC2-760D-EDF93C3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55BD-F16E-F191-FA38-F61B258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DBAF-DFD7-30EE-890E-B6DA4A4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4971-62F6-49DA-BF8B-BA07710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8A18-4464-ACE7-671B-133A17B8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4D94-B643-EE50-F2BE-CDB877DF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A11D-F110-84FE-BFD3-D9A1339B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024A-6A2D-DCF6-02FB-E6E1FF8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1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8913E-CE04-2C22-0744-4AA0E2641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3C0A-8116-C917-CF5D-61CED10F1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98E3-BEFA-0499-1C07-EE74DB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87F-1874-1EA1-6F67-9DA6553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26E-230C-CBA0-59DC-97BA38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3C671-FEA2-C4F4-E10A-449A851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3B5C-8E6D-30D1-A2DA-97946C08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EC25-9593-7F6A-A65B-36F73E7C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4184-0462-4FD2-8B9C-42A5D56C3BE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FEFE-88FA-5687-2F18-0917B3BB3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F7D1-1FE7-103C-E523-E431775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ctionnetwork.org/call_campaigns/tell-your-senators-to-fully-fund-wic-immediatel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prangley@nacdd.org" TargetMode="External"/><Relationship Id="rId2" Type="http://schemas.openxmlformats.org/officeDocument/2006/relationships/hyperlink" Target="https://disabilitypolicyseminar.org/registration-information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Ux1PEN" TargetMode="External"/><Relationship Id="rId2" Type="http://schemas.openxmlformats.org/officeDocument/2006/relationships/hyperlink" Target="https://us02web.zoom.us/j/82156490017?pwd=amdsUTliajUrVllwbit1WHR4VmxpUT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forms.gle/yUKXvRRE5cKN1DDi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645604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NACDD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January 10, 2024</a:t>
            </a:r>
            <a:endParaRPr lang="en-US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735" y="4248624"/>
            <a:ext cx="985091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Erin Prangley, Director, Public Policy and</a:t>
            </a:r>
          </a:p>
          <a:p>
            <a:r>
              <a:rPr lang="en-US">
                <a:ea typeface="+mn-lt"/>
                <a:cs typeface="+mn-lt"/>
              </a:rPr>
              <a:t>Catherine Citta, LMSW, Joseph P. Kennedy Jr. Foundation Public Policy Fellow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02138-C8AC-E9AF-7217-71319BB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Appropriations: The Big Picture for FY24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BFA20-17D8-96AA-62BB-4BC9383FB34B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Months past due, Congressional leaders have agreed to a "Top Line" Appropriations amount: </a:t>
            </a:r>
          </a:p>
          <a:p>
            <a:pPr marL="27749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$1.659 trillion - $1.59 trillion topline, plus roughly $69 billion in budget tweaks to plus-up nondefense dollars keeping funding relatively flat for 2024. </a:t>
            </a:r>
            <a:endParaRPr lang="en-US" sz="1700" dirty="0">
              <a:cs typeface="Calibri"/>
            </a:endParaRPr>
          </a:p>
          <a:p>
            <a:pPr marL="27749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Additional $10 billion in cuts to IRS mandatory funding and a $6.1 billion </a:t>
            </a:r>
            <a:r>
              <a:rPr lang="en-US" sz="1700" err="1"/>
              <a:t>clawback</a:t>
            </a:r>
            <a:r>
              <a:rPr lang="en-US" sz="1700" dirty="0"/>
              <a:t> of unspent COVID-19 funds.</a:t>
            </a:r>
            <a:endParaRPr lang="en-US" sz="1700" dirty="0">
              <a:cs typeface="Calibri"/>
            </a:endParaRPr>
          </a:p>
          <a:p>
            <a:pPr marL="27749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cs typeface="Calibri"/>
              </a:rPr>
              <a:t>No agreement on clean bills without policy riders. </a:t>
            </a:r>
          </a:p>
        </p:txBody>
      </p:sp>
      <p:pic>
        <p:nvPicPr>
          <p:cNvPr id="21" name="Picture 20" descr="Today's editorial cartoon">
            <a:extLst>
              <a:ext uri="{FF2B5EF4-FFF2-40B4-BE49-F238E27FC236}">
                <a16:creationId xmlns:a16="http://schemas.microsoft.com/office/drawing/2014/main" id="{867C398A-8675-07CF-5364-AEDDE95B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327" y="47037"/>
            <a:ext cx="6877050" cy="6858000"/>
          </a:xfrm>
          <a:prstGeom prst="rect">
            <a:avLst/>
          </a:prstGeom>
        </p:spPr>
      </p:pic>
      <p:pic>
        <p:nvPicPr>
          <p:cNvPr id="22" name="Picture 21" descr="A close-up of a logo&#10;&#10;Description automatically generated">
            <a:extLst>
              <a:ext uri="{FF2B5EF4-FFF2-40B4-BE49-F238E27FC236}">
                <a16:creationId xmlns:a16="http://schemas.microsoft.com/office/drawing/2014/main" id="{0F87EF9A-216F-0666-4099-1B9EC135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668" y="5950715"/>
            <a:ext cx="18478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F2F97-1BAB-05CB-C60E-38203C6A8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146A-275E-3409-801B-AD81CAEE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Appropriations: The Big Picture for FY24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2D8F9-D153-593A-4065-19DACE9FA963}"/>
              </a:ext>
            </a:extLst>
          </p:cNvPr>
          <p:cNvSpPr txBox="1"/>
          <p:nvPr/>
        </p:nvSpPr>
        <p:spPr>
          <a:xfrm>
            <a:off x="291213" y="261583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u="sng" dirty="0"/>
              <a:t>Timeline</a:t>
            </a:r>
            <a:r>
              <a:rPr lang="en-US" sz="1600" dirty="0"/>
              <a:t>: Committee needs time to write the bills; likely to push to March with a CR. Must pass before April to avoid sequestration in FRA. (Which would look like a 9% cut to NDD.)</a:t>
            </a:r>
            <a:endParaRPr lang="en-US" sz="1600" dirty="0">
              <a:cs typeface="Calibri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u="sng" dirty="0"/>
              <a:t>"Poison pill" riders</a:t>
            </a:r>
            <a:r>
              <a:rPr lang="en-US" sz="1600" dirty="0"/>
              <a:t>: House bills drafted contained more than 560 poison pill riders – many of them culture war provisions that attack women, immigrants, people of color, and LGBTQ+ Americans. If any are included in House bill, the Senate unlikely to follow and would have to be conferenced.</a:t>
            </a:r>
            <a:endParaRPr lang="en-US" sz="1600" dirty="0">
              <a:cs typeface="Calibri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u="sng" dirty="0"/>
              <a:t>Weak Speaker</a:t>
            </a:r>
            <a:r>
              <a:rPr lang="en-US" sz="1600" dirty="0"/>
              <a:t>: Johnson's inability to lead his Caucus means he needs to work with Democrats or tank the whole thing with a shutdown. 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5" name="Picture 4" descr="Speaker Johnson Demands Hard-Line Policies During a Border Visit as Ukraine  Aid Hangs in the Balance">
            <a:extLst>
              <a:ext uri="{FF2B5EF4-FFF2-40B4-BE49-F238E27FC236}">
                <a16:creationId xmlns:a16="http://schemas.microsoft.com/office/drawing/2014/main" id="{7D8FB33F-2004-2A87-31EB-5450DAE2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76" y="1839266"/>
            <a:ext cx="6905625" cy="455295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E7CD90CC-9ED5-86D0-AC52-7843EAFA5FCA}"/>
              </a:ext>
            </a:extLst>
          </p:cNvPr>
          <p:cNvSpPr txBox="1"/>
          <p:nvPr/>
        </p:nvSpPr>
        <p:spPr>
          <a:xfrm>
            <a:off x="5101538" y="581791"/>
            <a:ext cx="6997665" cy="8402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664">
              <a:spcAft>
                <a:spcPts val="600"/>
              </a:spcAft>
            </a:pPr>
            <a:r>
              <a:rPr lang="en-US" sz="1620" kern="1200">
                <a:solidFill>
                  <a:schemeClr val="tx1"/>
                </a:solidFill>
                <a:latin typeface="+mn-lt"/>
                <a:ea typeface="+mn-lt"/>
                <a:cs typeface="+mn-lt"/>
              </a:rPr>
              <a:t>"No Money shall be drawn from the Treasury, but in Consequence of Appropriations made by Law..." U.S. Constitution Article I, Section 9, Clause 7 ("Appropriations Clause")</a:t>
            </a:r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82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E0AF-3E85-8E7B-B314-603D31FC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>
                <a:latin typeface="Calibri"/>
                <a:cs typeface="Calibri Light"/>
              </a:rPr>
              <a:t>Appropriations: </a:t>
            </a:r>
            <a:r>
              <a:rPr lang="en-US" sz="2600">
                <a:latin typeface="Calibri"/>
                <a:cs typeface="Calibri"/>
              </a:rPr>
              <a:t>What does this top line deal mean for DD Councils? </a:t>
            </a:r>
            <a:endParaRPr lang="en-US" sz="2600">
              <a:latin typeface="Calibri"/>
              <a:cs typeface="Calibri Light"/>
            </a:endParaRPr>
          </a:p>
          <a:p>
            <a:endParaRPr lang="en-US" sz="2600"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32CDB-9C40-5F1F-B746-02FFE1BB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" y="2807208"/>
            <a:ext cx="4025746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cs typeface="Calibri"/>
              </a:rPr>
              <a:t>NACDD is in contact with committee staff on program amounts (302B's). The good news is that both the House and Senate support level funding at $81M in their previously reported language. We are pressing to keep it that way.</a:t>
            </a:r>
          </a:p>
          <a:p>
            <a:pPr marL="457200" lvl="1" indent="0">
              <a:buNone/>
            </a:pPr>
            <a:r>
              <a:rPr lang="en-US" sz="1400" dirty="0">
                <a:cs typeface="Calibri"/>
              </a:rPr>
              <a:t>NACDD continues to work with coalitions on opposing other cuts to programs we care about and partisan riders that have nothing to do with appropriations. Examples: Clean Budget Coalition letter opposing riders; Coalition on Human Needs supporting funding levels for critical programs; WIC Call in Day of Action.</a:t>
            </a:r>
          </a:p>
          <a:p>
            <a:pPr marL="457200" lvl="1" indent="0">
              <a:buNone/>
            </a:pPr>
            <a:r>
              <a:rPr lang="en-US" sz="1400" dirty="0">
                <a:cs typeface="Calibri"/>
              </a:rPr>
              <a:t>NACDD is moving forward with FY25 work which will likely be delayed due to failure to move FY24. Councils are providing necessary information for our $85M request.</a:t>
            </a:r>
          </a:p>
        </p:txBody>
      </p:sp>
      <p:pic>
        <p:nvPicPr>
          <p:cNvPr id="4" name="Picture 3" descr="Missouri Developmental Disabilities Council Members">
            <a:extLst>
              <a:ext uri="{FF2B5EF4-FFF2-40B4-BE49-F238E27FC236}">
                <a16:creationId xmlns:a16="http://schemas.microsoft.com/office/drawing/2014/main" id="{9B1AF78A-5613-7FA3-EF20-6F1C1353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52810"/>
            <a:ext cx="6903720" cy="3952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FE2FB-DF49-DB0B-872C-41FAD4888447}"/>
              </a:ext>
            </a:extLst>
          </p:cNvPr>
          <p:cNvSpPr txBox="1"/>
          <p:nvPr/>
        </p:nvSpPr>
        <p:spPr>
          <a:xfrm>
            <a:off x="4764795" y="5710409"/>
            <a:ext cx="68579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Missouri Developmental Disabilities Council at https://moddcouncil.org/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189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71E49-CD1E-5EB9-6997-0FCC7755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latin typeface="Calibri"/>
                <a:cs typeface="Calibri"/>
              </a:rPr>
              <a:t>WIC Call in Day</a:t>
            </a: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711C-72C3-B296-2345-143614B0C0B5}"/>
              </a:ext>
            </a:extLst>
          </p:cNvPr>
          <p:cNvSpPr>
            <a:spLocks/>
          </p:cNvSpPr>
          <p:nvPr/>
        </p:nvSpPr>
        <p:spPr>
          <a:xfrm>
            <a:off x="1265614" y="2042497"/>
            <a:ext cx="9991499" cy="4134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868680">
              <a:spcAft>
                <a:spcPts val="600"/>
              </a:spcAft>
            </a:pPr>
            <a:endParaRPr lang="en-US" sz="171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defTabSz="868680">
              <a:spcAft>
                <a:spcPts val="600"/>
              </a:spcAft>
            </a:pPr>
            <a:endParaRPr lang="en-US" sz="171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9FDBEB3-5A2A-3CFA-0590-28266820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77" y="1825625"/>
            <a:ext cx="5282230" cy="2613630"/>
          </a:xfrm>
          <a:prstGeom prst="rect">
            <a:avLst/>
          </a:prstGeom>
        </p:spPr>
      </p:pic>
      <p:pic>
        <p:nvPicPr>
          <p:cNvPr id="6" name="Picture 5" descr="A collage of a baby&#10;&#10;Description automatically generated">
            <a:extLst>
              <a:ext uri="{FF2B5EF4-FFF2-40B4-BE49-F238E27FC236}">
                <a16:creationId xmlns:a16="http://schemas.microsoft.com/office/drawing/2014/main" id="{F7961A7B-ED87-F997-21B5-D9147A968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93" y="1861380"/>
            <a:ext cx="4951505" cy="2452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102D6-0DD0-A1FD-40AA-69808ECDB509}"/>
              </a:ext>
            </a:extLst>
          </p:cNvPr>
          <p:cNvSpPr txBox="1"/>
          <p:nvPr/>
        </p:nvSpPr>
        <p:spPr>
          <a:xfrm>
            <a:off x="894343" y="4777131"/>
            <a:ext cx="10404098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68680">
              <a:spcAft>
                <a:spcPts val="600"/>
              </a:spcAft>
            </a:pPr>
            <a:r>
              <a:rPr lang="en-US" b="1" kern="1200" err="1">
                <a:latin typeface="Arial"/>
                <a:ea typeface="+mn-ea"/>
                <a:cs typeface="Arial"/>
              </a:rPr>
              <a:t>MomsRising</a:t>
            </a:r>
            <a:r>
              <a:rPr lang="en-US" b="1" kern="1200" dirty="0">
                <a:latin typeface="Arial"/>
                <a:ea typeface="+mn-ea"/>
                <a:cs typeface="Arial"/>
              </a:rPr>
              <a:t> Fund WIC Call-In Line for January 10th call-in day</a:t>
            </a:r>
            <a:r>
              <a:rPr lang="en-US" kern="1200" dirty="0">
                <a:latin typeface="Arial"/>
                <a:ea typeface="+mn-ea"/>
                <a:cs typeface="Arial"/>
              </a:rPr>
              <a:t> (note: the call-in line is active now and can be used at any time)</a:t>
            </a:r>
            <a:r>
              <a:rPr lang="en-US" b="1" kern="1200" dirty="0">
                <a:latin typeface="Arial"/>
                <a:ea typeface="+mn-ea"/>
                <a:cs typeface="Arial"/>
              </a:rPr>
              <a:t>:</a:t>
            </a:r>
            <a:r>
              <a:rPr lang="en-US" b="1" i="1" kern="1200" dirty="0">
                <a:latin typeface="Arial"/>
                <a:ea typeface="+mn-ea"/>
                <a:cs typeface="Arial"/>
              </a:rPr>
              <a:t> </a:t>
            </a:r>
            <a:endParaRPr lang="en-US" kern="1200">
              <a:latin typeface="+mn-lt"/>
              <a:cs typeface="Calibri"/>
            </a:endParaRPr>
          </a:p>
          <a:p>
            <a:pPr defTabSz="868680">
              <a:spcAft>
                <a:spcPts val="600"/>
              </a:spcAft>
            </a:pPr>
            <a:r>
              <a:rPr lang="en-US" kern="1200" dirty="0">
                <a:solidFill>
                  <a:srgbClr val="004CC2"/>
                </a:solidFill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https://actionnetwork.org/call_campaigns/tell-your-senators-to-fully-fund-wic-immediately/</a:t>
            </a:r>
            <a:r>
              <a:rPr lang="en-US" kern="1200" dirty="0">
                <a:latin typeface="Arial"/>
                <a:ea typeface="+mn-ea"/>
                <a:cs typeface="Arial"/>
              </a:rPr>
              <a:t> or text </a:t>
            </a:r>
            <a:r>
              <a:rPr lang="en-US" kern="1200" err="1">
                <a:latin typeface="Arial"/>
                <a:ea typeface="+mn-ea"/>
                <a:cs typeface="Arial"/>
              </a:rPr>
              <a:t>FundWIC</a:t>
            </a:r>
            <a:r>
              <a:rPr lang="en-US" kern="1200" dirty="0">
                <a:latin typeface="Arial"/>
                <a:ea typeface="+mn-ea"/>
                <a:cs typeface="Arial"/>
              </a:rPr>
              <a:t> to 888-418-5699</a:t>
            </a:r>
            <a:endParaRPr lang="en-US" kern="1200">
              <a:latin typeface="+mn-lt"/>
              <a:cs typeface="Calibri"/>
            </a:endParaRPr>
          </a:p>
          <a:p>
            <a:pPr defTabSz="868680">
              <a:spcAft>
                <a:spcPts val="600"/>
              </a:spcAft>
            </a:pPr>
            <a:br>
              <a:rPr lang="en-US" kern="1200" dirty="0"/>
            </a:br>
            <a:r>
              <a:rPr lang="en-US" b="1" kern="1200" dirty="0">
                <a:latin typeface="Arial"/>
                <a:ea typeface="+mn-ea"/>
                <a:cs typeface="Arial"/>
              </a:rPr>
              <a:t>Hashtags: #FundWIC #WIC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3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6F1E-A894-262D-AE35-3352F201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Policy Committee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765D8-5B4A-48D6-3BDC-7AA379E2C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Taskforces: State Policy, Medicaid, Universal Changing Tables</a:t>
            </a:r>
          </a:p>
          <a:p>
            <a:r>
              <a:rPr lang="en-US" dirty="0">
                <a:cs typeface="Calibri"/>
              </a:rPr>
              <a:t>Public Policy Office Hours starting February 2, 2pm-3pm Eastern</a:t>
            </a:r>
          </a:p>
          <a:p>
            <a:r>
              <a:rPr lang="en-US" dirty="0">
                <a:cs typeface="Calibri"/>
              </a:rPr>
              <a:t>Developmental Disabilities Awareness Month Resource Fair, March 12</a:t>
            </a:r>
          </a:p>
          <a:p>
            <a:r>
              <a:rPr lang="en-US" dirty="0">
                <a:cs typeface="Calibri"/>
              </a:rPr>
              <a:t>Disability Policy Seminar, April 8-10  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  <a:hlinkClick r:id="rId2"/>
              </a:rPr>
              <a:t>https</a:t>
            </a:r>
            <a:r>
              <a:rPr lang="en-US" dirty="0">
                <a:ea typeface="+mn-lt"/>
                <a:cs typeface="+mn-lt"/>
                <a:hlinkClick r:id="rId2"/>
              </a:rPr>
              <a:t>://disabilitypolicyseminar.org/registration-information/</a:t>
            </a:r>
          </a:p>
          <a:p>
            <a:r>
              <a:rPr lang="en-US" dirty="0">
                <a:ea typeface="+mn-lt"/>
                <a:cs typeface="+mn-lt"/>
              </a:rPr>
              <a:t>Net Inclusion Panel, February 13. Looking for examples of DD Council best practices to promote digital equity in the states. Please email </a:t>
            </a:r>
            <a:r>
              <a:rPr lang="en-US" dirty="0">
                <a:ea typeface="+mn-lt"/>
                <a:cs typeface="+mn-lt"/>
                <a:hlinkClick r:id="rId3"/>
              </a:rPr>
              <a:t>eprangley@nacdd.org</a:t>
            </a:r>
            <a:r>
              <a:rPr lang="en-US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680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956" y="3917928"/>
            <a:ext cx="5334930" cy="197798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latin typeface="Calibri"/>
                <a:cs typeface="Calibri Light"/>
              </a:rPr>
              <a:t>Policy Committee Meeting</a:t>
            </a:r>
            <a:br>
              <a:rPr lang="en-US" sz="1800" dirty="0">
                <a:latin typeface="Calibri"/>
                <a:cs typeface="Calibri Light"/>
              </a:rPr>
            </a:br>
            <a:r>
              <a:rPr lang="en-US" sz="1800" dirty="0">
                <a:latin typeface="Calibri"/>
                <a:cs typeface="Calibri Light"/>
              </a:rPr>
              <a:t>Thursday, February 1, 2pm Eastern</a:t>
            </a:r>
            <a:br>
              <a:rPr lang="en-US" sz="1800" dirty="0">
                <a:latin typeface="Calibri"/>
                <a:cs typeface="+mj-lt"/>
              </a:rPr>
            </a:br>
            <a:r>
              <a:rPr lang="en-US" sz="1800" dirty="0">
                <a:latin typeface="Calibri"/>
                <a:ea typeface="+mj-lt"/>
                <a:cs typeface="+mj-lt"/>
              </a:rPr>
              <a:t>Join Zoom Meeting</a:t>
            </a:r>
            <a:endParaRPr lang="en-US" sz="1800" dirty="0">
              <a:latin typeface="Calibri"/>
              <a:cs typeface="Calibri Light"/>
            </a:endParaRPr>
          </a:p>
          <a:p>
            <a:r>
              <a:rPr lang="en-US" sz="1800" dirty="0">
                <a:latin typeface="Calibri"/>
                <a:ea typeface="+mj-lt"/>
                <a:cs typeface="+mj-lt"/>
                <a:hlinkClick r:id="rId2"/>
              </a:rPr>
              <a:t>https://us02web.zoom.us/j/82156490017?pwd=amdsUTliajUrVllwbit1WHR4VmxpUT09</a:t>
            </a:r>
            <a:endParaRPr lang="en-US" sz="1800" dirty="0">
              <a:latin typeface="Calibri"/>
              <a:ea typeface="+mj-lt"/>
              <a:cs typeface="+mj-lt"/>
            </a:endParaRPr>
          </a:p>
          <a:p>
            <a:r>
              <a:rPr lang="en-US" sz="1800" dirty="0">
                <a:latin typeface="Calibri"/>
                <a:ea typeface="+mj-lt"/>
                <a:cs typeface="+mj-lt"/>
              </a:rPr>
              <a:t>Meeting ID: 821 5649 0017</a:t>
            </a:r>
            <a:endParaRPr lang="en-US" sz="1800">
              <a:latin typeface="Calibri"/>
              <a:cs typeface="Calibri Light"/>
            </a:endParaRPr>
          </a:p>
          <a:p>
            <a:r>
              <a:rPr lang="en-US" sz="1800" dirty="0">
                <a:latin typeface="Calibri"/>
                <a:ea typeface="+mj-lt"/>
                <a:cs typeface="+mj-lt"/>
              </a:rPr>
              <a:t>Passcode: 754454</a:t>
            </a:r>
            <a:br>
              <a:rPr lang="en-US" sz="1800" dirty="0">
                <a:latin typeface="Calibri"/>
                <a:ea typeface="+mj-lt"/>
                <a:cs typeface="+mj-lt"/>
              </a:rPr>
            </a:br>
            <a:br>
              <a:rPr lang="en-US" sz="1800" u="sng" dirty="0">
                <a:latin typeface="Calibri"/>
                <a:cs typeface="+mj-lt"/>
              </a:rPr>
            </a:br>
            <a:br>
              <a:rPr lang="en-US" sz="1800" u="sng" dirty="0">
                <a:latin typeface="Calibri"/>
                <a:cs typeface="Calibri Light"/>
              </a:rPr>
            </a:br>
            <a:br>
              <a:rPr lang="en-US" sz="1800" dirty="0">
                <a:latin typeface="Calibri"/>
                <a:cs typeface="Calibri Light"/>
              </a:rPr>
            </a:br>
            <a:br>
              <a:rPr lang="en-US" sz="1800" dirty="0">
                <a:latin typeface="Calibri"/>
                <a:cs typeface="Calibri Light"/>
              </a:rPr>
            </a:br>
            <a:r>
              <a:rPr lang="en-US" sz="2400" b="1" dirty="0">
                <a:latin typeface="Calibri"/>
                <a:cs typeface="Calibri Light"/>
              </a:rPr>
              <a:t>NACDD Public Policy Listservs</a:t>
            </a:r>
            <a:br>
              <a:rPr lang="en-US" sz="1400" dirty="0">
                <a:latin typeface="Calibri"/>
                <a:cs typeface="Calibri Light"/>
              </a:rPr>
            </a:br>
            <a:r>
              <a:rPr lang="en-US" sz="1600" dirty="0">
                <a:latin typeface="Calibri"/>
                <a:cs typeface="Calibri"/>
              </a:rPr>
              <a:t>1) Policy list is open to all NACDD members 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(council members, staff and self-advocates) 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To join go to </a:t>
            </a:r>
            <a:r>
              <a:rPr lang="en-US" sz="1600" dirty="0">
                <a:latin typeface="Calibri"/>
                <a:cs typeface="Calibri"/>
                <a:hlinkClick r:id="rId3"/>
              </a:rPr>
              <a:t>https://bit.ly/3Ux1PEN</a:t>
            </a:r>
            <a:br>
              <a:rPr lang="en-US" sz="1600" dirty="0">
                <a:latin typeface="Calibri"/>
                <a:cs typeface="Calibri"/>
              </a:rPr>
            </a:b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2) State Policy Committee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To join go to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>
                <a:latin typeface="Calibri"/>
                <a:cs typeface="Calibri"/>
                <a:hlinkClick r:id="rId4"/>
              </a:rPr>
              <a:t>https://forms.gle/yUKXvRRE5cKN1DDi8</a:t>
            </a:r>
            <a:r>
              <a:rPr lang="en-US" sz="1600" dirty="0">
                <a:latin typeface="Calibri"/>
                <a:cs typeface="Calibri"/>
              </a:rPr>
              <a:t> </a:t>
            </a:r>
            <a:endParaRPr lang="en-US" sz="1600">
              <a:latin typeface="Calibri"/>
              <a:cs typeface="Calibri Ligh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075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E8211-A1EC-A102-163F-ECEADA3D9371}"/>
              </a:ext>
            </a:extLst>
          </p:cNvPr>
          <p:cNvSpPr txBox="1"/>
          <p:nvPr/>
        </p:nvSpPr>
        <p:spPr>
          <a:xfrm>
            <a:off x="7630160" y="56083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3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7" ma:contentTypeDescription="Create a new document." ma:contentTypeScope="" ma:versionID="437a8ecfd489215ad9b44f125b81bfe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5ce7391d5a453cd1ec0a11e815cb553e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A35735-E687-4CEA-A859-362AC44D8C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1_Office Theme</vt:lpstr>
      <vt:lpstr>office theme</vt:lpstr>
      <vt:lpstr>Office Theme</vt:lpstr>
      <vt:lpstr>NACDD Policy Update January 10, 2024</vt:lpstr>
      <vt:lpstr>Appropriations: The Big Picture for FY24</vt:lpstr>
      <vt:lpstr>Appropriations: The Big Picture for FY24</vt:lpstr>
      <vt:lpstr>Appropriations: What does this top line deal mean for DD Councils?  </vt:lpstr>
      <vt:lpstr>WIC Call in Day</vt:lpstr>
      <vt:lpstr>Policy Committee Updates</vt:lpstr>
      <vt:lpstr>Policy Committee Meeting Thursday, February 1, 2pm Eastern Join Zoom Meeting https://us02web.zoom.us/j/82156490017?pwd=amdsUTliajUrVllwbit1WHR4VmxpUT09 Meeting ID: 821 5649 0017 Passcode: 754454     NACDD Public Policy Listservs 1) Policy list is open to all NACDD members  (council members, staff and self-advocates)  To join go to https://bit.ly/3Ux1PEN  2) State Policy Committee To join go to  https://forms.gle/yUKXvRRE5cKN1DDi8 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2599</cp:revision>
  <cp:lastPrinted>2017-11-16T14:55:44Z</cp:lastPrinted>
  <dcterms:created xsi:type="dcterms:W3CDTF">2016-02-23T16:23:37Z</dcterms:created>
  <dcterms:modified xsi:type="dcterms:W3CDTF">2024-01-10T20:54:35Z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