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 id="2147483672" r:id="rId6"/>
  </p:sldMasterIdLst>
  <p:notesMasterIdLst>
    <p:notesMasterId r:id="rId18"/>
  </p:notesMasterIdLst>
  <p:sldIdLst>
    <p:sldId id="256" r:id="rId7"/>
    <p:sldId id="318" r:id="rId8"/>
    <p:sldId id="311" r:id="rId9"/>
    <p:sldId id="316" r:id="rId10"/>
    <p:sldId id="314" r:id="rId11"/>
    <p:sldId id="315" r:id="rId12"/>
    <p:sldId id="317" r:id="rId13"/>
    <p:sldId id="312" r:id="rId14"/>
    <p:sldId id="309" r:id="rId15"/>
    <p:sldId id="319" r:id="rId16"/>
    <p:sldId id="303"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5E54AE-AC56-7D6B-21D7-46F1E82EDA0B}" v="1019" dt="2023-09-06T19:55:28.466"/>
    <p1510:client id="{069766E5-F427-513C-B595-2C141795A20B}" v="747" dt="2023-04-19T19:37:56.139"/>
    <p1510:client id="{07A05232-5D6A-9C37-8C55-08F152AED5E2}" v="1" dt="2020-08-25T18:26:32.621"/>
    <p1510:client id="{1624F7C1-37D5-A5C9-B0E3-D552BF9A9BA1}" v="1174" dt="2023-09-06T18:29:22.976"/>
    <p1510:client id="{28A4A341-0916-76E8-A870-7ECB7E7A1F0B}" v="960" dt="2022-11-12T15:39:43.107"/>
    <p1510:client id="{29328460-7E7D-408E-F76A-642CC58D698C}" v="6116" dt="2023-05-31T21:00:21.614"/>
    <p1510:client id="{2A2B4AEB-E6CF-1894-CFAE-3886B86EAB2B}" v="329" dt="2023-07-12T20:00:14.660"/>
    <p1510:client id="{2C767CF6-F57C-A072-B2CE-0DA7D3029DB7}" v="1781" dt="2023-01-11T17:11:13.522"/>
    <p1510:client id="{3505BB87-A799-514D-F261-C7D63C982E6E}" v="5" dt="2022-11-16T18:16:37.252"/>
    <p1510:client id="{47F90FFD-DC7F-F710-1909-2360213CFB76}" v="74" dt="2023-02-22T21:16:57.338"/>
    <p1510:client id="{62BF95C3-1207-3B5C-CC3E-2880AD577791}" v="4" dt="2021-11-05T12:18:02.417"/>
    <p1510:client id="{69A9CD37-8C6F-3824-74F7-17EECBD4A356}" v="7" dt="2023-04-20T17:45:53.794"/>
    <p1510:client id="{7BA6096F-CA27-3513-615C-000A640AA137}" v="1" dt="2022-11-12T16:42:13.802"/>
    <p1510:client id="{81072E3E-0812-27E4-057D-E82847100B0E}" v="985" dt="2023-06-14T20:26:05.601"/>
    <p1510:client id="{860475A2-0E17-32F0-8D12-2DB7C7978A4A}" v="5" dt="2023-09-20T18:05:41.611"/>
    <p1510:client id="{8FAF9CD8-E95C-D080-6877-1AC802A9620A}" v="2000" dt="2023-01-11T18:49:39.180"/>
    <p1510:client id="{9C1B213E-DE28-3432-158A-0BA628CFAD0D}" v="4" dt="2023-06-11T22:59:07.180"/>
    <p1510:client id="{A22AE4E4-1CBC-8FD2-8638-299B6529C887}" v="11" dt="2020-03-13T17:42:39.288"/>
    <p1510:client id="{A7CA5EB5-A4BC-FB7E-BDF5-D751FDD055E7}" v="558" dt="2022-11-16T20:00:07.050"/>
    <p1510:client id="{A92E15A1-A650-5381-8F71-DD66E6136C71}" v="1828" dt="2023-02-08T21:48:39.232"/>
    <p1510:client id="{A94B4929-869D-5189-4226-2B0DB8637D79}" v="92" dt="2023-01-25T20:29:24.554"/>
    <p1510:client id="{AC0D4931-A584-287A-CB07-9BE0439DBB62}" v="1" dt="2020-08-12T21:15:02.318"/>
    <p1510:client id="{B92C6D49-2441-1D0B-833C-49971098A3E7}" v="211" dt="2022-12-14T17:33:09.508"/>
    <p1510:client id="{BC489871-2197-FFBF-F37C-3908167C3738}" v="1022" dt="2021-11-05T14:00:05.609"/>
    <p1510:client id="{C02848A7-8ABC-5757-1F1C-3E7CC1128C94}" v="16" dt="2020-03-13T16:29:05.621"/>
    <p1510:client id="{D078341A-77BF-801D-EFA5-FD3ECD6BD7B2}" v="1817" dt="2023-09-20T19:40:34.359"/>
    <p1510:client id="{DA87B118-4B37-076C-8215-50D89A6B14E7}" v="5" dt="2023-06-07T16:07:57.198"/>
    <p1510:client id="{F8180A31-9ABB-2EA9-5312-043409868E5B}" v="4" dt="2020-08-13T13:57:05.990"/>
    <p1510:client id="{F8297631-7D84-D859-41A5-A678D1D73478}" v="1184" dt="2022-11-12T14:54:35.505"/>
    <p1510:client id="{FF1BD9A1-20DC-3382-8A30-C886DAE0EE68}" v="1951" dt="2022-03-11T17:49:11.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rangley" userId="S::eprangley@nacdd.org::7f058b9a-f90a-4281-a8c6-5ba31926f190" providerId="AD" clId="Web-{D078341A-77BF-801D-EFA5-FD3ECD6BD7B2}"/>
    <pc:docChg chg="addSld delSld modSld sldOrd">
      <pc:chgData name="Erin Prangley" userId="S::eprangley@nacdd.org::7f058b9a-f90a-4281-a8c6-5ba31926f190" providerId="AD" clId="Web-{D078341A-77BF-801D-EFA5-FD3ECD6BD7B2}" dt="2023-09-20T19:40:34.359" v="1586"/>
      <pc:docMkLst>
        <pc:docMk/>
      </pc:docMkLst>
      <pc:sldChg chg="modSp">
        <pc:chgData name="Erin Prangley" userId="S::eprangley@nacdd.org::7f058b9a-f90a-4281-a8c6-5ba31926f190" providerId="AD" clId="Web-{D078341A-77BF-801D-EFA5-FD3ECD6BD7B2}" dt="2023-09-20T18:08:58.074" v="36" actId="20577"/>
        <pc:sldMkLst>
          <pc:docMk/>
          <pc:sldMk cId="1731942061" sldId="256"/>
        </pc:sldMkLst>
        <pc:spChg chg="mod">
          <ac:chgData name="Erin Prangley" userId="S::eprangley@nacdd.org::7f058b9a-f90a-4281-a8c6-5ba31926f190" providerId="AD" clId="Web-{D078341A-77BF-801D-EFA5-FD3ECD6BD7B2}" dt="2023-09-20T18:08:58.074" v="36" actId="20577"/>
          <ac:spMkLst>
            <pc:docMk/>
            <pc:sldMk cId="1731942061" sldId="256"/>
            <ac:spMk id="2" creationId="{00000000-0000-0000-0000-000000000000}"/>
          </ac:spMkLst>
        </pc:spChg>
      </pc:sldChg>
      <pc:sldChg chg="modSp">
        <pc:chgData name="Erin Prangley" userId="S::eprangley@nacdd.org::7f058b9a-f90a-4281-a8c6-5ba31926f190" providerId="AD" clId="Web-{D078341A-77BF-801D-EFA5-FD3ECD6BD7B2}" dt="2023-09-20T18:08:52.072" v="35" actId="20577"/>
        <pc:sldMkLst>
          <pc:docMk/>
          <pc:sldMk cId="2003323784" sldId="303"/>
        </pc:sldMkLst>
        <pc:spChg chg="mod">
          <ac:chgData name="Erin Prangley" userId="S::eprangley@nacdd.org::7f058b9a-f90a-4281-a8c6-5ba31926f190" providerId="AD" clId="Web-{D078341A-77BF-801D-EFA5-FD3ECD6BD7B2}" dt="2023-09-20T18:08:52.072" v="35" actId="20577"/>
          <ac:spMkLst>
            <pc:docMk/>
            <pc:sldMk cId="2003323784" sldId="303"/>
            <ac:spMk id="2" creationId="{82683EE6-39A5-B4FC-1A22-5150E8B7DE27}"/>
          </ac:spMkLst>
        </pc:spChg>
      </pc:sldChg>
      <pc:sldChg chg="del">
        <pc:chgData name="Erin Prangley" userId="S::eprangley@nacdd.org::7f058b9a-f90a-4281-a8c6-5ba31926f190" providerId="AD" clId="Web-{D078341A-77BF-801D-EFA5-FD3ECD6BD7B2}" dt="2023-09-20T18:06:50.287" v="1"/>
        <pc:sldMkLst>
          <pc:docMk/>
          <pc:sldMk cId="1721065802" sldId="304"/>
        </pc:sldMkLst>
      </pc:sldChg>
      <pc:sldChg chg="del">
        <pc:chgData name="Erin Prangley" userId="S::eprangley@nacdd.org::7f058b9a-f90a-4281-a8c6-5ba31926f190" providerId="AD" clId="Web-{D078341A-77BF-801D-EFA5-FD3ECD6BD7B2}" dt="2023-09-20T18:08:21.806" v="12"/>
        <pc:sldMkLst>
          <pc:docMk/>
          <pc:sldMk cId="1177918328" sldId="305"/>
        </pc:sldMkLst>
      </pc:sldChg>
      <pc:sldChg chg="del">
        <pc:chgData name="Erin Prangley" userId="S::eprangley@nacdd.org::7f058b9a-f90a-4281-a8c6-5ba31926f190" providerId="AD" clId="Web-{D078341A-77BF-801D-EFA5-FD3ECD6BD7B2}" dt="2023-09-20T18:06:47.787" v="0"/>
        <pc:sldMkLst>
          <pc:docMk/>
          <pc:sldMk cId="4055557329" sldId="306"/>
        </pc:sldMkLst>
      </pc:sldChg>
      <pc:sldChg chg="del">
        <pc:chgData name="Erin Prangley" userId="S::eprangley@nacdd.org::7f058b9a-f90a-4281-a8c6-5ba31926f190" providerId="AD" clId="Web-{D078341A-77BF-801D-EFA5-FD3ECD6BD7B2}" dt="2023-09-20T18:08:18.274" v="11"/>
        <pc:sldMkLst>
          <pc:docMk/>
          <pc:sldMk cId="2470909908" sldId="307"/>
        </pc:sldMkLst>
      </pc:sldChg>
      <pc:sldChg chg="del">
        <pc:chgData name="Erin Prangley" userId="S::eprangley@nacdd.org::7f058b9a-f90a-4281-a8c6-5ba31926f190" providerId="AD" clId="Web-{D078341A-77BF-801D-EFA5-FD3ECD6BD7B2}" dt="2023-09-20T18:08:24.556" v="13"/>
        <pc:sldMkLst>
          <pc:docMk/>
          <pc:sldMk cId="4247137428" sldId="308"/>
        </pc:sldMkLst>
      </pc:sldChg>
      <pc:sldChg chg="addSp delSp modSp new mod setBg">
        <pc:chgData name="Erin Prangley" userId="S::eprangley@nacdd.org::7f058b9a-f90a-4281-a8c6-5ba31926f190" providerId="AD" clId="Web-{D078341A-77BF-801D-EFA5-FD3ECD6BD7B2}" dt="2023-09-20T19:23:36.795" v="1224" actId="20577"/>
        <pc:sldMkLst>
          <pc:docMk/>
          <pc:sldMk cId="1833060998" sldId="309"/>
        </pc:sldMkLst>
        <pc:spChg chg="add mod">
          <ac:chgData name="Erin Prangley" userId="S::eprangley@nacdd.org::7f058b9a-f90a-4281-a8c6-5ba31926f190" providerId="AD" clId="Web-{D078341A-77BF-801D-EFA5-FD3ECD6BD7B2}" dt="2023-09-20T19:23:36.795" v="1224" actId="20577"/>
          <ac:spMkLst>
            <pc:docMk/>
            <pc:sldMk cId="1833060998" sldId="309"/>
            <ac:spMk id="5" creationId="{6A3AEE39-B1FF-82D9-F460-9316F3F48369}"/>
          </ac:spMkLst>
        </pc:spChg>
        <pc:spChg chg="add mod">
          <ac:chgData name="Erin Prangley" userId="S::eprangley@nacdd.org::7f058b9a-f90a-4281-a8c6-5ba31926f190" providerId="AD" clId="Web-{D078341A-77BF-801D-EFA5-FD3ECD6BD7B2}" dt="2023-09-20T19:23:23.498" v="1219" actId="20577"/>
          <ac:spMkLst>
            <pc:docMk/>
            <pc:sldMk cId="1833060998" sldId="309"/>
            <ac:spMk id="7" creationId="{E3418537-CED1-1793-DF06-08BA64790170}"/>
          </ac:spMkLst>
        </pc:spChg>
        <pc:spChg chg="add">
          <ac:chgData name="Erin Prangley" userId="S::eprangley@nacdd.org::7f058b9a-f90a-4281-a8c6-5ba31926f190" providerId="AD" clId="Web-{D078341A-77BF-801D-EFA5-FD3ECD6BD7B2}" dt="2023-09-20T19:21:52.151" v="1105"/>
          <ac:spMkLst>
            <pc:docMk/>
            <pc:sldMk cId="1833060998" sldId="309"/>
            <ac:spMk id="11" creationId="{D2B783EE-0239-4717-BBEA-8C9EAC61C824}"/>
          </ac:spMkLst>
        </pc:spChg>
        <pc:spChg chg="add">
          <ac:chgData name="Erin Prangley" userId="S::eprangley@nacdd.org::7f058b9a-f90a-4281-a8c6-5ba31926f190" providerId="AD" clId="Web-{D078341A-77BF-801D-EFA5-FD3ECD6BD7B2}" dt="2023-09-20T19:21:52.151" v="1105"/>
          <ac:spMkLst>
            <pc:docMk/>
            <pc:sldMk cId="1833060998" sldId="309"/>
            <ac:spMk id="13" creationId="{A7B99495-F43F-4D80-A44F-2CB4764EB90B}"/>
          </ac:spMkLst>
        </pc:spChg>
        <pc:spChg chg="add">
          <ac:chgData name="Erin Prangley" userId="S::eprangley@nacdd.org::7f058b9a-f90a-4281-a8c6-5ba31926f190" providerId="AD" clId="Web-{D078341A-77BF-801D-EFA5-FD3ECD6BD7B2}" dt="2023-09-20T19:21:52.151" v="1105"/>
          <ac:spMkLst>
            <pc:docMk/>
            <pc:sldMk cId="1833060998" sldId="309"/>
            <ac:spMk id="15" creationId="{70BEB1E7-2F88-40BC-B73D-42E5B6F80BFC}"/>
          </ac:spMkLst>
        </pc:spChg>
        <pc:picChg chg="add del mod">
          <ac:chgData name="Erin Prangley" userId="S::eprangley@nacdd.org::7f058b9a-f90a-4281-a8c6-5ba31926f190" providerId="AD" clId="Web-{D078341A-77BF-801D-EFA5-FD3ECD6BD7B2}" dt="2023-09-20T18:07:56.852" v="8"/>
          <ac:picMkLst>
            <pc:docMk/>
            <pc:sldMk cId="1833060998" sldId="309"/>
            <ac:picMk id="2" creationId="{515D72A1-5DD1-D10E-1E1C-79271C720B9F}"/>
          </ac:picMkLst>
        </pc:picChg>
        <pc:picChg chg="add del mod">
          <ac:chgData name="Erin Prangley" userId="S::eprangley@nacdd.org::7f058b9a-f90a-4281-a8c6-5ba31926f190" providerId="AD" clId="Web-{D078341A-77BF-801D-EFA5-FD3ECD6BD7B2}" dt="2023-09-20T18:22:10.040" v="146"/>
          <ac:picMkLst>
            <pc:docMk/>
            <pc:sldMk cId="1833060998" sldId="309"/>
            <ac:picMk id="3" creationId="{1BFC2FD5-AFA9-25B8-15FE-A96DB4FEFB23}"/>
          </ac:picMkLst>
        </pc:picChg>
        <pc:picChg chg="add mod ord modCrop">
          <ac:chgData name="Erin Prangley" userId="S::eprangley@nacdd.org::7f058b9a-f90a-4281-a8c6-5ba31926f190" providerId="AD" clId="Web-{D078341A-77BF-801D-EFA5-FD3ECD6BD7B2}" dt="2023-09-20T19:21:52.151" v="1105"/>
          <ac:picMkLst>
            <pc:docMk/>
            <pc:sldMk cId="1833060998" sldId="309"/>
            <ac:picMk id="4" creationId="{8BDA48D1-D2AA-32F4-6CB8-249208BA2E3A}"/>
          </ac:picMkLst>
        </pc:picChg>
        <pc:picChg chg="add mod">
          <ac:chgData name="Erin Prangley" userId="S::eprangley@nacdd.org::7f058b9a-f90a-4281-a8c6-5ba31926f190" providerId="AD" clId="Web-{D078341A-77BF-801D-EFA5-FD3ECD6BD7B2}" dt="2023-09-20T19:21:52.151" v="1105"/>
          <ac:picMkLst>
            <pc:docMk/>
            <pc:sldMk cId="1833060998" sldId="309"/>
            <ac:picMk id="6" creationId="{6688965F-06D7-5747-0F1C-189387AA4DA8}"/>
          </ac:picMkLst>
        </pc:picChg>
      </pc:sldChg>
      <pc:sldChg chg="delSp modSp add del replId">
        <pc:chgData name="Erin Prangley" userId="S::eprangley@nacdd.org::7f058b9a-f90a-4281-a8c6-5ba31926f190" providerId="AD" clId="Web-{D078341A-77BF-801D-EFA5-FD3ECD6BD7B2}" dt="2023-09-20T18:09:49.793" v="50"/>
        <pc:sldMkLst>
          <pc:docMk/>
          <pc:sldMk cId="3871549601" sldId="310"/>
        </pc:sldMkLst>
        <pc:spChg chg="del mod">
          <ac:chgData name="Erin Prangley" userId="S::eprangley@nacdd.org::7f058b9a-f90a-4281-a8c6-5ba31926f190" providerId="AD" clId="Web-{D078341A-77BF-801D-EFA5-FD3ECD6BD7B2}" dt="2023-09-20T18:09:12.948" v="40"/>
          <ac:spMkLst>
            <pc:docMk/>
            <pc:sldMk cId="3871549601" sldId="310"/>
            <ac:spMk id="2" creationId="{00000000-0000-0000-0000-000000000000}"/>
          </ac:spMkLst>
        </pc:spChg>
        <pc:spChg chg="del mod">
          <ac:chgData name="Erin Prangley" userId="S::eprangley@nacdd.org::7f058b9a-f90a-4281-a8c6-5ba31926f190" providerId="AD" clId="Web-{D078341A-77BF-801D-EFA5-FD3ECD6BD7B2}" dt="2023-09-20T18:09:16.120" v="41"/>
          <ac:spMkLst>
            <pc:docMk/>
            <pc:sldMk cId="3871549601" sldId="310"/>
            <ac:spMk id="3" creationId="{00000000-0000-0000-0000-000000000000}"/>
          </ac:spMkLst>
        </pc:spChg>
      </pc:sldChg>
      <pc:sldChg chg="addSp delSp modSp new">
        <pc:chgData name="Erin Prangley" userId="S::eprangley@nacdd.org::7f058b9a-f90a-4281-a8c6-5ba31926f190" providerId="AD" clId="Web-{D078341A-77BF-801D-EFA5-FD3ECD6BD7B2}" dt="2023-09-20T18:27:10.951" v="171" actId="20577"/>
        <pc:sldMkLst>
          <pc:docMk/>
          <pc:sldMk cId="1474993067" sldId="311"/>
        </pc:sldMkLst>
        <pc:spChg chg="mod">
          <ac:chgData name="Erin Prangley" userId="S::eprangley@nacdd.org::7f058b9a-f90a-4281-a8c6-5ba31926f190" providerId="AD" clId="Web-{D078341A-77BF-801D-EFA5-FD3ECD6BD7B2}" dt="2023-09-20T18:27:10.951" v="171" actId="20577"/>
          <ac:spMkLst>
            <pc:docMk/>
            <pc:sldMk cId="1474993067" sldId="311"/>
            <ac:spMk id="2" creationId="{73F78C70-D741-1350-8621-2000702D5FBB}"/>
          </ac:spMkLst>
        </pc:spChg>
        <pc:spChg chg="del mod">
          <ac:chgData name="Erin Prangley" userId="S::eprangley@nacdd.org::7f058b9a-f90a-4281-a8c6-5ba31926f190" providerId="AD" clId="Web-{D078341A-77BF-801D-EFA5-FD3ECD6BD7B2}" dt="2023-09-20T18:26:35.607" v="161"/>
          <ac:spMkLst>
            <pc:docMk/>
            <pc:sldMk cId="1474993067" sldId="311"/>
            <ac:spMk id="3" creationId="{A8A26333-A84A-976C-1A1F-F2AE544257BF}"/>
          </ac:spMkLst>
        </pc:spChg>
        <pc:spChg chg="add del mod">
          <ac:chgData name="Erin Prangley" userId="S::eprangley@nacdd.org::7f058b9a-f90a-4281-a8c6-5ba31926f190" providerId="AD" clId="Web-{D078341A-77BF-801D-EFA5-FD3ECD6BD7B2}" dt="2023-09-20T18:26:43.764" v="163"/>
          <ac:spMkLst>
            <pc:docMk/>
            <pc:sldMk cId="1474993067" sldId="311"/>
            <ac:spMk id="6" creationId="{D45A8B1E-5244-A888-FB6A-3EFD708C8388}"/>
          </ac:spMkLst>
        </pc:spChg>
        <pc:picChg chg="add mod">
          <ac:chgData name="Erin Prangley" userId="S::eprangley@nacdd.org::7f058b9a-f90a-4281-a8c6-5ba31926f190" providerId="AD" clId="Web-{D078341A-77BF-801D-EFA5-FD3ECD6BD7B2}" dt="2023-09-20T18:26:59.904" v="165" actId="1076"/>
          <ac:picMkLst>
            <pc:docMk/>
            <pc:sldMk cId="1474993067" sldId="311"/>
            <ac:picMk id="4" creationId="{F3705ACC-6F59-BAEC-634C-1E3CA9D7163A}"/>
          </ac:picMkLst>
        </pc:picChg>
      </pc:sldChg>
      <pc:sldChg chg="addSp modSp add mod replId setBg">
        <pc:chgData name="Erin Prangley" userId="S::eprangley@nacdd.org::7f058b9a-f90a-4281-a8c6-5ba31926f190" providerId="AD" clId="Web-{D078341A-77BF-801D-EFA5-FD3ECD6BD7B2}" dt="2023-09-20T19:17:25.174" v="987" actId="20577"/>
        <pc:sldMkLst>
          <pc:docMk/>
          <pc:sldMk cId="3605224106" sldId="312"/>
        </pc:sldMkLst>
        <pc:spChg chg="mod">
          <ac:chgData name="Erin Prangley" userId="S::eprangley@nacdd.org::7f058b9a-f90a-4281-a8c6-5ba31926f190" providerId="AD" clId="Web-{D078341A-77BF-801D-EFA5-FD3ECD6BD7B2}" dt="2023-09-20T19:16:25.718" v="956" actId="14100"/>
          <ac:spMkLst>
            <pc:docMk/>
            <pc:sldMk cId="3605224106" sldId="312"/>
            <ac:spMk id="2" creationId="{73F78C70-D741-1350-8621-2000702D5FBB}"/>
          </ac:spMkLst>
        </pc:spChg>
        <pc:spChg chg="mod ord">
          <ac:chgData name="Erin Prangley" userId="S::eprangley@nacdd.org::7f058b9a-f90a-4281-a8c6-5ba31926f190" providerId="AD" clId="Web-{D078341A-77BF-801D-EFA5-FD3ECD6BD7B2}" dt="2023-09-20T19:17:25.174" v="987" actId="20577"/>
          <ac:spMkLst>
            <pc:docMk/>
            <pc:sldMk cId="3605224106" sldId="312"/>
            <ac:spMk id="3" creationId="{A8A26333-A84A-976C-1A1F-F2AE544257BF}"/>
          </ac:spMkLst>
        </pc:spChg>
        <pc:spChg chg="add">
          <ac:chgData name="Erin Prangley" userId="S::eprangley@nacdd.org::7f058b9a-f90a-4281-a8c6-5ba31926f190" providerId="AD" clId="Web-{D078341A-77BF-801D-EFA5-FD3ECD6BD7B2}" dt="2023-09-20T19:16:10.078" v="952"/>
          <ac:spMkLst>
            <pc:docMk/>
            <pc:sldMk cId="3605224106" sldId="312"/>
            <ac:spMk id="9" creationId="{23E547B5-89CF-4EC0-96DE-25771AED0799}"/>
          </ac:spMkLst>
        </pc:spChg>
        <pc:spChg chg="add">
          <ac:chgData name="Erin Prangley" userId="S::eprangley@nacdd.org::7f058b9a-f90a-4281-a8c6-5ba31926f190" providerId="AD" clId="Web-{D078341A-77BF-801D-EFA5-FD3ECD6BD7B2}" dt="2023-09-20T19:16:10.078" v="952"/>
          <ac:spMkLst>
            <pc:docMk/>
            <pc:sldMk cId="3605224106" sldId="312"/>
            <ac:spMk id="11" creationId="{3F0B8CEB-8279-4E5E-A0CE-1FC9F71736F2}"/>
          </ac:spMkLst>
        </pc:spChg>
        <pc:picChg chg="add mod">
          <ac:chgData name="Erin Prangley" userId="S::eprangley@nacdd.org::7f058b9a-f90a-4281-a8c6-5ba31926f190" providerId="AD" clId="Web-{D078341A-77BF-801D-EFA5-FD3ECD6BD7B2}" dt="2023-09-20T19:16:10.078" v="952"/>
          <ac:picMkLst>
            <pc:docMk/>
            <pc:sldMk cId="3605224106" sldId="312"/>
            <ac:picMk id="4" creationId="{AF7F8D50-7412-88DE-DDD0-AB6DB7BF4112}"/>
          </ac:picMkLst>
        </pc:picChg>
      </pc:sldChg>
      <pc:sldChg chg="addSp delSp modSp add del mod replId setBg">
        <pc:chgData name="Erin Prangley" userId="S::eprangley@nacdd.org::7f058b9a-f90a-4281-a8c6-5ba31926f190" providerId="AD" clId="Web-{D078341A-77BF-801D-EFA5-FD3ECD6BD7B2}" dt="2023-09-20T18:53:39.706" v="551"/>
        <pc:sldMkLst>
          <pc:docMk/>
          <pc:sldMk cId="2386204141" sldId="313"/>
        </pc:sldMkLst>
        <pc:spChg chg="mod">
          <ac:chgData name="Erin Prangley" userId="S::eprangley@nacdd.org::7f058b9a-f90a-4281-a8c6-5ba31926f190" providerId="AD" clId="Web-{D078341A-77BF-801D-EFA5-FD3ECD6BD7B2}" dt="2023-09-20T18:51:05.701" v="536"/>
          <ac:spMkLst>
            <pc:docMk/>
            <pc:sldMk cId="2386204141" sldId="313"/>
            <ac:spMk id="2" creationId="{73F78C70-D741-1350-8621-2000702D5FBB}"/>
          </ac:spMkLst>
        </pc:spChg>
        <pc:spChg chg="add mod">
          <ac:chgData name="Erin Prangley" userId="S::eprangley@nacdd.org::7f058b9a-f90a-4281-a8c6-5ba31926f190" providerId="AD" clId="Web-{D078341A-77BF-801D-EFA5-FD3ECD6BD7B2}" dt="2023-09-20T18:51:05.701" v="536"/>
          <ac:spMkLst>
            <pc:docMk/>
            <pc:sldMk cId="2386204141" sldId="313"/>
            <ac:spMk id="3" creationId="{505DEEF6-B69A-787D-61D4-9B6653B2CA58}"/>
          </ac:spMkLst>
        </pc:spChg>
        <pc:spChg chg="add del">
          <ac:chgData name="Erin Prangley" userId="S::eprangley@nacdd.org::7f058b9a-f90a-4281-a8c6-5ba31926f190" providerId="AD" clId="Web-{D078341A-77BF-801D-EFA5-FD3ECD6BD7B2}" dt="2023-09-20T18:51:05.701" v="536"/>
          <ac:spMkLst>
            <pc:docMk/>
            <pc:sldMk cId="2386204141" sldId="313"/>
            <ac:spMk id="8" creationId="{C2554CA6-288E-4202-BC52-2E5A8F0C0AED}"/>
          </ac:spMkLst>
        </pc:spChg>
        <pc:spChg chg="add del">
          <ac:chgData name="Erin Prangley" userId="S::eprangley@nacdd.org::7f058b9a-f90a-4281-a8c6-5ba31926f190" providerId="AD" clId="Web-{D078341A-77BF-801D-EFA5-FD3ECD6BD7B2}" dt="2023-09-20T18:51:05.701" v="536"/>
          <ac:spMkLst>
            <pc:docMk/>
            <pc:sldMk cId="2386204141" sldId="313"/>
            <ac:spMk id="10" creationId="{B10BB131-AC8E-4A8E-A5D1-36260F720C3B}"/>
          </ac:spMkLst>
        </pc:spChg>
        <pc:spChg chg="add del">
          <ac:chgData name="Erin Prangley" userId="S::eprangley@nacdd.org::7f058b9a-f90a-4281-a8c6-5ba31926f190" providerId="AD" clId="Web-{D078341A-77BF-801D-EFA5-FD3ECD6BD7B2}" dt="2023-09-20T18:51:05.701" v="536"/>
          <ac:spMkLst>
            <pc:docMk/>
            <pc:sldMk cId="2386204141" sldId="313"/>
            <ac:spMk id="12" creationId="{5B7778FC-632E-4DCA-A7CB-0D7731CCF970}"/>
          </ac:spMkLst>
        </pc:spChg>
        <pc:spChg chg="add del">
          <ac:chgData name="Erin Prangley" userId="S::eprangley@nacdd.org::7f058b9a-f90a-4281-a8c6-5ba31926f190" providerId="AD" clId="Web-{D078341A-77BF-801D-EFA5-FD3ECD6BD7B2}" dt="2023-09-20T18:51:05.701" v="536"/>
          <ac:spMkLst>
            <pc:docMk/>
            <pc:sldMk cId="2386204141" sldId="313"/>
            <ac:spMk id="14" creationId="{FA23A907-97FB-4A8F-880A-DD77401C4296}"/>
          </ac:spMkLst>
        </pc:spChg>
        <pc:picChg chg="del">
          <ac:chgData name="Erin Prangley" userId="S::eprangley@nacdd.org::7f058b9a-f90a-4281-a8c6-5ba31926f190" providerId="AD" clId="Web-{D078341A-77BF-801D-EFA5-FD3ECD6BD7B2}" dt="2023-09-20T18:28:14.235" v="221"/>
          <ac:picMkLst>
            <pc:docMk/>
            <pc:sldMk cId="2386204141" sldId="313"/>
            <ac:picMk id="4" creationId="{F3705ACC-6F59-BAEC-634C-1E3CA9D7163A}"/>
          </ac:picMkLst>
        </pc:picChg>
      </pc:sldChg>
      <pc:sldChg chg="addSp delSp modSp new mod setBg">
        <pc:chgData name="Erin Prangley" userId="S::eprangley@nacdd.org::7f058b9a-f90a-4281-a8c6-5ba31926f190" providerId="AD" clId="Web-{D078341A-77BF-801D-EFA5-FD3ECD6BD7B2}" dt="2023-09-20T19:07:31.295" v="812" actId="1076"/>
        <pc:sldMkLst>
          <pc:docMk/>
          <pc:sldMk cId="401328775" sldId="314"/>
        </pc:sldMkLst>
        <pc:spChg chg="add mod">
          <ac:chgData name="Erin Prangley" userId="S::eprangley@nacdd.org::7f058b9a-f90a-4281-a8c6-5ba31926f190" providerId="AD" clId="Web-{D078341A-77BF-801D-EFA5-FD3ECD6BD7B2}" dt="2023-09-20T19:07:31.295" v="812" actId="1076"/>
          <ac:spMkLst>
            <pc:docMk/>
            <pc:sldMk cId="401328775" sldId="314"/>
            <ac:spMk id="5" creationId="{61F33926-A9D4-A315-1D22-23236189A33D}"/>
          </ac:spMkLst>
        </pc:spChg>
        <pc:spChg chg="add mod">
          <ac:chgData name="Erin Prangley" userId="S::eprangley@nacdd.org::7f058b9a-f90a-4281-a8c6-5ba31926f190" providerId="AD" clId="Web-{D078341A-77BF-801D-EFA5-FD3ECD6BD7B2}" dt="2023-09-20T19:03:22.271" v="689" actId="1076"/>
          <ac:spMkLst>
            <pc:docMk/>
            <pc:sldMk cId="401328775" sldId="314"/>
            <ac:spMk id="6" creationId="{572A2E93-E162-B918-872F-0561873A3B79}"/>
          </ac:spMkLst>
        </pc:spChg>
        <pc:spChg chg="add">
          <ac:chgData name="Erin Prangley" userId="S::eprangley@nacdd.org::7f058b9a-f90a-4281-a8c6-5ba31926f190" providerId="AD" clId="Web-{D078341A-77BF-801D-EFA5-FD3ECD6BD7B2}" dt="2023-09-20T18:31:06.537" v="270"/>
          <ac:spMkLst>
            <pc:docMk/>
            <pc:sldMk cId="401328775" sldId="314"/>
            <ac:spMk id="10" creationId="{47942995-B07F-4636-9A06-C6A104B260A8}"/>
          </ac:spMkLst>
        </pc:spChg>
        <pc:spChg chg="add">
          <ac:chgData name="Erin Prangley" userId="S::eprangley@nacdd.org::7f058b9a-f90a-4281-a8c6-5ba31926f190" providerId="AD" clId="Web-{D078341A-77BF-801D-EFA5-FD3ECD6BD7B2}" dt="2023-09-20T18:31:06.537" v="270"/>
          <ac:spMkLst>
            <pc:docMk/>
            <pc:sldMk cId="401328775" sldId="314"/>
            <ac:spMk id="17" creationId="{B81933D1-5615-42C7-9C0B-4EB7105CCE2D}"/>
          </ac:spMkLst>
        </pc:spChg>
        <pc:spChg chg="add">
          <ac:chgData name="Erin Prangley" userId="S::eprangley@nacdd.org::7f058b9a-f90a-4281-a8c6-5ba31926f190" providerId="AD" clId="Web-{D078341A-77BF-801D-EFA5-FD3ECD6BD7B2}" dt="2023-09-20T18:31:06.537" v="270"/>
          <ac:spMkLst>
            <pc:docMk/>
            <pc:sldMk cId="401328775" sldId="314"/>
            <ac:spMk id="19" creationId="{19C9EAEA-39D0-4B0E-A0EB-51E7B26740B1}"/>
          </ac:spMkLst>
        </pc:spChg>
        <pc:grpChg chg="add">
          <ac:chgData name="Erin Prangley" userId="S::eprangley@nacdd.org::7f058b9a-f90a-4281-a8c6-5ba31926f190" providerId="AD" clId="Web-{D078341A-77BF-801D-EFA5-FD3ECD6BD7B2}" dt="2023-09-20T18:31:06.537" v="270"/>
          <ac:grpSpMkLst>
            <pc:docMk/>
            <pc:sldMk cId="401328775" sldId="314"/>
            <ac:grpSpMk id="12" creationId="{032D8612-31EB-44CF-A1D0-14FD4C705424}"/>
          </ac:grpSpMkLst>
        </pc:grpChg>
        <pc:picChg chg="add del mod ord">
          <ac:chgData name="Erin Prangley" userId="S::eprangley@nacdd.org::7f058b9a-f90a-4281-a8c6-5ba31926f190" providerId="AD" clId="Web-{D078341A-77BF-801D-EFA5-FD3ECD6BD7B2}" dt="2023-09-20T18:35:17.733" v="331"/>
          <ac:picMkLst>
            <pc:docMk/>
            <pc:sldMk cId="401328775" sldId="314"/>
            <ac:picMk id="2" creationId="{C1BAA33A-79DA-D80F-3A5B-A198802E799E}"/>
          </ac:picMkLst>
        </pc:picChg>
        <pc:picChg chg="add del mod">
          <ac:chgData name="Erin Prangley" userId="S::eprangley@nacdd.org::7f058b9a-f90a-4281-a8c6-5ba31926f190" providerId="AD" clId="Web-{D078341A-77BF-801D-EFA5-FD3ECD6BD7B2}" dt="2023-09-20T18:30:33.692" v="258"/>
          <ac:picMkLst>
            <pc:docMk/>
            <pc:sldMk cId="401328775" sldId="314"/>
            <ac:picMk id="3" creationId="{A4DEBF6D-F8AE-B176-45BC-A5A5F0D5E5C6}"/>
          </ac:picMkLst>
        </pc:picChg>
        <pc:picChg chg="add mod">
          <ac:chgData name="Erin Prangley" userId="S::eprangley@nacdd.org::7f058b9a-f90a-4281-a8c6-5ba31926f190" providerId="AD" clId="Web-{D078341A-77BF-801D-EFA5-FD3ECD6BD7B2}" dt="2023-09-20T19:03:18.490" v="688" actId="1076"/>
          <ac:picMkLst>
            <pc:docMk/>
            <pc:sldMk cId="401328775" sldId="314"/>
            <ac:picMk id="7" creationId="{E00118A8-8A46-9D6E-8D61-E28C773BA3EC}"/>
          </ac:picMkLst>
        </pc:picChg>
      </pc:sldChg>
      <pc:sldChg chg="addSp modSp new mod setBg">
        <pc:chgData name="Erin Prangley" userId="S::eprangley@nacdd.org::7f058b9a-f90a-4281-a8c6-5ba31926f190" providerId="AD" clId="Web-{D078341A-77BF-801D-EFA5-FD3ECD6BD7B2}" dt="2023-09-20T18:45:44.378" v="483" actId="20577"/>
        <pc:sldMkLst>
          <pc:docMk/>
          <pc:sldMk cId="238800867" sldId="315"/>
        </pc:sldMkLst>
        <pc:spChg chg="add mod">
          <ac:chgData name="Erin Prangley" userId="S::eprangley@nacdd.org::7f058b9a-f90a-4281-a8c6-5ba31926f190" providerId="AD" clId="Web-{D078341A-77BF-801D-EFA5-FD3ECD6BD7B2}" dt="2023-09-20T18:45:26.877" v="476" actId="20577"/>
          <ac:spMkLst>
            <pc:docMk/>
            <pc:sldMk cId="238800867" sldId="315"/>
            <ac:spMk id="3" creationId="{EB3703AE-413C-7942-457A-048A3762F49F}"/>
          </ac:spMkLst>
        </pc:spChg>
        <pc:spChg chg="add mod">
          <ac:chgData name="Erin Prangley" userId="S::eprangley@nacdd.org::7f058b9a-f90a-4281-a8c6-5ba31926f190" providerId="AD" clId="Web-{D078341A-77BF-801D-EFA5-FD3ECD6BD7B2}" dt="2023-09-20T18:45:38.551" v="482" actId="20577"/>
          <ac:spMkLst>
            <pc:docMk/>
            <pc:sldMk cId="238800867" sldId="315"/>
            <ac:spMk id="4" creationId="{7E713907-7D78-53AF-C45E-FE24F31B161B}"/>
          </ac:spMkLst>
        </pc:spChg>
        <pc:spChg chg="add mod ord">
          <ac:chgData name="Erin Prangley" userId="S::eprangley@nacdd.org::7f058b9a-f90a-4281-a8c6-5ba31926f190" providerId="AD" clId="Web-{D078341A-77BF-801D-EFA5-FD3ECD6BD7B2}" dt="2023-09-20T18:45:44.378" v="483" actId="20577"/>
          <ac:spMkLst>
            <pc:docMk/>
            <pc:sldMk cId="238800867" sldId="315"/>
            <ac:spMk id="5" creationId="{7093ECD2-C7F9-D943-87A2-E71589EBC30E}"/>
          </ac:spMkLst>
        </pc:spChg>
        <pc:spChg chg="add">
          <ac:chgData name="Erin Prangley" userId="S::eprangley@nacdd.org::7f058b9a-f90a-4281-a8c6-5ba31926f190" providerId="AD" clId="Web-{D078341A-77BF-801D-EFA5-FD3ECD6BD7B2}" dt="2023-09-20T18:44:42.251" v="462"/>
          <ac:spMkLst>
            <pc:docMk/>
            <pc:sldMk cId="238800867" sldId="315"/>
            <ac:spMk id="11" creationId="{7301F447-EEF7-48F5-AF73-7566EE7F64AD}"/>
          </ac:spMkLst>
        </pc:spChg>
        <pc:spChg chg="add">
          <ac:chgData name="Erin Prangley" userId="S::eprangley@nacdd.org::7f058b9a-f90a-4281-a8c6-5ba31926f190" providerId="AD" clId="Web-{D078341A-77BF-801D-EFA5-FD3ECD6BD7B2}" dt="2023-09-20T18:44:42.251" v="462"/>
          <ac:spMkLst>
            <pc:docMk/>
            <pc:sldMk cId="238800867" sldId="315"/>
            <ac:spMk id="13" creationId="{F7117410-A2A4-4085-9ADC-46744551DBDE}"/>
          </ac:spMkLst>
        </pc:spChg>
        <pc:spChg chg="add">
          <ac:chgData name="Erin Prangley" userId="S::eprangley@nacdd.org::7f058b9a-f90a-4281-a8c6-5ba31926f190" providerId="AD" clId="Web-{D078341A-77BF-801D-EFA5-FD3ECD6BD7B2}" dt="2023-09-20T18:44:42.251" v="462"/>
          <ac:spMkLst>
            <pc:docMk/>
            <pc:sldMk cId="238800867" sldId="315"/>
            <ac:spMk id="15" creationId="{99F74EB5-E547-4FB4-95F5-BCC788F3C4A0}"/>
          </ac:spMkLst>
        </pc:spChg>
        <pc:picChg chg="add mod">
          <ac:chgData name="Erin Prangley" userId="S::eprangley@nacdd.org::7f058b9a-f90a-4281-a8c6-5ba31926f190" providerId="AD" clId="Web-{D078341A-77BF-801D-EFA5-FD3ECD6BD7B2}" dt="2023-09-20T18:44:48.845" v="463" actId="14100"/>
          <ac:picMkLst>
            <pc:docMk/>
            <pc:sldMk cId="238800867" sldId="315"/>
            <ac:picMk id="2" creationId="{AEB15484-0068-9E43-03BB-BDCD452A1A7C}"/>
          </ac:picMkLst>
        </pc:picChg>
      </pc:sldChg>
      <pc:sldChg chg="addSp delSp modSp add replId">
        <pc:chgData name="Erin Prangley" userId="S::eprangley@nacdd.org::7f058b9a-f90a-4281-a8c6-5ba31926f190" providerId="AD" clId="Web-{D078341A-77BF-801D-EFA5-FD3ECD6BD7B2}" dt="2023-09-20T18:53:14.236" v="550" actId="20577"/>
        <pc:sldMkLst>
          <pc:docMk/>
          <pc:sldMk cId="4251223984" sldId="316"/>
        </pc:sldMkLst>
        <pc:spChg chg="mod">
          <ac:chgData name="Erin Prangley" userId="S::eprangley@nacdd.org::7f058b9a-f90a-4281-a8c6-5ba31926f190" providerId="AD" clId="Web-{D078341A-77BF-801D-EFA5-FD3ECD6BD7B2}" dt="2023-09-20T18:53:14.236" v="550" actId="20577"/>
          <ac:spMkLst>
            <pc:docMk/>
            <pc:sldMk cId="4251223984" sldId="316"/>
            <ac:spMk id="2" creationId="{73F78C70-D741-1350-8621-2000702D5FBB}"/>
          </ac:spMkLst>
        </pc:spChg>
        <pc:picChg chg="add mod">
          <ac:chgData name="Erin Prangley" userId="S::eprangley@nacdd.org::7f058b9a-f90a-4281-a8c6-5ba31926f190" providerId="AD" clId="Web-{D078341A-77BF-801D-EFA5-FD3ECD6BD7B2}" dt="2023-09-20T18:52:59.408" v="543" actId="1076"/>
          <ac:picMkLst>
            <pc:docMk/>
            <pc:sldMk cId="4251223984" sldId="316"/>
            <ac:picMk id="3" creationId="{59D60427-D866-A90E-2E53-DFC74950E427}"/>
          </ac:picMkLst>
        </pc:picChg>
        <pc:picChg chg="del">
          <ac:chgData name="Erin Prangley" userId="S::eprangley@nacdd.org::7f058b9a-f90a-4281-a8c6-5ba31926f190" providerId="AD" clId="Web-{D078341A-77BF-801D-EFA5-FD3ECD6BD7B2}" dt="2023-09-20T18:52:48.126" v="538"/>
          <ac:picMkLst>
            <pc:docMk/>
            <pc:sldMk cId="4251223984" sldId="316"/>
            <ac:picMk id="4" creationId="{F3705ACC-6F59-BAEC-634C-1E3CA9D7163A}"/>
          </ac:picMkLst>
        </pc:picChg>
      </pc:sldChg>
      <pc:sldChg chg="addSp delSp modSp new">
        <pc:chgData name="Erin Prangley" userId="S::eprangley@nacdd.org::7f058b9a-f90a-4281-a8c6-5ba31926f190" providerId="AD" clId="Web-{D078341A-77BF-801D-EFA5-FD3ECD6BD7B2}" dt="2023-09-20T19:36:53.539" v="1552" actId="20577"/>
        <pc:sldMkLst>
          <pc:docMk/>
          <pc:sldMk cId="4101859222" sldId="317"/>
        </pc:sldMkLst>
        <pc:spChg chg="add mod">
          <ac:chgData name="Erin Prangley" userId="S::eprangley@nacdd.org::7f058b9a-f90a-4281-a8c6-5ba31926f190" providerId="AD" clId="Web-{D078341A-77BF-801D-EFA5-FD3ECD6BD7B2}" dt="2023-09-20T19:36:53.539" v="1552" actId="20577"/>
          <ac:spMkLst>
            <pc:docMk/>
            <pc:sldMk cId="4101859222" sldId="317"/>
            <ac:spMk id="1118" creationId="{9355C944-29EF-FB81-B461-3C09FC2A9C88}"/>
          </ac:spMkLst>
        </pc:spChg>
        <pc:graphicFrameChg chg="add del mod modGraphic">
          <ac:chgData name="Erin Prangley" userId="S::eprangley@nacdd.org::7f058b9a-f90a-4281-a8c6-5ba31926f190" providerId="AD" clId="Web-{D078341A-77BF-801D-EFA5-FD3ECD6BD7B2}" dt="2023-09-20T18:55:54.710" v="578"/>
          <ac:graphicFrameMkLst>
            <pc:docMk/>
            <pc:sldMk cId="4101859222" sldId="317"/>
            <ac:graphicFrameMk id="2" creationId="{311B1322-1A0D-785D-D2EF-82397E39D2B7}"/>
          </ac:graphicFrameMkLst>
        </pc:graphicFrameChg>
        <pc:graphicFrameChg chg="add mod modGraphic">
          <ac:chgData name="Erin Prangley" userId="S::eprangley@nacdd.org::7f058b9a-f90a-4281-a8c6-5ba31926f190" providerId="AD" clId="Web-{D078341A-77BF-801D-EFA5-FD3ECD6BD7B2}" dt="2023-09-20T19:36:17.241" v="1519" actId="20577"/>
          <ac:graphicFrameMkLst>
            <pc:docMk/>
            <pc:sldMk cId="4101859222" sldId="317"/>
            <ac:graphicFrameMk id="128" creationId="{D8F64C69-1EF4-3503-E23A-32FE7D5B50A2}"/>
          </ac:graphicFrameMkLst>
        </pc:graphicFrameChg>
      </pc:sldChg>
      <pc:sldChg chg="addSp delSp modSp new mod ord setBg">
        <pc:chgData name="Erin Prangley" userId="S::eprangley@nacdd.org::7f058b9a-f90a-4281-a8c6-5ba31926f190" providerId="AD" clId="Web-{D078341A-77BF-801D-EFA5-FD3ECD6BD7B2}" dt="2023-09-20T19:38:38.965" v="1576" actId="20577"/>
        <pc:sldMkLst>
          <pc:docMk/>
          <pc:sldMk cId="3583276447" sldId="318"/>
        </pc:sldMkLst>
        <pc:spChg chg="del">
          <ac:chgData name="Erin Prangley" userId="S::eprangley@nacdd.org::7f058b9a-f90a-4281-a8c6-5ba31926f190" providerId="AD" clId="Web-{D078341A-77BF-801D-EFA5-FD3ECD6BD7B2}" dt="2023-09-20T19:25:14.001" v="1227"/>
          <ac:spMkLst>
            <pc:docMk/>
            <pc:sldMk cId="3583276447" sldId="318"/>
            <ac:spMk id="2" creationId="{D2D8F2A0-A4CE-F590-1958-9E124E67A1F2}"/>
          </ac:spMkLst>
        </pc:spChg>
        <pc:spChg chg="del">
          <ac:chgData name="Erin Prangley" userId="S::eprangley@nacdd.org::7f058b9a-f90a-4281-a8c6-5ba31926f190" providerId="AD" clId="Web-{D078341A-77BF-801D-EFA5-FD3ECD6BD7B2}" dt="2023-09-20T19:25:17.064" v="1228"/>
          <ac:spMkLst>
            <pc:docMk/>
            <pc:sldMk cId="3583276447" sldId="318"/>
            <ac:spMk id="3" creationId="{5B27C90D-0B03-7C70-618D-5076D826ACA1}"/>
          </ac:spMkLst>
        </pc:spChg>
        <pc:spChg chg="add mod">
          <ac:chgData name="Erin Prangley" userId="S::eprangley@nacdd.org::7f058b9a-f90a-4281-a8c6-5ba31926f190" providerId="AD" clId="Web-{D078341A-77BF-801D-EFA5-FD3ECD6BD7B2}" dt="2023-09-20T19:38:26.730" v="1573"/>
          <ac:spMkLst>
            <pc:docMk/>
            <pc:sldMk cId="3583276447" sldId="318"/>
            <ac:spMk id="4" creationId="{54D3C0CD-B19F-CC88-1E6C-41F91C1E2018}"/>
          </ac:spMkLst>
        </pc:spChg>
        <pc:spChg chg="add mod">
          <ac:chgData name="Erin Prangley" userId="S::eprangley@nacdd.org::7f058b9a-f90a-4281-a8c6-5ba31926f190" providerId="AD" clId="Web-{D078341A-77BF-801D-EFA5-FD3ECD6BD7B2}" dt="2023-09-20T19:38:38.965" v="1576" actId="20577"/>
          <ac:spMkLst>
            <pc:docMk/>
            <pc:sldMk cId="3583276447" sldId="318"/>
            <ac:spMk id="6" creationId="{18FCAFBE-3A97-358F-E72A-F5874E20BEEB}"/>
          </ac:spMkLst>
        </pc:spChg>
        <pc:spChg chg="add del">
          <ac:chgData name="Erin Prangley" userId="S::eprangley@nacdd.org::7f058b9a-f90a-4281-a8c6-5ba31926f190" providerId="AD" clId="Web-{D078341A-77BF-801D-EFA5-FD3ECD6BD7B2}" dt="2023-09-20T19:38:26.730" v="1573"/>
          <ac:spMkLst>
            <pc:docMk/>
            <pc:sldMk cId="3583276447" sldId="318"/>
            <ac:spMk id="11" creationId="{AE3A741D-C19B-960A-5803-1C5887147820}"/>
          </ac:spMkLst>
        </pc:spChg>
        <pc:spChg chg="add del">
          <ac:chgData name="Erin Prangley" userId="S::eprangley@nacdd.org::7f058b9a-f90a-4281-a8c6-5ba31926f190" providerId="AD" clId="Web-{D078341A-77BF-801D-EFA5-FD3ECD6BD7B2}" dt="2023-09-20T19:38:26.730" v="1573"/>
          <ac:spMkLst>
            <pc:docMk/>
            <pc:sldMk cId="3583276447" sldId="318"/>
            <ac:spMk id="13" creationId="{DC39DE25-0E4E-0AA7-0932-1D78C2372786}"/>
          </ac:spMkLst>
        </pc:spChg>
        <pc:spChg chg="add del">
          <ac:chgData name="Erin Prangley" userId="S::eprangley@nacdd.org::7f058b9a-f90a-4281-a8c6-5ba31926f190" providerId="AD" clId="Web-{D078341A-77BF-801D-EFA5-FD3ECD6BD7B2}" dt="2023-09-20T19:38:26.730" v="1573"/>
          <ac:spMkLst>
            <pc:docMk/>
            <pc:sldMk cId="3583276447" sldId="318"/>
            <ac:spMk id="15" creationId="{8D6EA299-0840-6DEA-E670-C49AEBC87E89}"/>
          </ac:spMkLst>
        </pc:spChg>
        <pc:spChg chg="add">
          <ac:chgData name="Erin Prangley" userId="S::eprangley@nacdd.org::7f058b9a-f90a-4281-a8c6-5ba31926f190" providerId="AD" clId="Web-{D078341A-77BF-801D-EFA5-FD3ECD6BD7B2}" dt="2023-09-20T19:38:26.730" v="1573"/>
          <ac:spMkLst>
            <pc:docMk/>
            <pc:sldMk cId="3583276447" sldId="318"/>
            <ac:spMk id="20" creationId="{201CC55D-ED54-4C5C-95E6-10947BD1103B}"/>
          </ac:spMkLst>
        </pc:spChg>
        <pc:spChg chg="add">
          <ac:chgData name="Erin Prangley" userId="S::eprangley@nacdd.org::7f058b9a-f90a-4281-a8c6-5ba31926f190" providerId="AD" clId="Web-{D078341A-77BF-801D-EFA5-FD3ECD6BD7B2}" dt="2023-09-20T19:38:26.730" v="1573"/>
          <ac:spMkLst>
            <pc:docMk/>
            <pc:sldMk cId="3583276447" sldId="318"/>
            <ac:spMk id="26" creationId="{3873B707-463F-40B0-8227-E8CC6C67EB25}"/>
          </ac:spMkLst>
        </pc:spChg>
        <pc:spChg chg="add">
          <ac:chgData name="Erin Prangley" userId="S::eprangley@nacdd.org::7f058b9a-f90a-4281-a8c6-5ba31926f190" providerId="AD" clId="Web-{D078341A-77BF-801D-EFA5-FD3ECD6BD7B2}" dt="2023-09-20T19:38:26.730" v="1573"/>
          <ac:spMkLst>
            <pc:docMk/>
            <pc:sldMk cId="3583276447" sldId="318"/>
            <ac:spMk id="28" creationId="{C13237C8-E62C-4F0D-A318-BD6FB6C2D138}"/>
          </ac:spMkLst>
        </pc:spChg>
        <pc:spChg chg="add">
          <ac:chgData name="Erin Prangley" userId="S::eprangley@nacdd.org::7f058b9a-f90a-4281-a8c6-5ba31926f190" providerId="AD" clId="Web-{D078341A-77BF-801D-EFA5-FD3ECD6BD7B2}" dt="2023-09-20T19:38:26.730" v="1573"/>
          <ac:spMkLst>
            <pc:docMk/>
            <pc:sldMk cId="3583276447" sldId="318"/>
            <ac:spMk id="30" creationId="{19C9EAEA-39D0-4B0E-A0EB-51E7B26740B1}"/>
          </ac:spMkLst>
        </pc:spChg>
        <pc:grpChg chg="add">
          <ac:chgData name="Erin Prangley" userId="S::eprangley@nacdd.org::7f058b9a-f90a-4281-a8c6-5ba31926f190" providerId="AD" clId="Web-{D078341A-77BF-801D-EFA5-FD3ECD6BD7B2}" dt="2023-09-20T19:38:26.730" v="1573"/>
          <ac:grpSpMkLst>
            <pc:docMk/>
            <pc:sldMk cId="3583276447" sldId="318"/>
            <ac:grpSpMk id="22" creationId="{1DE889C7-FAD6-4397-98E2-05D503484459}"/>
          </ac:grpSpMkLst>
        </pc:grpChg>
        <pc:picChg chg="add mod ord">
          <ac:chgData name="Erin Prangley" userId="S::eprangley@nacdd.org::7f058b9a-f90a-4281-a8c6-5ba31926f190" providerId="AD" clId="Web-{D078341A-77BF-801D-EFA5-FD3ECD6BD7B2}" dt="2023-09-20T19:38:26.730" v="1573"/>
          <ac:picMkLst>
            <pc:docMk/>
            <pc:sldMk cId="3583276447" sldId="318"/>
            <ac:picMk id="5" creationId="{80D5C810-FE29-92D4-4E72-2F364899309B}"/>
          </ac:picMkLst>
        </pc:picChg>
      </pc:sldChg>
      <pc:sldChg chg="addSp delSp modSp new mod setBg">
        <pc:chgData name="Erin Prangley" userId="S::eprangley@nacdd.org::7f058b9a-f90a-4281-a8c6-5ba31926f190" providerId="AD" clId="Web-{D078341A-77BF-801D-EFA5-FD3ECD6BD7B2}" dt="2023-09-20T19:40:34.359" v="1586"/>
        <pc:sldMkLst>
          <pc:docMk/>
          <pc:sldMk cId="2188253920" sldId="319"/>
        </pc:sldMkLst>
        <pc:spChg chg="add del mod">
          <ac:chgData name="Erin Prangley" userId="S::eprangley@nacdd.org::7f058b9a-f90a-4281-a8c6-5ba31926f190" providerId="AD" clId="Web-{D078341A-77BF-801D-EFA5-FD3ECD6BD7B2}" dt="2023-09-20T19:39:52.329" v="1583"/>
          <ac:spMkLst>
            <pc:docMk/>
            <pc:sldMk cId="2188253920" sldId="319"/>
            <ac:spMk id="3" creationId="{F761129A-DC40-671C-4FED-81A9F3E439CE}"/>
          </ac:spMkLst>
        </pc:spChg>
        <pc:spChg chg="add">
          <ac:chgData name="Erin Prangley" userId="S::eprangley@nacdd.org::7f058b9a-f90a-4281-a8c6-5ba31926f190" providerId="AD" clId="Web-{D078341A-77BF-801D-EFA5-FD3ECD6BD7B2}" dt="2023-09-20T19:39:39.170" v="1579"/>
          <ac:spMkLst>
            <pc:docMk/>
            <pc:sldMk cId="2188253920" sldId="319"/>
            <ac:spMk id="7" creationId="{42A4FC2C-047E-45A5-965D-8E1E3BF09BC6}"/>
          </ac:spMkLst>
        </pc:spChg>
        <pc:picChg chg="add del mod">
          <ac:chgData name="Erin Prangley" userId="S::eprangley@nacdd.org::7f058b9a-f90a-4281-a8c6-5ba31926f190" providerId="AD" clId="Web-{D078341A-77BF-801D-EFA5-FD3ECD6BD7B2}" dt="2023-09-20T19:39:46.904" v="1580"/>
          <ac:picMkLst>
            <pc:docMk/>
            <pc:sldMk cId="2188253920" sldId="319"/>
            <ac:picMk id="2" creationId="{4629CB6B-DBF1-8A8B-D611-F583FF73D698}"/>
          </ac:picMkLst>
        </pc:picChg>
        <pc:picChg chg="add mod modCrop">
          <ac:chgData name="Erin Prangley" userId="S::eprangley@nacdd.org::7f058b9a-f90a-4281-a8c6-5ba31926f190" providerId="AD" clId="Web-{D078341A-77BF-801D-EFA5-FD3ECD6BD7B2}" dt="2023-09-20T19:40:34.359" v="1586"/>
          <ac:picMkLst>
            <pc:docMk/>
            <pc:sldMk cId="2188253920" sldId="319"/>
            <ac:picMk id="4" creationId="{4022EB32-44C9-6F7F-75E0-5B1E35C5F59D}"/>
          </ac:picMkLst>
        </pc:picChg>
      </pc:sldChg>
    </pc:docChg>
  </pc:docChgLst>
  <pc:docChgLst>
    <pc:chgData name="Erin Prangley" userId="S::eprangley@nacdd.org::7f058b9a-f90a-4281-a8c6-5ba31926f190" providerId="AD" clId="Web-{7753637D-C44B-AC9D-B4A6-9D39D7B996FB}"/>
    <pc:docChg chg="modSld">
      <pc:chgData name="Erin Prangley" userId="S::eprangley@nacdd.org::7f058b9a-f90a-4281-a8c6-5ba31926f190" providerId="AD" clId="Web-{7753637D-C44B-AC9D-B4A6-9D39D7B996FB}" dt="2023-09-20T19:41:29.185" v="0"/>
      <pc:docMkLst>
        <pc:docMk/>
      </pc:docMkLst>
      <pc:sldChg chg="addSp delSp modSp">
        <pc:chgData name="Erin Prangley" userId="S::eprangley@nacdd.org::7f058b9a-f90a-4281-a8c6-5ba31926f190" providerId="AD" clId="Web-{7753637D-C44B-AC9D-B4A6-9D39D7B996FB}" dt="2023-09-20T19:41:29.185" v="0"/>
        <pc:sldMkLst>
          <pc:docMk/>
          <pc:sldMk cId="2188253920" sldId="319"/>
        </pc:sldMkLst>
        <pc:spChg chg="del">
          <ac:chgData name="Erin Prangley" userId="S::eprangley@nacdd.org::7f058b9a-f90a-4281-a8c6-5ba31926f190" providerId="AD" clId="Web-{7753637D-C44B-AC9D-B4A6-9D39D7B996FB}" dt="2023-09-20T19:41:29.185" v="0"/>
          <ac:spMkLst>
            <pc:docMk/>
            <pc:sldMk cId="2188253920" sldId="319"/>
            <ac:spMk id="7" creationId="{42A4FC2C-047E-45A5-965D-8E1E3BF09BC6}"/>
          </ac:spMkLst>
        </pc:spChg>
        <pc:spChg chg="add">
          <ac:chgData name="Erin Prangley" userId="S::eprangley@nacdd.org::7f058b9a-f90a-4281-a8c6-5ba31926f190" providerId="AD" clId="Web-{7753637D-C44B-AC9D-B4A6-9D39D7B996FB}" dt="2023-09-20T19:41:29.185" v="0"/>
          <ac:spMkLst>
            <pc:docMk/>
            <pc:sldMk cId="2188253920" sldId="319"/>
            <ac:spMk id="12" creationId="{AB8C311F-7253-4AED-9701-7FC0708C41C7}"/>
          </ac:spMkLst>
        </pc:spChg>
        <pc:spChg chg="add">
          <ac:chgData name="Erin Prangley" userId="S::eprangley@nacdd.org::7f058b9a-f90a-4281-a8c6-5ba31926f190" providerId="AD" clId="Web-{7753637D-C44B-AC9D-B4A6-9D39D7B996FB}" dt="2023-09-20T19:41:29.185" v="0"/>
          <ac:spMkLst>
            <pc:docMk/>
            <pc:sldMk cId="2188253920" sldId="319"/>
            <ac:spMk id="14" creationId="{E2384209-CB15-4CDF-9D31-C44FD9A3F20D}"/>
          </ac:spMkLst>
        </pc:spChg>
        <pc:spChg chg="add">
          <ac:chgData name="Erin Prangley" userId="S::eprangley@nacdd.org::7f058b9a-f90a-4281-a8c6-5ba31926f190" providerId="AD" clId="Web-{7753637D-C44B-AC9D-B4A6-9D39D7B996FB}" dt="2023-09-20T19:41:29.185" v="0"/>
          <ac:spMkLst>
            <pc:docMk/>
            <pc:sldMk cId="2188253920" sldId="319"/>
            <ac:spMk id="16" creationId="{2633B3B5-CC90-43F0-8714-D31D1F3F0209}"/>
          </ac:spMkLst>
        </pc:spChg>
        <pc:spChg chg="add">
          <ac:chgData name="Erin Prangley" userId="S::eprangley@nacdd.org::7f058b9a-f90a-4281-a8c6-5ba31926f190" providerId="AD" clId="Web-{7753637D-C44B-AC9D-B4A6-9D39D7B996FB}" dt="2023-09-20T19:41:29.185" v="0"/>
          <ac:spMkLst>
            <pc:docMk/>
            <pc:sldMk cId="2188253920" sldId="319"/>
            <ac:spMk id="18" creationId="{A8D57A06-A426-446D-B02C-A2DC6B62E45E}"/>
          </ac:spMkLst>
        </pc:spChg>
        <pc:picChg chg="mod">
          <ac:chgData name="Erin Prangley" userId="S::eprangley@nacdd.org::7f058b9a-f90a-4281-a8c6-5ba31926f190" providerId="AD" clId="Web-{7753637D-C44B-AC9D-B4A6-9D39D7B996FB}" dt="2023-09-20T19:41:29.185" v="0"/>
          <ac:picMkLst>
            <pc:docMk/>
            <pc:sldMk cId="2188253920" sldId="319"/>
            <ac:picMk id="4" creationId="{4022EB32-44C9-6F7F-75E0-5B1E35C5F59D}"/>
          </ac:picMkLst>
        </pc:picChg>
      </pc:sldChg>
    </pc:docChg>
  </pc:docChgLst>
  <pc:docChgLst>
    <pc:chgData name="Erin Prangley" userId="S::eprangley@nacdd.org::7f058b9a-f90a-4281-a8c6-5ba31926f190" providerId="AD" clId="Web-{860475A2-0E17-32F0-8D12-2DB7C7978A4A}"/>
    <pc:docChg chg="addSld delSld modSld">
      <pc:chgData name="Erin Prangley" userId="S::eprangley@nacdd.org::7f058b9a-f90a-4281-a8c6-5ba31926f190" providerId="AD" clId="Web-{860475A2-0E17-32F0-8D12-2DB7C7978A4A}" dt="2023-09-20T18:05:41.533" v="3"/>
      <pc:docMkLst>
        <pc:docMk/>
      </pc:docMkLst>
      <pc:sldChg chg="modSp">
        <pc:chgData name="Erin Prangley" userId="S::eprangley@nacdd.org::7f058b9a-f90a-4281-a8c6-5ba31926f190" providerId="AD" clId="Web-{860475A2-0E17-32F0-8D12-2DB7C7978A4A}" dt="2023-09-20T18:05:31.501" v="1" actId="20577"/>
        <pc:sldMkLst>
          <pc:docMk/>
          <pc:sldMk cId="1731942061" sldId="256"/>
        </pc:sldMkLst>
        <pc:spChg chg="mod">
          <ac:chgData name="Erin Prangley" userId="S::eprangley@nacdd.org::7f058b9a-f90a-4281-a8c6-5ba31926f190" providerId="AD" clId="Web-{860475A2-0E17-32F0-8D12-2DB7C7978A4A}" dt="2023-09-20T18:05:31.501" v="1" actId="20577"/>
          <ac:spMkLst>
            <pc:docMk/>
            <pc:sldMk cId="1731942061" sldId="256"/>
            <ac:spMk id="2" creationId="{00000000-0000-0000-0000-000000000000}"/>
          </ac:spMkLst>
        </pc:spChg>
      </pc:sldChg>
      <pc:sldChg chg="add del">
        <pc:chgData name="Erin Prangley" userId="S::eprangley@nacdd.org::7f058b9a-f90a-4281-a8c6-5ba31926f190" providerId="AD" clId="Web-{860475A2-0E17-32F0-8D12-2DB7C7978A4A}" dt="2023-09-20T18:05:41.533" v="3"/>
        <pc:sldMkLst>
          <pc:docMk/>
          <pc:sldMk cId="4055557329" sldId="30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DC179-098A-4862-85E8-D19DBCC92A90}" type="doc">
      <dgm:prSet loTypeId="urn:microsoft.com/office/officeart/2005/8/layout/hProcess9" loCatId="process" qsTypeId="urn:microsoft.com/office/officeart/2005/8/quickstyle/simple1" qsCatId="simple" csTypeId="urn:microsoft.com/office/officeart/2005/8/colors/accent1_2" csCatId="accent1" phldr="1"/>
      <dgm:spPr/>
    </dgm:pt>
    <dgm:pt modelId="{9FF42921-C9A5-48FD-B8C9-160C54AF4095}">
      <dgm:prSet phldrT="[Text]" phldr="0"/>
      <dgm:spPr/>
      <dgm:t>
        <a:bodyPr/>
        <a:lstStyle/>
        <a:p>
          <a:pPr rtl="0"/>
          <a:r>
            <a:rPr lang="en-US" dirty="0">
              <a:latin typeface="Calibri Light" panose="020F0302020204030204"/>
            </a:rPr>
            <a:t>Review K waivers</a:t>
          </a:r>
          <a:endParaRPr lang="en-US" dirty="0"/>
        </a:p>
      </dgm:t>
    </dgm:pt>
    <dgm:pt modelId="{E4BABC18-0A8E-4B76-BE40-7DA3526BBF61}" type="parTrans" cxnId="{808ECDB4-71AF-4745-B45F-96F2147E7483}">
      <dgm:prSet/>
      <dgm:spPr/>
    </dgm:pt>
    <dgm:pt modelId="{EF0894DE-9230-491A-AE09-1378BFD80C94}" type="sibTrans" cxnId="{808ECDB4-71AF-4745-B45F-96F2147E7483}">
      <dgm:prSet/>
      <dgm:spPr/>
    </dgm:pt>
    <dgm:pt modelId="{D65C8A4E-FC51-479D-AEFA-EC5B3EDCAE70}">
      <dgm:prSet phldrT="[Text]" phldr="0"/>
      <dgm:spPr/>
      <dgm:t>
        <a:bodyPr/>
        <a:lstStyle/>
        <a:p>
          <a:pPr rtl="0"/>
          <a:r>
            <a:rPr lang="en-US" dirty="0"/>
            <a:t>Determine if a specific flexibility had a positive impact on the way HCBS were delivered and should be included in a waiver renewal/amendment or a state plan amendment</a:t>
          </a:r>
          <a:r>
            <a:rPr lang="en-US" dirty="0">
              <a:latin typeface="Calibri Light" panose="020F0302020204030204"/>
            </a:rPr>
            <a:t>.</a:t>
          </a:r>
        </a:p>
      </dgm:t>
    </dgm:pt>
    <dgm:pt modelId="{065EDB82-D3C1-44D2-9348-F5A0301F771E}" type="parTrans" cxnId="{D0302608-D97E-4299-B91B-591C1C96174B}">
      <dgm:prSet/>
      <dgm:spPr/>
    </dgm:pt>
    <dgm:pt modelId="{A50CA5EF-939E-4895-AE93-784DF1E21D43}" type="sibTrans" cxnId="{D0302608-D97E-4299-B91B-591C1C96174B}">
      <dgm:prSet/>
      <dgm:spPr/>
    </dgm:pt>
    <dgm:pt modelId="{F5BD66C6-8320-4EF3-BD0C-A872DC94009F}">
      <dgm:prSet phldr="0"/>
      <dgm:spPr/>
      <dgm:t>
        <a:bodyPr/>
        <a:lstStyle/>
        <a:p>
          <a:pPr rtl="0"/>
          <a:r>
            <a:rPr lang="en-US" dirty="0">
              <a:latin typeface="Calibri Light" panose="020F0302020204030204"/>
            </a:rPr>
            <a:t>Meet with State Medicaid Director and/or DD Agency</a:t>
          </a:r>
          <a:r>
            <a:rPr lang="en-US" dirty="0"/>
            <a:t> </a:t>
          </a:r>
          <a:r>
            <a:rPr lang="en-US" dirty="0">
              <a:latin typeface="Calibri Light" panose="020F0302020204030204"/>
            </a:rPr>
            <a:t>to determine status of the K waiver. Can it be part of the 1115 waiver? If so, need to act before Nov. 11.</a:t>
          </a:r>
        </a:p>
      </dgm:t>
    </dgm:pt>
    <dgm:pt modelId="{CAE7E38F-5ECA-4AD4-A2A2-23659AA8D6CC}" type="parTrans" cxnId="{896A1045-CF0F-4B0C-B609-566F85BD7120}">
      <dgm:prSet/>
      <dgm:spPr/>
    </dgm:pt>
    <dgm:pt modelId="{ABB89F6B-A9FD-4946-BF21-FE07F2E17335}" type="sibTrans" cxnId="{896A1045-CF0F-4B0C-B609-566F85BD7120}">
      <dgm:prSet/>
      <dgm:spPr/>
    </dgm:pt>
    <dgm:pt modelId="{8EC9AE09-82BF-42E0-B4E2-C092508343CF}">
      <dgm:prSet phldr="0"/>
      <dgm:spPr/>
      <dgm:t>
        <a:bodyPr/>
        <a:lstStyle/>
        <a:p>
          <a:r>
            <a:rPr lang="en-US" dirty="0">
              <a:latin typeface="Calibri Light" panose="020F0302020204030204"/>
            </a:rPr>
            <a:t> </a:t>
          </a:r>
          <a:r>
            <a:rPr lang="en-US" dirty="0"/>
            <a:t>Prepare to resume operational procedures without COVID-19 PHE flexibilities. – Provide individuals with the training and support needed to re-integrate into their community after the PHE.</a:t>
          </a:r>
          <a:r>
            <a:rPr lang="en-US" dirty="0">
              <a:latin typeface="Calibri Light" panose="020F0302020204030204"/>
            </a:rPr>
            <a:t> </a:t>
          </a:r>
          <a:endParaRPr lang="en-US" dirty="0"/>
        </a:p>
      </dgm:t>
    </dgm:pt>
    <dgm:pt modelId="{B8893D51-39CF-4E8E-8EDD-4E2E72F2B290}" type="parTrans" cxnId="{928A10B6-B318-463D-8710-6CDD9E1732DD}">
      <dgm:prSet/>
      <dgm:spPr/>
    </dgm:pt>
    <dgm:pt modelId="{BAD6F22F-75DE-49B2-9CE4-78B4D90C378A}" type="sibTrans" cxnId="{928A10B6-B318-463D-8710-6CDD9E1732DD}">
      <dgm:prSet/>
      <dgm:spPr/>
    </dgm:pt>
    <dgm:pt modelId="{F8E50ED5-60B1-4C33-A60F-4FFF7F72575B}" type="pres">
      <dgm:prSet presAssocID="{22DDC179-098A-4862-85E8-D19DBCC92A90}" presName="CompostProcess" presStyleCnt="0">
        <dgm:presLayoutVars>
          <dgm:dir/>
          <dgm:resizeHandles val="exact"/>
        </dgm:presLayoutVars>
      </dgm:prSet>
      <dgm:spPr/>
    </dgm:pt>
    <dgm:pt modelId="{01F26CE4-AF82-46AE-A1F5-28151636636B}" type="pres">
      <dgm:prSet presAssocID="{22DDC179-098A-4862-85E8-D19DBCC92A90}" presName="arrow" presStyleLbl="bgShp" presStyleIdx="0" presStyleCnt="1"/>
      <dgm:spPr/>
    </dgm:pt>
    <dgm:pt modelId="{ED554F64-BB33-4E8B-93ED-49CBE6B9E9AA}" type="pres">
      <dgm:prSet presAssocID="{22DDC179-098A-4862-85E8-D19DBCC92A90}" presName="linearProcess" presStyleCnt="0"/>
      <dgm:spPr/>
    </dgm:pt>
    <dgm:pt modelId="{2E58B6B0-0500-4B68-9635-E97BA7CD38D8}" type="pres">
      <dgm:prSet presAssocID="{9FF42921-C9A5-48FD-B8C9-160C54AF4095}" presName="textNode" presStyleLbl="node1" presStyleIdx="0" presStyleCnt="4">
        <dgm:presLayoutVars>
          <dgm:bulletEnabled val="1"/>
        </dgm:presLayoutVars>
      </dgm:prSet>
      <dgm:spPr/>
    </dgm:pt>
    <dgm:pt modelId="{7CF53950-9539-4D41-A98D-6FD0C05F476F}" type="pres">
      <dgm:prSet presAssocID="{EF0894DE-9230-491A-AE09-1378BFD80C94}" presName="sibTrans" presStyleCnt="0"/>
      <dgm:spPr/>
    </dgm:pt>
    <dgm:pt modelId="{E7C2E519-78FD-41E4-BDF5-E8E6448048A1}" type="pres">
      <dgm:prSet presAssocID="{D65C8A4E-FC51-479D-AEFA-EC5B3EDCAE70}" presName="textNode" presStyleLbl="node1" presStyleIdx="1" presStyleCnt="4">
        <dgm:presLayoutVars>
          <dgm:bulletEnabled val="1"/>
        </dgm:presLayoutVars>
      </dgm:prSet>
      <dgm:spPr/>
    </dgm:pt>
    <dgm:pt modelId="{B357E24A-386F-4081-9266-499832F893BA}" type="pres">
      <dgm:prSet presAssocID="{A50CA5EF-939E-4895-AE93-784DF1E21D43}" presName="sibTrans" presStyleCnt="0"/>
      <dgm:spPr/>
    </dgm:pt>
    <dgm:pt modelId="{F4150165-1FF0-433D-B988-1F9C60D6867A}" type="pres">
      <dgm:prSet presAssocID="{F5BD66C6-8320-4EF3-BD0C-A872DC94009F}" presName="textNode" presStyleLbl="node1" presStyleIdx="2" presStyleCnt="4">
        <dgm:presLayoutVars>
          <dgm:bulletEnabled val="1"/>
        </dgm:presLayoutVars>
      </dgm:prSet>
      <dgm:spPr/>
    </dgm:pt>
    <dgm:pt modelId="{A2BB2534-EB8C-40BC-BC47-9E3FEE41FA2F}" type="pres">
      <dgm:prSet presAssocID="{ABB89F6B-A9FD-4946-BF21-FE07F2E17335}" presName="sibTrans" presStyleCnt="0"/>
      <dgm:spPr/>
    </dgm:pt>
    <dgm:pt modelId="{4DE55E1C-0228-4119-988E-1BF74715D51A}" type="pres">
      <dgm:prSet presAssocID="{8EC9AE09-82BF-42E0-B4E2-C092508343CF}" presName="textNode" presStyleLbl="node1" presStyleIdx="3" presStyleCnt="4">
        <dgm:presLayoutVars>
          <dgm:bulletEnabled val="1"/>
        </dgm:presLayoutVars>
      </dgm:prSet>
      <dgm:spPr/>
    </dgm:pt>
  </dgm:ptLst>
  <dgm:cxnLst>
    <dgm:cxn modelId="{85DEB304-CCC6-4E87-92D8-1328B6D14DC6}" type="presOf" srcId="{F5BD66C6-8320-4EF3-BD0C-A872DC94009F}" destId="{F4150165-1FF0-433D-B988-1F9C60D6867A}" srcOrd="0" destOrd="0" presId="urn:microsoft.com/office/officeart/2005/8/layout/hProcess9"/>
    <dgm:cxn modelId="{D0302608-D97E-4299-B91B-591C1C96174B}" srcId="{22DDC179-098A-4862-85E8-D19DBCC92A90}" destId="{D65C8A4E-FC51-479D-AEFA-EC5B3EDCAE70}" srcOrd="1" destOrd="0" parTransId="{065EDB82-D3C1-44D2-9348-F5A0301F771E}" sibTransId="{A50CA5EF-939E-4895-AE93-784DF1E21D43}"/>
    <dgm:cxn modelId="{896A1045-CF0F-4B0C-B609-566F85BD7120}" srcId="{22DDC179-098A-4862-85E8-D19DBCC92A90}" destId="{F5BD66C6-8320-4EF3-BD0C-A872DC94009F}" srcOrd="2" destOrd="0" parTransId="{CAE7E38F-5ECA-4AD4-A2A2-23659AA8D6CC}" sibTransId="{ABB89F6B-A9FD-4946-BF21-FE07F2E17335}"/>
    <dgm:cxn modelId="{B792C296-0A47-40A9-9C3D-03C857E51217}" type="presOf" srcId="{8EC9AE09-82BF-42E0-B4E2-C092508343CF}" destId="{4DE55E1C-0228-4119-988E-1BF74715D51A}" srcOrd="0" destOrd="0" presId="urn:microsoft.com/office/officeart/2005/8/layout/hProcess9"/>
    <dgm:cxn modelId="{808ECDB4-71AF-4745-B45F-96F2147E7483}" srcId="{22DDC179-098A-4862-85E8-D19DBCC92A90}" destId="{9FF42921-C9A5-48FD-B8C9-160C54AF4095}" srcOrd="0" destOrd="0" parTransId="{E4BABC18-0A8E-4B76-BE40-7DA3526BBF61}" sibTransId="{EF0894DE-9230-491A-AE09-1378BFD80C94}"/>
    <dgm:cxn modelId="{928A10B6-B318-463D-8710-6CDD9E1732DD}" srcId="{22DDC179-098A-4862-85E8-D19DBCC92A90}" destId="{8EC9AE09-82BF-42E0-B4E2-C092508343CF}" srcOrd="3" destOrd="0" parTransId="{B8893D51-39CF-4E8E-8EDD-4E2E72F2B290}" sibTransId="{BAD6F22F-75DE-49B2-9CE4-78B4D90C378A}"/>
    <dgm:cxn modelId="{C0A918DC-2FD3-4F4B-9F0E-03A67A55F950}" type="presOf" srcId="{D65C8A4E-FC51-479D-AEFA-EC5B3EDCAE70}" destId="{E7C2E519-78FD-41E4-BDF5-E8E6448048A1}" srcOrd="0" destOrd="0" presId="urn:microsoft.com/office/officeart/2005/8/layout/hProcess9"/>
    <dgm:cxn modelId="{DCC6E5E3-8278-4523-9B38-E65FA87B17D7}" type="presOf" srcId="{22DDC179-098A-4862-85E8-D19DBCC92A90}" destId="{F8E50ED5-60B1-4C33-A60F-4FFF7F72575B}" srcOrd="0" destOrd="0" presId="urn:microsoft.com/office/officeart/2005/8/layout/hProcess9"/>
    <dgm:cxn modelId="{E12C59F7-1E71-437A-A8A9-5EFC37D7A6F4}" type="presOf" srcId="{9FF42921-C9A5-48FD-B8C9-160C54AF4095}" destId="{2E58B6B0-0500-4B68-9635-E97BA7CD38D8}" srcOrd="0" destOrd="0" presId="urn:microsoft.com/office/officeart/2005/8/layout/hProcess9"/>
    <dgm:cxn modelId="{7B3E8C64-87DA-467F-9C43-084A7BBF86BA}" type="presParOf" srcId="{F8E50ED5-60B1-4C33-A60F-4FFF7F72575B}" destId="{01F26CE4-AF82-46AE-A1F5-28151636636B}" srcOrd="0" destOrd="0" presId="urn:microsoft.com/office/officeart/2005/8/layout/hProcess9"/>
    <dgm:cxn modelId="{C149E7A4-FF09-497D-923D-278A5CD3CBFE}" type="presParOf" srcId="{F8E50ED5-60B1-4C33-A60F-4FFF7F72575B}" destId="{ED554F64-BB33-4E8B-93ED-49CBE6B9E9AA}" srcOrd="1" destOrd="0" presId="urn:microsoft.com/office/officeart/2005/8/layout/hProcess9"/>
    <dgm:cxn modelId="{5A6D5373-D2DB-4CAA-AF98-D55803F52503}" type="presParOf" srcId="{ED554F64-BB33-4E8B-93ED-49CBE6B9E9AA}" destId="{2E58B6B0-0500-4B68-9635-E97BA7CD38D8}" srcOrd="0" destOrd="0" presId="urn:microsoft.com/office/officeart/2005/8/layout/hProcess9"/>
    <dgm:cxn modelId="{AB619D27-FCE9-4128-8A5E-F4F1A18EE3C1}" type="presParOf" srcId="{ED554F64-BB33-4E8B-93ED-49CBE6B9E9AA}" destId="{7CF53950-9539-4D41-A98D-6FD0C05F476F}" srcOrd="1" destOrd="0" presId="urn:microsoft.com/office/officeart/2005/8/layout/hProcess9"/>
    <dgm:cxn modelId="{138F2C28-6A65-46DF-88EE-DAD28696EADE}" type="presParOf" srcId="{ED554F64-BB33-4E8B-93ED-49CBE6B9E9AA}" destId="{E7C2E519-78FD-41E4-BDF5-E8E6448048A1}" srcOrd="2" destOrd="0" presId="urn:microsoft.com/office/officeart/2005/8/layout/hProcess9"/>
    <dgm:cxn modelId="{EF1EBE52-D99B-4673-8E1D-2FCF595247A3}" type="presParOf" srcId="{ED554F64-BB33-4E8B-93ED-49CBE6B9E9AA}" destId="{B357E24A-386F-4081-9266-499832F893BA}" srcOrd="3" destOrd="0" presId="urn:microsoft.com/office/officeart/2005/8/layout/hProcess9"/>
    <dgm:cxn modelId="{08CCDBE7-BF12-45CC-8666-ACB387F01C33}" type="presParOf" srcId="{ED554F64-BB33-4E8B-93ED-49CBE6B9E9AA}" destId="{F4150165-1FF0-433D-B988-1F9C60D6867A}" srcOrd="4" destOrd="0" presId="urn:microsoft.com/office/officeart/2005/8/layout/hProcess9"/>
    <dgm:cxn modelId="{33189F15-665A-4202-ACBE-18ACF4EE7B02}" type="presParOf" srcId="{ED554F64-BB33-4E8B-93ED-49CBE6B9E9AA}" destId="{A2BB2534-EB8C-40BC-BC47-9E3FEE41FA2F}" srcOrd="5" destOrd="0" presId="urn:microsoft.com/office/officeart/2005/8/layout/hProcess9"/>
    <dgm:cxn modelId="{C2BA4100-F23E-4D8A-B596-A5AF94CE7541}" type="presParOf" srcId="{ED554F64-BB33-4E8B-93ED-49CBE6B9E9AA}" destId="{4DE55E1C-0228-4119-988E-1BF74715D51A}"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26CE4-AF82-46AE-A1F5-28151636636B}">
      <dsp:nvSpPr>
        <dsp:cNvPr id="0" name=""/>
        <dsp:cNvSpPr/>
      </dsp:nvSpPr>
      <dsp:spPr>
        <a:xfrm>
          <a:off x="681191" y="0"/>
          <a:ext cx="7720164" cy="649666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58B6B0-0500-4B68-9635-E97BA7CD38D8}">
      <dsp:nvSpPr>
        <dsp:cNvPr id="0" name=""/>
        <dsp:cNvSpPr/>
      </dsp:nvSpPr>
      <dsp:spPr>
        <a:xfrm>
          <a:off x="4545" y="1948999"/>
          <a:ext cx="2186374" cy="25986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Light" panose="020F0302020204030204"/>
            </a:rPr>
            <a:t>Review K waivers</a:t>
          </a:r>
          <a:endParaRPr lang="en-US" sz="1500" kern="1200" dirty="0"/>
        </a:p>
      </dsp:txBody>
      <dsp:txXfrm>
        <a:off x="111275" y="2055729"/>
        <a:ext cx="1972914" cy="2385205"/>
      </dsp:txXfrm>
    </dsp:sp>
    <dsp:sp modelId="{E7C2E519-78FD-41E4-BDF5-E8E6448048A1}">
      <dsp:nvSpPr>
        <dsp:cNvPr id="0" name=""/>
        <dsp:cNvSpPr/>
      </dsp:nvSpPr>
      <dsp:spPr>
        <a:xfrm>
          <a:off x="2300239" y="1948999"/>
          <a:ext cx="2186374" cy="25986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Determine if a specific flexibility had a positive impact on the way HCBS were delivered and should be included in a waiver renewal/amendment or a state plan amendment</a:t>
          </a:r>
          <a:r>
            <a:rPr lang="en-US" sz="1500" kern="1200" dirty="0">
              <a:latin typeface="Calibri Light" panose="020F0302020204030204"/>
            </a:rPr>
            <a:t>.</a:t>
          </a:r>
        </a:p>
      </dsp:txBody>
      <dsp:txXfrm>
        <a:off x="2406969" y="2055729"/>
        <a:ext cx="1972914" cy="2385205"/>
      </dsp:txXfrm>
    </dsp:sp>
    <dsp:sp modelId="{F4150165-1FF0-433D-B988-1F9C60D6867A}">
      <dsp:nvSpPr>
        <dsp:cNvPr id="0" name=""/>
        <dsp:cNvSpPr/>
      </dsp:nvSpPr>
      <dsp:spPr>
        <a:xfrm>
          <a:off x="4595932" y="1948999"/>
          <a:ext cx="2186374" cy="25986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Light" panose="020F0302020204030204"/>
            </a:rPr>
            <a:t>Meet with State Medicaid Director and/or DD Agency</a:t>
          </a:r>
          <a:r>
            <a:rPr lang="en-US" sz="1500" kern="1200" dirty="0"/>
            <a:t> </a:t>
          </a:r>
          <a:r>
            <a:rPr lang="en-US" sz="1500" kern="1200" dirty="0">
              <a:latin typeface="Calibri Light" panose="020F0302020204030204"/>
            </a:rPr>
            <a:t>to determine status of the K waiver. Can it be part of the 1115 waiver? If so, need to act before Nov. 11.</a:t>
          </a:r>
        </a:p>
      </dsp:txBody>
      <dsp:txXfrm>
        <a:off x="4702662" y="2055729"/>
        <a:ext cx="1972914" cy="2385205"/>
      </dsp:txXfrm>
    </dsp:sp>
    <dsp:sp modelId="{4DE55E1C-0228-4119-988E-1BF74715D51A}">
      <dsp:nvSpPr>
        <dsp:cNvPr id="0" name=""/>
        <dsp:cNvSpPr/>
      </dsp:nvSpPr>
      <dsp:spPr>
        <a:xfrm>
          <a:off x="6891626" y="1948999"/>
          <a:ext cx="2186374" cy="25986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Light" panose="020F0302020204030204"/>
            </a:rPr>
            <a:t> </a:t>
          </a:r>
          <a:r>
            <a:rPr lang="en-US" sz="1500" kern="1200" dirty="0"/>
            <a:t>Prepare to resume operational procedures without COVID-19 PHE flexibilities. – Provide individuals with the training and support needed to re-integrate into their community after the PHE.</a:t>
          </a:r>
          <a:r>
            <a:rPr lang="en-US" sz="1500" kern="1200" dirty="0">
              <a:latin typeface="Calibri Light" panose="020F0302020204030204"/>
            </a:rPr>
            <a:t> </a:t>
          </a:r>
          <a:endParaRPr lang="en-US" sz="1500" kern="1200" dirty="0"/>
        </a:p>
      </dsp:txBody>
      <dsp:txXfrm>
        <a:off x="6998356" y="2055729"/>
        <a:ext cx="1972914" cy="238520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970673" y="0"/>
            <a:ext cx="3038155" cy="466554"/>
          </a:xfrm>
          <a:prstGeom prst="rect">
            <a:avLst/>
          </a:prstGeom>
        </p:spPr>
        <p:txBody>
          <a:bodyPr vert="horz" lIns="90690" tIns="45345" rIns="90690" bIns="45345" rtlCol="0"/>
          <a:lstStyle>
            <a:lvl1pPr algn="r">
              <a:defRPr sz="1200"/>
            </a:lvl1pPr>
          </a:lstStyle>
          <a:p>
            <a:fld id="{BAF7F8D9-1CF3-4AF4-99FC-4EE3CAF8338F}" type="datetimeFigureOut">
              <a:rPr lang="en-US" smtClean="0"/>
              <a:t>9/20/2023</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701355" y="4473243"/>
            <a:ext cx="5607691" cy="3661502"/>
          </a:xfrm>
          <a:prstGeom prst="rect">
            <a:avLst/>
          </a:prstGeom>
        </p:spPr>
        <p:txBody>
          <a:bodyPr vert="horz" lIns="90690" tIns="45345" rIns="90690" bIns="453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970673" y="8829846"/>
            <a:ext cx="3038155" cy="466554"/>
          </a:xfrm>
          <a:prstGeom prst="rect">
            <a:avLst/>
          </a:prstGeom>
        </p:spPr>
        <p:txBody>
          <a:bodyPr vert="horz" lIns="90690" tIns="45345" rIns="90690" bIns="45345" rtlCol="0" anchor="b"/>
          <a:lstStyle>
            <a:lvl1pPr algn="r">
              <a:defRPr sz="1200"/>
            </a:lvl1pPr>
          </a:lstStyle>
          <a:p>
            <a:fld id="{0F08332C-4196-4BAA-8379-D1CF8D375562}" type="slidenum">
              <a:rPr lang="en-US" smtClean="0"/>
              <a:t>‹#›</a:t>
            </a:fld>
            <a:endParaRPr lang="en-US"/>
          </a:p>
        </p:txBody>
      </p:sp>
    </p:spTree>
    <p:extLst>
      <p:ext uri="{BB962C8B-B14F-4D97-AF65-F5344CB8AC3E}">
        <p14:creationId xmlns:p14="http://schemas.microsoft.com/office/powerpoint/2010/main" val="24782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NACDD serves as the collective voice of the nation’s 56 DD Councils. The mission of DD Councils (and therefore ultimate goal of NACDD) is Systems Change.</a:t>
            </a:r>
            <a:r>
              <a:rPr lang="en-US" baseline="0"/>
              <a:t>  </a:t>
            </a:r>
            <a:r>
              <a:rPr lang="en-US"/>
              <a:t>VABPDD</a:t>
            </a:r>
            <a:r>
              <a:rPr lang="en-US" baseline="0"/>
              <a:t> is one of the councils we serve. </a:t>
            </a:r>
          </a:p>
          <a:p>
            <a:endParaRPr lang="en-US" baseline="0"/>
          </a:p>
          <a:p>
            <a:r>
              <a:rPr lang="en-US" baseline="0"/>
              <a:t>I'm here today for a purely selfish reason – we need more self advocates.  </a:t>
            </a:r>
          </a:p>
          <a:p>
            <a:endParaRPr lang="en-US" baseline="0"/>
          </a:p>
          <a:p>
            <a:r>
              <a:rPr lang="en-US" baseline="0"/>
              <a:t>Why? Because in order to change systems, we need to change minds. In order to change minds, we need to change hearts. </a:t>
            </a:r>
          </a:p>
          <a:p>
            <a:endParaRPr lang="en-US" baseline="0"/>
          </a:p>
          <a:p>
            <a:r>
              <a:rPr lang="en-US" baseline="0"/>
              <a:t>Heart – Mind – System change.</a:t>
            </a:r>
          </a:p>
          <a:p>
            <a:endParaRPr lang="en-US" baseline="0"/>
          </a:p>
          <a:p>
            <a:r>
              <a:rPr lang="en-US" baseline="0"/>
              <a:t>There is NO ONE who get to the heart of a politician or any decision maker better than a self advocate. </a:t>
            </a:r>
          </a:p>
        </p:txBody>
      </p:sp>
      <p:sp>
        <p:nvSpPr>
          <p:cNvPr id="4" name="Slide Number Placeholder 3"/>
          <p:cNvSpPr>
            <a:spLocks noGrp="1"/>
          </p:cNvSpPr>
          <p:nvPr>
            <p:ph type="sldNum" sz="quarter" idx="10"/>
          </p:nvPr>
        </p:nvSpPr>
        <p:spPr/>
        <p:txBody>
          <a:bodyPr/>
          <a:lstStyle/>
          <a:p>
            <a:fld id="{0F08332C-4196-4BAA-8379-D1CF8D375562}" type="slidenum">
              <a:rPr lang="en-US" smtClean="0"/>
              <a:t>1</a:t>
            </a:fld>
            <a:endParaRPr lang="en-US"/>
          </a:p>
        </p:txBody>
      </p:sp>
    </p:spTree>
    <p:extLst>
      <p:ext uri="{BB962C8B-B14F-4D97-AF65-F5344CB8AC3E}">
        <p14:creationId xmlns:p14="http://schemas.microsoft.com/office/powerpoint/2010/main" val="311164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184681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334629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9/20/2023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261684132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9/20/2023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134851157"/>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bit.ly/3Ux1PEN" TargetMode="External"/><Relationship Id="rId2" Type="http://schemas.openxmlformats.org/officeDocument/2006/relationships/hyperlink" Target="https://us02web.zoom.us/j/82156490017?pwd=amdsUTliajUrVllwbit1WHR4VmxpUT09"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forms.gle/yUKXvRRE5cKN1DDi8"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hyperlink" Target="https://www.hhs.gov/civil-rights/for-individuals/disability/section-504-rehabilitation-act-of-1973/fact-sheet/index.html"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73319"/>
            <a:ext cx="9144000" cy="1645604"/>
          </a:xfrm>
        </p:spPr>
        <p:txBody>
          <a:bodyPr>
            <a:normAutofit/>
          </a:bodyPr>
          <a:lstStyle/>
          <a:p>
            <a:r>
              <a:rPr lang="en-US" sz="3600" dirty="0">
                <a:cs typeface="Calibri Light"/>
              </a:rPr>
              <a:t>Policy Committee Update</a:t>
            </a:r>
            <a:br>
              <a:rPr lang="en-US" sz="3600" dirty="0">
                <a:cs typeface="Calibri Light"/>
              </a:rPr>
            </a:br>
            <a:r>
              <a:rPr lang="en-US" sz="3600" dirty="0">
                <a:cs typeface="Calibri Light"/>
              </a:rPr>
              <a:t>September 20, 2023</a:t>
            </a:r>
            <a:endParaRPr lang="en-US" dirty="0">
              <a:ea typeface="Calibri Light" panose="020F0302020204030204"/>
              <a:cs typeface="Calibri Light" panose="020F0302020204030204"/>
            </a:endParaRPr>
          </a:p>
        </p:txBody>
      </p:sp>
      <p:sp>
        <p:nvSpPr>
          <p:cNvPr id="3" name="Subtitle 2"/>
          <p:cNvSpPr>
            <a:spLocks noGrp="1"/>
          </p:cNvSpPr>
          <p:nvPr>
            <p:ph type="subTitle" idx="1"/>
          </p:nvPr>
        </p:nvSpPr>
        <p:spPr>
          <a:xfrm>
            <a:off x="1524000" y="4799467"/>
            <a:ext cx="9144000" cy="1655762"/>
          </a:xfrm>
        </p:spPr>
        <p:txBody>
          <a:bodyPr/>
          <a:lstStyle/>
          <a:p>
            <a:r>
              <a:rPr lang="en-US"/>
              <a:t>Erin Prangley, Director, Public Policy</a:t>
            </a:r>
            <a:br>
              <a:rPr lang="en-US"/>
            </a:br>
            <a:r>
              <a:rPr lang="en-US"/>
              <a:t>National Association of Councils on Developmental Disabilities</a:t>
            </a:r>
          </a:p>
        </p:txBody>
      </p:sp>
    </p:spTree>
    <p:extLst>
      <p:ext uri="{BB962C8B-B14F-4D97-AF65-F5344CB8AC3E}">
        <p14:creationId xmlns:p14="http://schemas.microsoft.com/office/powerpoint/2010/main" val="1731942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posing for a photo&#10;&#10;Description automatically generated">
            <a:extLst>
              <a:ext uri="{FF2B5EF4-FFF2-40B4-BE49-F238E27FC236}">
                <a16:creationId xmlns:a16="http://schemas.microsoft.com/office/drawing/2014/main" id="{4022EB32-44C9-6F7F-75E0-5B1E35C5F59D}"/>
              </a:ext>
            </a:extLst>
          </p:cNvPr>
          <p:cNvPicPr>
            <a:picLocks noChangeAspect="1"/>
          </p:cNvPicPr>
          <p:nvPr/>
        </p:nvPicPr>
        <p:blipFill rotWithShape="1">
          <a:blip r:embed="rId2"/>
          <a:srcRect r="-449" b="26936"/>
          <a:stretch/>
        </p:blipFill>
        <p:spPr>
          <a:xfrm>
            <a:off x="3031759" y="457200"/>
            <a:ext cx="6128482" cy="5943600"/>
          </a:xfrm>
          <a:prstGeom prst="rect">
            <a:avLst/>
          </a:prstGeom>
        </p:spPr>
      </p:pic>
    </p:spTree>
    <p:extLst>
      <p:ext uri="{BB962C8B-B14F-4D97-AF65-F5344CB8AC3E}">
        <p14:creationId xmlns:p14="http://schemas.microsoft.com/office/powerpoint/2010/main" val="2188253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683EE6-39A5-B4FC-1A22-5150E8B7DE27}"/>
              </a:ext>
            </a:extLst>
          </p:cNvPr>
          <p:cNvSpPr>
            <a:spLocks noGrp="1"/>
          </p:cNvSpPr>
          <p:nvPr>
            <p:ph type="ctrTitle"/>
          </p:nvPr>
        </p:nvSpPr>
        <p:spPr>
          <a:xfrm>
            <a:off x="6398408" y="4003960"/>
            <a:ext cx="5334930" cy="1977985"/>
          </a:xfrm>
        </p:spPr>
        <p:txBody>
          <a:bodyPr vert="horz" lIns="91440" tIns="45720" rIns="91440" bIns="45720" rtlCol="0" anchor="b">
            <a:noAutofit/>
          </a:bodyPr>
          <a:lstStyle/>
          <a:p>
            <a:r>
              <a:rPr lang="en-US" sz="2400" b="1" dirty="0">
                <a:latin typeface="Calibri"/>
                <a:cs typeface="Calibri Light"/>
              </a:rPr>
              <a:t>Policy Committee Meeting</a:t>
            </a:r>
            <a:br>
              <a:rPr lang="en-US" sz="1800" dirty="0">
                <a:latin typeface="Calibri"/>
                <a:cs typeface="Calibri Light"/>
              </a:rPr>
            </a:br>
            <a:r>
              <a:rPr lang="en-US" sz="1800" dirty="0">
                <a:latin typeface="Calibri"/>
                <a:cs typeface="Calibri Light"/>
              </a:rPr>
              <a:t>Thursday, October 5, 2pm Eastern</a:t>
            </a:r>
            <a:br>
              <a:rPr lang="en-US" sz="1800" dirty="0">
                <a:latin typeface="Calibri"/>
                <a:cs typeface="+mj-lt"/>
              </a:rPr>
            </a:br>
            <a:r>
              <a:rPr lang="en-US" sz="1800" dirty="0">
                <a:latin typeface="Calibri"/>
                <a:ea typeface="+mj-lt"/>
                <a:cs typeface="+mj-lt"/>
              </a:rPr>
              <a:t>Join Zoom Meeting</a:t>
            </a:r>
            <a:endParaRPr lang="en-US" sz="1800" dirty="0">
              <a:latin typeface="Calibri"/>
              <a:cs typeface="Calibri Light"/>
            </a:endParaRPr>
          </a:p>
          <a:p>
            <a:r>
              <a:rPr lang="en-US" sz="1800" dirty="0">
                <a:latin typeface="Calibri"/>
                <a:ea typeface="+mj-lt"/>
                <a:cs typeface="+mj-lt"/>
                <a:hlinkClick r:id="rId2"/>
              </a:rPr>
              <a:t>https://us02web.zoom.us/j/82156490017?pwd=amdsUTliajUrVllwbit1WHR4VmxpUT09</a:t>
            </a:r>
            <a:endParaRPr lang="en-US" sz="1800">
              <a:latin typeface="Calibri"/>
              <a:cs typeface="Calibri Light"/>
            </a:endParaRPr>
          </a:p>
          <a:p>
            <a:r>
              <a:rPr lang="en-US" sz="1800" dirty="0">
                <a:latin typeface="Calibri"/>
                <a:ea typeface="+mj-lt"/>
                <a:cs typeface="+mj-lt"/>
              </a:rPr>
              <a:t>Meeting ID: 821 5649 0017</a:t>
            </a:r>
            <a:endParaRPr lang="en-US" sz="1800">
              <a:latin typeface="Calibri"/>
              <a:cs typeface="Calibri Light"/>
            </a:endParaRPr>
          </a:p>
          <a:p>
            <a:r>
              <a:rPr lang="en-US" sz="1800" dirty="0">
                <a:latin typeface="Calibri"/>
                <a:ea typeface="+mj-lt"/>
                <a:cs typeface="+mj-lt"/>
              </a:rPr>
              <a:t>Passcode: 754454</a:t>
            </a:r>
            <a:endParaRPr lang="en-US" sz="1800">
              <a:latin typeface="Calibri"/>
              <a:cs typeface="Calibri Light"/>
            </a:endParaRPr>
          </a:p>
          <a:p>
            <a:pPr>
              <a:spcBef>
                <a:spcPts val="1000"/>
              </a:spcBef>
            </a:pPr>
            <a:br>
              <a:rPr lang="en-US" sz="1800" dirty="0">
                <a:latin typeface="Calibri"/>
                <a:cs typeface="Calibri Light"/>
              </a:rPr>
            </a:br>
            <a:br>
              <a:rPr lang="en-US" sz="1800" dirty="0">
                <a:latin typeface="Calibri"/>
                <a:cs typeface="Calibri Light"/>
              </a:rPr>
            </a:br>
            <a:br>
              <a:rPr lang="en-US" sz="1800" dirty="0">
                <a:latin typeface="Calibri"/>
                <a:cs typeface="Calibri Light"/>
              </a:rPr>
            </a:br>
            <a:r>
              <a:rPr lang="en-US" sz="2400" b="1" dirty="0">
                <a:latin typeface="Calibri"/>
                <a:cs typeface="Calibri Light"/>
              </a:rPr>
              <a:t>NACDD Public Policy Listservs</a:t>
            </a:r>
            <a:br>
              <a:rPr lang="en-US" sz="1800" dirty="0">
                <a:latin typeface="Calibri"/>
                <a:cs typeface="Calibri Light"/>
              </a:rPr>
            </a:br>
            <a:r>
              <a:rPr lang="en-US" sz="1800" dirty="0">
                <a:latin typeface="Calibri"/>
                <a:cs typeface="Calibri"/>
              </a:rPr>
              <a:t>1) Policy List open to all NACDD members (council members, staff and self-advocates) </a:t>
            </a:r>
            <a:br>
              <a:rPr lang="en-US" sz="1800" dirty="0">
                <a:latin typeface="Calibri"/>
                <a:cs typeface="Calibri"/>
              </a:rPr>
            </a:br>
            <a:r>
              <a:rPr lang="en-US" sz="1800" dirty="0">
                <a:latin typeface="Calibri"/>
                <a:cs typeface="Calibri"/>
              </a:rPr>
              <a:t>To join go to </a:t>
            </a:r>
            <a:r>
              <a:rPr lang="en-US" sz="1800" dirty="0">
                <a:latin typeface="Calibri"/>
                <a:cs typeface="Calibri"/>
                <a:hlinkClick r:id="rId3"/>
              </a:rPr>
              <a:t>https://bit.ly/3Ux1PEN</a:t>
            </a:r>
            <a:br>
              <a:rPr lang="en-US" sz="1800" dirty="0">
                <a:latin typeface="Calibri"/>
                <a:cs typeface="Calibri"/>
              </a:rPr>
            </a:br>
            <a:br>
              <a:rPr lang="en-US" sz="1800" dirty="0">
                <a:latin typeface="Calibri"/>
                <a:cs typeface="Calibri"/>
              </a:rPr>
            </a:br>
            <a:r>
              <a:rPr lang="en-US" sz="1800" dirty="0">
                <a:latin typeface="Calibri"/>
                <a:cs typeface="Calibri"/>
              </a:rPr>
              <a:t>2) State Policy Committee</a:t>
            </a:r>
            <a:br>
              <a:rPr lang="en-US" sz="1800" dirty="0">
                <a:latin typeface="Calibri"/>
                <a:cs typeface="Calibri"/>
              </a:rPr>
            </a:br>
            <a:r>
              <a:rPr lang="en-US" sz="1800" dirty="0">
                <a:latin typeface="Calibri"/>
                <a:cs typeface="Calibri"/>
              </a:rPr>
              <a:t>To join go to</a:t>
            </a:r>
            <a:br>
              <a:rPr lang="en-US" sz="1800" dirty="0">
                <a:latin typeface="Calibri"/>
                <a:cs typeface="Calibri"/>
              </a:rPr>
            </a:br>
            <a:r>
              <a:rPr lang="en-US" sz="1800" dirty="0">
                <a:latin typeface="Calibri"/>
                <a:cs typeface="Calibri"/>
              </a:rPr>
              <a:t> </a:t>
            </a:r>
            <a:r>
              <a:rPr lang="en-US" sz="1800" dirty="0">
                <a:latin typeface="Calibri"/>
                <a:cs typeface="Calibri"/>
                <a:hlinkClick r:id="rId4"/>
              </a:rPr>
              <a:t>https://forms.gle/yUKXvRRE5cKN1DDi8</a:t>
            </a:r>
            <a:r>
              <a:rPr lang="en-US" sz="1800" dirty="0">
                <a:latin typeface="Calibri"/>
                <a:cs typeface="Calibri"/>
              </a:rPr>
              <a:t> </a:t>
            </a:r>
            <a:endParaRPr lang="en-US" sz="1800">
              <a:latin typeface="Calibri"/>
              <a:cs typeface="Calibri Light"/>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4" descr="A picture containing logo&#10;&#10;Description automatically generated">
            <a:extLst>
              <a:ext uri="{FF2B5EF4-FFF2-40B4-BE49-F238E27FC236}">
                <a16:creationId xmlns:a16="http://schemas.microsoft.com/office/drawing/2014/main" id="{AFD1E62A-CD52-FAF7-C54C-89EDF9701392}"/>
              </a:ext>
            </a:extLst>
          </p:cNvPr>
          <p:cNvPicPr>
            <a:picLocks noChangeAspect="1"/>
          </p:cNvPicPr>
          <p:nvPr/>
        </p:nvPicPr>
        <p:blipFill rotWithShape="1">
          <a:blip r:embed="rId5"/>
          <a:srcRect r="1" b="1075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E8FE8211-A1EC-A102-163F-ECEADA3D9371}"/>
              </a:ext>
            </a:extLst>
          </p:cNvPr>
          <p:cNvSpPr txBox="1"/>
          <p:nvPr/>
        </p:nvSpPr>
        <p:spPr>
          <a:xfrm>
            <a:off x="7630160" y="560832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Tree>
    <p:extLst>
      <p:ext uri="{BB962C8B-B14F-4D97-AF65-F5344CB8AC3E}">
        <p14:creationId xmlns:p14="http://schemas.microsoft.com/office/powerpoint/2010/main" val="200332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4D3C0CD-B19F-CC88-1E6C-41F91C1E2018}"/>
              </a:ext>
            </a:extLst>
          </p:cNvPr>
          <p:cNvSpPr txBox="1"/>
          <p:nvPr/>
        </p:nvSpPr>
        <p:spPr>
          <a:xfrm>
            <a:off x="589560" y="856180"/>
            <a:ext cx="4560584" cy="112806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a:latin typeface="+mj-lt"/>
                <a:ea typeface="+mj-ea"/>
                <a:cs typeface="+mj-cs"/>
              </a:rPr>
              <a:t>Appropriations</a:t>
            </a:r>
          </a:p>
        </p:txBody>
      </p:sp>
      <p:grpSp>
        <p:nvGrpSpPr>
          <p:cNvPr id="22" name="Group 2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3" name="Rectangle 2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8FCAFBE-3A97-358F-E72A-F5874E20BEEB}"/>
              </a:ext>
            </a:extLst>
          </p:cNvPr>
          <p:cNvSpPr txBox="1"/>
          <p:nvPr/>
        </p:nvSpPr>
        <p:spPr>
          <a:xfrm>
            <a:off x="590719" y="2330505"/>
            <a:ext cx="4559425" cy="39795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900" dirty="0"/>
              <a:t>Gamesmanship is laying the groundwork for serious cuts.</a:t>
            </a:r>
          </a:p>
          <a:p>
            <a:pPr indent="-228600">
              <a:lnSpc>
                <a:spcPct val="90000"/>
              </a:lnSpc>
              <a:spcAft>
                <a:spcPts val="600"/>
              </a:spcAft>
              <a:buFont typeface="Arial" panose="020B0604020202020204" pitchFamily="34" charset="0"/>
              <a:buChar char="•"/>
            </a:pPr>
            <a:endParaRPr lang="en-US" sz="1900"/>
          </a:p>
          <a:p>
            <a:pPr indent="-228600">
              <a:lnSpc>
                <a:spcPct val="90000"/>
              </a:lnSpc>
              <a:spcAft>
                <a:spcPts val="600"/>
              </a:spcAft>
              <a:buFont typeface="Arial" panose="020B0604020202020204" pitchFamily="34" charset="0"/>
              <a:buChar char="•"/>
            </a:pPr>
            <a:r>
              <a:rPr lang="en-US" sz="1900" dirty="0"/>
              <a:t>McCarthy struggling to pass 30-day CR that would be DOA in Senate.</a:t>
            </a:r>
            <a:endParaRPr lang="en-US" sz="1900" dirty="0">
              <a:cs typeface="Calibri"/>
            </a:endParaRPr>
          </a:p>
          <a:p>
            <a:pPr indent="-228600">
              <a:lnSpc>
                <a:spcPct val="90000"/>
              </a:lnSpc>
              <a:spcAft>
                <a:spcPts val="600"/>
              </a:spcAft>
              <a:buFont typeface="Arial" panose="020B0604020202020204" pitchFamily="34" charset="0"/>
              <a:buChar char="•"/>
            </a:pPr>
            <a:endParaRPr lang="en-US" sz="1900"/>
          </a:p>
          <a:p>
            <a:pPr indent="-228600">
              <a:lnSpc>
                <a:spcPct val="90000"/>
              </a:lnSpc>
              <a:spcAft>
                <a:spcPts val="600"/>
              </a:spcAft>
              <a:buFont typeface="Arial" panose="020B0604020202020204" pitchFamily="34" charset="0"/>
              <a:buChar char="•"/>
            </a:pPr>
            <a:r>
              <a:rPr lang="en-US" sz="1900" dirty="0"/>
              <a:t>Senate could send back a CR that sticks to McCarthy/Biden deal, but McCarthy would need some D's and R's to support.</a:t>
            </a:r>
            <a:endParaRPr lang="en-US" sz="1900" dirty="0">
              <a:cs typeface="Calibri"/>
            </a:endParaRPr>
          </a:p>
          <a:p>
            <a:pPr indent="-228600">
              <a:lnSpc>
                <a:spcPct val="90000"/>
              </a:lnSpc>
              <a:spcAft>
                <a:spcPts val="600"/>
              </a:spcAft>
              <a:buFont typeface="Arial" panose="020B0604020202020204" pitchFamily="34" charset="0"/>
              <a:buChar char="•"/>
            </a:pPr>
            <a:endParaRPr lang="en-US" sz="1900"/>
          </a:p>
          <a:p>
            <a:pPr indent="-228600">
              <a:lnSpc>
                <a:spcPct val="90000"/>
              </a:lnSpc>
              <a:spcAft>
                <a:spcPts val="600"/>
              </a:spcAft>
              <a:buFont typeface="Arial" panose="020B0604020202020204" pitchFamily="34" charset="0"/>
              <a:buChar char="•"/>
            </a:pPr>
            <a:r>
              <a:rPr lang="en-US" sz="1900" dirty="0"/>
              <a:t>If the House can't pass anything, Senate can originate a CR </a:t>
            </a:r>
            <a:r>
              <a:rPr lang="en-US" sz="1900" u="sng" dirty="0"/>
              <a:t>but Sen. </a:t>
            </a:r>
            <a:r>
              <a:rPr lang="en-US" sz="1900" dirty="0"/>
              <a:t>Schumer needs McConnell and 60 votes to go first. </a:t>
            </a:r>
            <a:endParaRPr lang="en-US" sz="1900" dirty="0">
              <a:cs typeface="Calibri"/>
            </a:endParaRPr>
          </a:p>
        </p:txBody>
      </p:sp>
      <p:sp>
        <p:nvSpPr>
          <p:cNvPr id="28" name="Rectangle 2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llage of people in suits&#10;&#10;Description automatically generated">
            <a:extLst>
              <a:ext uri="{FF2B5EF4-FFF2-40B4-BE49-F238E27FC236}">
                <a16:creationId xmlns:a16="http://schemas.microsoft.com/office/drawing/2014/main" id="{80D5C810-FE29-92D4-4E72-2F364899309B}"/>
              </a:ext>
            </a:extLst>
          </p:cNvPr>
          <p:cNvPicPr>
            <a:picLocks noChangeAspect="1"/>
          </p:cNvPicPr>
          <p:nvPr/>
        </p:nvPicPr>
        <p:blipFill rotWithShape="1">
          <a:blip r:embed="rId2"/>
          <a:srcRect l="886" r="7562" b="1"/>
          <a:stretch/>
        </p:blipFill>
        <p:spPr>
          <a:xfrm>
            <a:off x="5977788" y="799352"/>
            <a:ext cx="5425410" cy="5259296"/>
          </a:xfrm>
          <a:prstGeom prst="rect">
            <a:avLst/>
          </a:prstGeom>
        </p:spPr>
      </p:pic>
    </p:spTree>
    <p:extLst>
      <p:ext uri="{BB962C8B-B14F-4D97-AF65-F5344CB8AC3E}">
        <p14:creationId xmlns:p14="http://schemas.microsoft.com/office/powerpoint/2010/main" val="3583276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8C70-D741-1350-8621-2000702D5FBB}"/>
              </a:ext>
            </a:extLst>
          </p:cNvPr>
          <p:cNvSpPr>
            <a:spLocks noGrp="1"/>
          </p:cNvSpPr>
          <p:nvPr>
            <p:ph type="ctrTitle"/>
          </p:nvPr>
        </p:nvSpPr>
        <p:spPr>
          <a:xfrm>
            <a:off x="1524000" y="114556"/>
            <a:ext cx="9144000" cy="1133988"/>
          </a:xfrm>
        </p:spPr>
        <p:txBody>
          <a:bodyPr/>
          <a:lstStyle/>
          <a:p>
            <a:r>
              <a:rPr lang="en-US" dirty="0">
                <a:cs typeface="Calibri Light"/>
              </a:rPr>
              <a:t>YIKES! Expiration of K waivers</a:t>
            </a:r>
            <a:endParaRPr lang="en-US" dirty="0"/>
          </a:p>
        </p:txBody>
      </p:sp>
      <p:pic>
        <p:nvPicPr>
          <p:cNvPr id="4" name="Picture 3" descr="A blue and white chart with text&#10;&#10;Description automatically generated">
            <a:extLst>
              <a:ext uri="{FF2B5EF4-FFF2-40B4-BE49-F238E27FC236}">
                <a16:creationId xmlns:a16="http://schemas.microsoft.com/office/drawing/2014/main" id="{F3705ACC-6F59-BAEC-634C-1E3CA9D7163A}"/>
              </a:ext>
            </a:extLst>
          </p:cNvPr>
          <p:cNvPicPr>
            <a:picLocks noChangeAspect="1"/>
          </p:cNvPicPr>
          <p:nvPr/>
        </p:nvPicPr>
        <p:blipFill>
          <a:blip r:embed="rId2"/>
          <a:stretch>
            <a:fillRect/>
          </a:stretch>
        </p:blipFill>
        <p:spPr>
          <a:xfrm>
            <a:off x="1074175" y="1155232"/>
            <a:ext cx="9933038" cy="4793341"/>
          </a:xfrm>
          <a:prstGeom prst="rect">
            <a:avLst/>
          </a:prstGeom>
        </p:spPr>
      </p:pic>
    </p:spTree>
    <p:extLst>
      <p:ext uri="{BB962C8B-B14F-4D97-AF65-F5344CB8AC3E}">
        <p14:creationId xmlns:p14="http://schemas.microsoft.com/office/powerpoint/2010/main" val="1474993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8C70-D741-1350-8621-2000702D5FBB}"/>
              </a:ext>
            </a:extLst>
          </p:cNvPr>
          <p:cNvSpPr>
            <a:spLocks noGrp="1"/>
          </p:cNvSpPr>
          <p:nvPr>
            <p:ph type="ctrTitle"/>
          </p:nvPr>
        </p:nvSpPr>
        <p:spPr>
          <a:xfrm>
            <a:off x="1524000" y="114556"/>
            <a:ext cx="9144000" cy="1133988"/>
          </a:xfrm>
        </p:spPr>
        <p:txBody>
          <a:bodyPr/>
          <a:lstStyle/>
          <a:p>
            <a:r>
              <a:rPr lang="en-US" dirty="0">
                <a:cs typeface="Calibri Light"/>
              </a:rPr>
              <a:t>Expiring K waiver options</a:t>
            </a:r>
          </a:p>
        </p:txBody>
      </p:sp>
      <p:pic>
        <p:nvPicPr>
          <p:cNvPr id="3" name="Picture 2" descr="A screenshot of a computer&#10;&#10;Description automatically generated">
            <a:extLst>
              <a:ext uri="{FF2B5EF4-FFF2-40B4-BE49-F238E27FC236}">
                <a16:creationId xmlns:a16="http://schemas.microsoft.com/office/drawing/2014/main" id="{59D60427-D866-A90E-2E53-DFC74950E427}"/>
              </a:ext>
            </a:extLst>
          </p:cNvPr>
          <p:cNvPicPr>
            <a:picLocks noChangeAspect="1"/>
          </p:cNvPicPr>
          <p:nvPr/>
        </p:nvPicPr>
        <p:blipFill>
          <a:blip r:embed="rId2"/>
          <a:stretch>
            <a:fillRect/>
          </a:stretch>
        </p:blipFill>
        <p:spPr>
          <a:xfrm>
            <a:off x="1528917" y="1177895"/>
            <a:ext cx="9023554" cy="5190471"/>
          </a:xfrm>
          <a:prstGeom prst="rect">
            <a:avLst/>
          </a:prstGeom>
        </p:spPr>
      </p:pic>
    </p:spTree>
    <p:extLst>
      <p:ext uri="{BB962C8B-B14F-4D97-AF65-F5344CB8AC3E}">
        <p14:creationId xmlns:p14="http://schemas.microsoft.com/office/powerpoint/2010/main" val="425122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1F33926-A9D4-A315-1D22-23236189A33D}"/>
              </a:ext>
            </a:extLst>
          </p:cNvPr>
          <p:cNvSpPr txBox="1">
            <a:spLocks/>
          </p:cNvSpPr>
          <p:nvPr/>
        </p:nvSpPr>
        <p:spPr>
          <a:xfrm>
            <a:off x="732810" y="121651"/>
            <a:ext cx="4441914" cy="5361857"/>
          </a:xfrm>
          <a:prstGeom prst="rect">
            <a:avLst/>
          </a:prstGeom>
        </p:spPr>
        <p:txBody>
          <a:bodyPr vert="horz" lIns="91440" tIns="45720" rIns="91440" bIns="45720" rtlCol="0" anchor="t">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9600" dirty="0"/>
          </a:p>
          <a:p>
            <a:endParaRPr lang="en-US" sz="9600" b="1" dirty="0">
              <a:cs typeface="Calibri Light"/>
            </a:endParaRPr>
          </a:p>
          <a:p>
            <a:r>
              <a:rPr lang="en-US" sz="9600" b="1" dirty="0"/>
              <a:t>Does my state have expiring K waivers? </a:t>
            </a:r>
            <a:endParaRPr lang="en-US" sz="9600" b="1" dirty="0">
              <a:cs typeface="Calibri Light"/>
            </a:endParaRPr>
          </a:p>
          <a:p>
            <a:endParaRPr lang="en-US" sz="6400" dirty="0">
              <a:cs typeface="Calibri Light"/>
            </a:endParaRPr>
          </a:p>
          <a:p>
            <a:endParaRPr lang="en-US" sz="6400" dirty="0">
              <a:cs typeface="Calibri Light"/>
            </a:endParaRPr>
          </a:p>
          <a:p>
            <a:r>
              <a:rPr lang="en-US" sz="8000" dirty="0"/>
              <a:t>Probably. </a:t>
            </a:r>
            <a:endParaRPr lang="en-US" sz="8000" dirty="0">
              <a:ea typeface="+mj-lt"/>
              <a:cs typeface="+mj-lt"/>
            </a:endParaRPr>
          </a:p>
          <a:p>
            <a:endParaRPr lang="en-US" sz="8000" dirty="0">
              <a:ea typeface="+mj-lt"/>
              <a:cs typeface="+mj-lt"/>
            </a:endParaRPr>
          </a:p>
          <a:p>
            <a:r>
              <a:rPr lang="en-US" sz="8000" dirty="0">
                <a:ea typeface="+mj-lt"/>
                <a:cs typeface="+mj-lt"/>
              </a:rPr>
              <a:t>Some provisions states offered through their Appendix Ks</a:t>
            </a:r>
            <a:endParaRPr lang="en-US" sz="8000" dirty="0">
              <a:cs typeface="Calibri Light"/>
            </a:endParaRPr>
          </a:p>
          <a:p>
            <a:r>
              <a:rPr lang="en-US" sz="8000" dirty="0">
                <a:ea typeface="+mj-lt"/>
                <a:cs typeface="+mj-lt"/>
              </a:rPr>
              <a:t>Include: </a:t>
            </a:r>
          </a:p>
          <a:p>
            <a:endParaRPr lang="en-US" sz="8000" dirty="0">
              <a:ea typeface="+mj-lt"/>
              <a:cs typeface="+mj-lt"/>
            </a:endParaRPr>
          </a:p>
          <a:p>
            <a:r>
              <a:rPr lang="en-US" sz="8000" dirty="0">
                <a:ea typeface="+mj-lt"/>
                <a:cs typeface="+mj-lt"/>
              </a:rPr>
              <a:t>Telehealth evaluations, assessments, and person-centered planning meetings. </a:t>
            </a:r>
          </a:p>
          <a:p>
            <a:endParaRPr lang="en-US" sz="8000" dirty="0">
              <a:ea typeface="+mj-lt"/>
              <a:cs typeface="+mj-lt"/>
            </a:endParaRPr>
          </a:p>
          <a:p>
            <a:r>
              <a:rPr lang="en-US" sz="8000" dirty="0">
                <a:ea typeface="+mj-lt"/>
                <a:cs typeface="+mj-lt"/>
              </a:rPr>
              <a:t>Thirty-nine states included an expansion of payment of family caregivers for services rendered. </a:t>
            </a:r>
          </a:p>
          <a:p>
            <a:endParaRPr lang="en-US" sz="8000" dirty="0">
              <a:cs typeface="Calibri Light"/>
            </a:endParaRPr>
          </a:p>
          <a:p>
            <a:r>
              <a:rPr lang="en-US" sz="8000" dirty="0">
                <a:cs typeface="Calibri Light"/>
              </a:rPr>
              <a:t>Rate increases for DSPs.</a:t>
            </a:r>
          </a:p>
          <a:p>
            <a:endParaRPr lang="en-US" sz="8000" dirty="0">
              <a:cs typeface="Calibri Light"/>
            </a:endParaRPr>
          </a:p>
          <a:p>
            <a:r>
              <a:rPr lang="en-US" sz="8000" dirty="0">
                <a:cs typeface="Calibri Light"/>
              </a:rPr>
              <a:t>Check whether your state has K waivers at link below.</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72A2E93-E162-B918-872F-0561873A3B79}"/>
              </a:ext>
            </a:extLst>
          </p:cNvPr>
          <p:cNvSpPr txBox="1"/>
          <p:nvPr/>
        </p:nvSpPr>
        <p:spPr>
          <a:xfrm>
            <a:off x="373626" y="5769078"/>
            <a:ext cx="122927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https://www.medicaid.gov/resources-for-states/disaster-response-toolkit/home-community-based-services-public-health-emergencies/emergency-preparedness-and-response-for-home-and-community-based-hcbs-1915c-waivers/index.html#:~:text=Appendix%20K%20is%20a%20standalone,to%20respond%20to%20an%20emergency</a:t>
            </a:r>
            <a:endParaRPr lang="en-US" dirty="0"/>
          </a:p>
        </p:txBody>
      </p:sp>
      <p:pic>
        <p:nvPicPr>
          <p:cNvPr id="7" name="Picture 6" descr="A screenshot of a computer&#10;&#10;Description automatically generated">
            <a:extLst>
              <a:ext uri="{FF2B5EF4-FFF2-40B4-BE49-F238E27FC236}">
                <a16:creationId xmlns:a16="http://schemas.microsoft.com/office/drawing/2014/main" id="{E00118A8-8A46-9D6E-8D61-E28C773BA3EC}"/>
              </a:ext>
            </a:extLst>
          </p:cNvPr>
          <p:cNvPicPr>
            <a:picLocks noChangeAspect="1"/>
          </p:cNvPicPr>
          <p:nvPr/>
        </p:nvPicPr>
        <p:blipFill>
          <a:blip r:embed="rId2"/>
          <a:stretch>
            <a:fillRect/>
          </a:stretch>
        </p:blipFill>
        <p:spPr>
          <a:xfrm>
            <a:off x="5732207" y="222952"/>
            <a:ext cx="5901812" cy="4679163"/>
          </a:xfrm>
          <a:prstGeom prst="rect">
            <a:avLst/>
          </a:prstGeom>
        </p:spPr>
      </p:pic>
    </p:spTree>
    <p:extLst>
      <p:ext uri="{BB962C8B-B14F-4D97-AF65-F5344CB8AC3E}">
        <p14:creationId xmlns:p14="http://schemas.microsoft.com/office/powerpoint/2010/main" val="401328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093ECD2-C7F9-D943-87A2-E71589EBC30E}"/>
              </a:ext>
            </a:extLst>
          </p:cNvPr>
          <p:cNvSpPr txBox="1"/>
          <p:nvPr/>
        </p:nvSpPr>
        <p:spPr>
          <a:xfrm>
            <a:off x="841248" y="334644"/>
            <a:ext cx="10509504" cy="107691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4000" kern="1200" dirty="0">
                <a:solidFill>
                  <a:schemeClr val="tx1"/>
                </a:solidFill>
                <a:latin typeface="+mj-lt"/>
                <a:ea typeface="+mj-ea"/>
                <a:cs typeface="+mj-cs"/>
              </a:rPr>
              <a:t>Georgia</a:t>
            </a:r>
            <a:endParaRPr lang="en-US" dirty="0">
              <a:ea typeface="+mj-ea"/>
              <a:cs typeface="+mj-cs"/>
            </a:endParaRPr>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screenshot of a computer&#10;&#10;Description automatically generated">
            <a:extLst>
              <a:ext uri="{FF2B5EF4-FFF2-40B4-BE49-F238E27FC236}">
                <a16:creationId xmlns:a16="http://schemas.microsoft.com/office/drawing/2014/main" id="{AEB15484-0068-9E43-03BB-BDCD452A1A7C}"/>
              </a:ext>
            </a:extLst>
          </p:cNvPr>
          <p:cNvPicPr>
            <a:picLocks noChangeAspect="1"/>
          </p:cNvPicPr>
          <p:nvPr/>
        </p:nvPicPr>
        <p:blipFill>
          <a:blip r:embed="rId2"/>
          <a:stretch>
            <a:fillRect/>
          </a:stretch>
        </p:blipFill>
        <p:spPr>
          <a:xfrm>
            <a:off x="829332" y="1745468"/>
            <a:ext cx="4815430" cy="5249415"/>
          </a:xfrm>
          <a:prstGeom prst="rect">
            <a:avLst/>
          </a:prstGeom>
        </p:spPr>
      </p:pic>
      <p:sp>
        <p:nvSpPr>
          <p:cNvPr id="3" name="TextBox 2">
            <a:extLst>
              <a:ext uri="{FF2B5EF4-FFF2-40B4-BE49-F238E27FC236}">
                <a16:creationId xmlns:a16="http://schemas.microsoft.com/office/drawing/2014/main" id="{EB3703AE-413C-7942-457A-048A3762F49F}"/>
              </a:ext>
            </a:extLst>
          </p:cNvPr>
          <p:cNvSpPr txBox="1"/>
          <p:nvPr/>
        </p:nvSpPr>
        <p:spPr>
          <a:xfrm>
            <a:off x="6095279" y="1737360"/>
            <a:ext cx="525824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13232">
              <a:spcAft>
                <a:spcPts val="600"/>
              </a:spcAft>
            </a:pPr>
            <a:r>
              <a:rPr lang="en-US" u="sng" kern="1200" dirty="0">
                <a:latin typeface="+mn-lt"/>
                <a:ea typeface="+mn-ea"/>
                <a:cs typeface="+mn-cs"/>
              </a:rPr>
              <a:t>Programs impacted: </a:t>
            </a:r>
            <a:br>
              <a:rPr lang="en-US" kern="1200" dirty="0">
                <a:cs typeface="Calibri"/>
              </a:rPr>
            </a:br>
            <a:r>
              <a:rPr lang="en-US" kern="1200" dirty="0">
                <a:latin typeface="+mn-lt"/>
                <a:ea typeface="+mn-ea"/>
                <a:cs typeface="+mn-cs"/>
              </a:rPr>
              <a:t>Elderly and Disabled Waiver (EDWP) Independent Care Waiver Program (ICWP) Comprehensive Supports Waiver Program (COMP) New Options Waiver (NOW)</a:t>
            </a:r>
            <a:endParaRPr lang="en-US" dirty="0"/>
          </a:p>
        </p:txBody>
      </p:sp>
      <p:sp>
        <p:nvSpPr>
          <p:cNvPr id="4" name="TextBox 3">
            <a:extLst>
              <a:ext uri="{FF2B5EF4-FFF2-40B4-BE49-F238E27FC236}">
                <a16:creationId xmlns:a16="http://schemas.microsoft.com/office/drawing/2014/main" id="{7E713907-7D78-53AF-C45E-FE24F31B161B}"/>
              </a:ext>
            </a:extLst>
          </p:cNvPr>
          <p:cNvSpPr txBox="1"/>
          <p:nvPr/>
        </p:nvSpPr>
        <p:spPr>
          <a:xfrm>
            <a:off x="6090399" y="3052416"/>
            <a:ext cx="5971882" cy="36471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13232">
              <a:spcAft>
                <a:spcPts val="600"/>
              </a:spcAft>
            </a:pPr>
            <a:r>
              <a:rPr lang="en-US" u="sng" kern="1200" dirty="0">
                <a:latin typeface="+mn-lt"/>
                <a:ea typeface="+mn-lt"/>
                <a:cs typeface="+mn-lt"/>
              </a:rPr>
              <a:t>Medicaid services ending if not extended:</a:t>
            </a:r>
          </a:p>
          <a:p>
            <a:pPr defTabSz="713232">
              <a:spcAft>
                <a:spcPts val="600"/>
              </a:spcAft>
            </a:pPr>
            <a:r>
              <a:rPr lang="en-US" dirty="0">
                <a:ea typeface="+mn-lt"/>
                <a:cs typeface="+mn-lt"/>
              </a:rPr>
              <a:t>Telehealth</a:t>
            </a:r>
            <a:br>
              <a:rPr lang="en-US" dirty="0">
                <a:ea typeface="+mn-lt"/>
                <a:cs typeface="+mn-lt"/>
              </a:rPr>
            </a:br>
            <a:r>
              <a:rPr lang="en-US" dirty="0">
                <a:cs typeface="Calibri" panose="020F0502020204030204"/>
              </a:rPr>
              <a:t>Rate increases</a:t>
            </a:r>
            <a:br>
              <a:rPr lang="en-US" dirty="0">
                <a:cs typeface="Calibri" panose="020F0502020204030204"/>
              </a:rPr>
            </a:br>
            <a:r>
              <a:rPr lang="en-US" dirty="0">
                <a:cs typeface="Calibri" panose="020F0502020204030204"/>
              </a:rPr>
              <a:t>Retainer</a:t>
            </a:r>
            <a:r>
              <a:rPr lang="en-US" kern="1200" dirty="0">
                <a:latin typeface="+mn-lt"/>
                <a:ea typeface="+mn-ea"/>
                <a:cs typeface="Calibri" panose="020F0502020204030204"/>
              </a:rPr>
              <a:t> payments</a:t>
            </a:r>
            <a:endParaRPr lang="en-US" kern="1200" dirty="0">
              <a:latin typeface="+mn-lt"/>
              <a:cs typeface="Calibri" panose="020F0502020204030204"/>
            </a:endParaRPr>
          </a:p>
          <a:p>
            <a:pPr defTabSz="713232">
              <a:spcAft>
                <a:spcPts val="600"/>
              </a:spcAft>
            </a:pPr>
            <a:endParaRPr lang="en-US" kern="1200" dirty="0">
              <a:latin typeface="+mn-lt"/>
              <a:cs typeface="Calibri" panose="020F0502020204030204"/>
            </a:endParaRPr>
          </a:p>
          <a:p>
            <a:pPr defTabSz="713232">
              <a:spcAft>
                <a:spcPts val="600"/>
              </a:spcAft>
            </a:pPr>
            <a:r>
              <a:rPr lang="en-US" kern="1200" dirty="0">
                <a:latin typeface="+mn-lt"/>
                <a:ea typeface="+mn-ea"/>
                <a:cs typeface="Calibri" panose="020F0502020204030204"/>
              </a:rPr>
              <a:t>[</a:t>
            </a:r>
            <a:r>
              <a:rPr lang="en-US" kern="1200" dirty="0">
                <a:latin typeface="+mn-lt"/>
                <a:ea typeface="+mn-lt"/>
                <a:cs typeface="+mn-lt"/>
              </a:rPr>
              <a:t>Elderly and Disabled and the ICWP waiver programs rate increase of 10% applied to all services in both Waiver Programs. Within six months after the conclusion of the state of emergency, Georgia will submit Waiver Amendment applications for both the Independent Care Waiver Program and the Elderly and Disabled Waiver Program to permanently establish the increased rates.]</a:t>
            </a:r>
            <a:endParaRPr lang="en-US" dirty="0">
              <a:ea typeface="+mn-lt"/>
              <a:cs typeface="+mn-lt"/>
            </a:endParaRPr>
          </a:p>
        </p:txBody>
      </p:sp>
    </p:spTree>
    <p:extLst>
      <p:ext uri="{BB962C8B-B14F-4D97-AF65-F5344CB8AC3E}">
        <p14:creationId xmlns:p14="http://schemas.microsoft.com/office/powerpoint/2010/main" val="238800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 name="Diagram 127">
            <a:extLst>
              <a:ext uri="{FF2B5EF4-FFF2-40B4-BE49-F238E27FC236}">
                <a16:creationId xmlns:a16="http://schemas.microsoft.com/office/drawing/2014/main" id="{D8F64C69-1EF4-3503-E23A-32FE7D5B50A2}"/>
              </a:ext>
            </a:extLst>
          </p:cNvPr>
          <p:cNvGraphicFramePr/>
          <p:nvPr>
            <p:extLst>
              <p:ext uri="{D42A27DB-BD31-4B8C-83A1-F6EECF244321}">
                <p14:modId xmlns:p14="http://schemas.microsoft.com/office/powerpoint/2010/main" val="1676544565"/>
              </p:ext>
            </p:extLst>
          </p:nvPr>
        </p:nvGraphicFramePr>
        <p:xfrm>
          <a:off x="1696065" y="358878"/>
          <a:ext cx="9082547" cy="649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18" name="TextBox 1117">
            <a:extLst>
              <a:ext uri="{FF2B5EF4-FFF2-40B4-BE49-F238E27FC236}">
                <a16:creationId xmlns:a16="http://schemas.microsoft.com/office/drawing/2014/main" id="{9355C944-29EF-FB81-B461-3C09FC2A9C88}"/>
              </a:ext>
            </a:extLst>
          </p:cNvPr>
          <p:cNvSpPr txBox="1"/>
          <p:nvPr/>
        </p:nvSpPr>
        <p:spPr>
          <a:xfrm>
            <a:off x="700548" y="368710"/>
            <a:ext cx="54200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dirty="0">
                <a:cs typeface="Calibri"/>
              </a:rPr>
              <a:t>K Waiver Plan</a:t>
            </a:r>
            <a:endParaRPr lang="en-US" sz="7200">
              <a:cs typeface="Calibri" panose="020F0502020204030204"/>
            </a:endParaRPr>
          </a:p>
        </p:txBody>
      </p:sp>
    </p:spTree>
    <p:extLst>
      <p:ext uri="{BB962C8B-B14F-4D97-AF65-F5344CB8AC3E}">
        <p14:creationId xmlns:p14="http://schemas.microsoft.com/office/powerpoint/2010/main" val="4101859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F78C70-D741-1350-8621-2000702D5FBB}"/>
              </a:ext>
            </a:extLst>
          </p:cNvPr>
          <p:cNvSpPr>
            <a:spLocks noGrp="1"/>
          </p:cNvSpPr>
          <p:nvPr>
            <p:ph type="ctrTitle"/>
          </p:nvPr>
        </p:nvSpPr>
        <p:spPr>
          <a:xfrm>
            <a:off x="7320466" y="191729"/>
            <a:ext cx="4729949" cy="1330839"/>
          </a:xfrm>
        </p:spPr>
        <p:txBody>
          <a:bodyPr vert="horz" lIns="91440" tIns="45720" rIns="91440" bIns="45720" rtlCol="0" anchor="ctr">
            <a:normAutofit/>
          </a:bodyPr>
          <a:lstStyle/>
          <a:p>
            <a:pPr algn="l"/>
            <a:r>
              <a:rPr lang="en-US" sz="4400" dirty="0"/>
              <a:t>504 Updated Rule</a:t>
            </a:r>
          </a:p>
        </p:txBody>
      </p:sp>
      <p:pic>
        <p:nvPicPr>
          <p:cNvPr id="4" name="Picture 3" descr="A person and person standing at a podium&#10;&#10;Description automatically generated">
            <a:extLst>
              <a:ext uri="{FF2B5EF4-FFF2-40B4-BE49-F238E27FC236}">
                <a16:creationId xmlns:a16="http://schemas.microsoft.com/office/drawing/2014/main" id="{AF7F8D50-7412-88DE-DDD0-AB6DB7BF4112}"/>
              </a:ext>
            </a:extLst>
          </p:cNvPr>
          <p:cNvPicPr>
            <a:picLocks noChangeAspect="1"/>
          </p:cNvPicPr>
          <p:nvPr/>
        </p:nvPicPr>
        <p:blipFill rotWithShape="1">
          <a:blip r:embed="rId2"/>
          <a:srcRect r="120" b="3"/>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Subtitle 2">
            <a:extLst>
              <a:ext uri="{FF2B5EF4-FFF2-40B4-BE49-F238E27FC236}">
                <a16:creationId xmlns:a16="http://schemas.microsoft.com/office/drawing/2014/main" id="{A8A26333-A84A-976C-1A1F-F2AE544257BF}"/>
              </a:ext>
            </a:extLst>
          </p:cNvPr>
          <p:cNvSpPr>
            <a:spLocks noGrp="1"/>
          </p:cNvSpPr>
          <p:nvPr>
            <p:ph type="subTitle" idx="1"/>
          </p:nvPr>
        </p:nvSpPr>
        <p:spPr>
          <a:xfrm>
            <a:off x="7320465" y="1419812"/>
            <a:ext cx="4140013" cy="5444875"/>
          </a:xfrm>
        </p:spPr>
        <p:txBody>
          <a:bodyPr vert="horz" lIns="91440" tIns="45720" rIns="91440" bIns="45720" rtlCol="0" anchor="t">
            <a:noAutofit/>
          </a:bodyPr>
          <a:lstStyle/>
          <a:p>
            <a:pPr algn="l"/>
            <a:r>
              <a:rPr lang="en-US" sz="1600" dirty="0"/>
              <a:t>Section 504 covers all health care and human services programs and activities funded by HHS, from hospitals and doctors that accept Medicare or Medicaid to states’ child welfare programs.</a:t>
            </a:r>
            <a:endParaRPr lang="en-US" sz="1600" dirty="0">
              <a:cs typeface="Calibri"/>
            </a:endParaRPr>
          </a:p>
          <a:p>
            <a:pPr algn="l"/>
            <a:r>
              <a:rPr lang="en-US" sz="1600" dirty="0"/>
              <a:t>The proposed rule updates the current Section 504 regulations to clarify several crucial areas not explicitly addressed in that rule:</a:t>
            </a:r>
            <a:endParaRPr lang="en-US" sz="1600" dirty="0">
              <a:cs typeface="Calibri"/>
            </a:endParaRPr>
          </a:p>
          <a:p>
            <a:pPr algn="l"/>
            <a:r>
              <a:rPr lang="en-US" sz="1600" dirty="0"/>
              <a:t>Medical Treatment</a:t>
            </a:r>
            <a:br>
              <a:rPr lang="en-US" sz="1600" dirty="0"/>
            </a:br>
            <a:r>
              <a:rPr lang="en-US" sz="1600" dirty="0"/>
              <a:t>Value assessment methods (QALYs)</a:t>
            </a:r>
            <a:br>
              <a:rPr lang="en-US" sz="1600" dirty="0">
                <a:cs typeface="Calibri"/>
              </a:rPr>
            </a:br>
            <a:r>
              <a:rPr lang="en-US" sz="1600" dirty="0"/>
              <a:t>Child welfare programs and activities</a:t>
            </a:r>
            <a:br>
              <a:rPr lang="en-US" sz="1600" dirty="0"/>
            </a:br>
            <a:r>
              <a:rPr lang="en-US" sz="1600" dirty="0"/>
              <a:t>Web and mobile accessibility</a:t>
            </a:r>
            <a:br>
              <a:rPr lang="en-US" sz="1600" dirty="0">
                <a:cs typeface="Calibri"/>
              </a:rPr>
            </a:br>
            <a:r>
              <a:rPr lang="en-US" sz="1600" dirty="0"/>
              <a:t>Accessible medical equipment</a:t>
            </a:r>
            <a:br>
              <a:rPr lang="en-US" sz="1600" dirty="0"/>
            </a:br>
            <a:r>
              <a:rPr lang="en-US" sz="1600" dirty="0"/>
              <a:t>Integration</a:t>
            </a:r>
            <a:br>
              <a:rPr lang="en-US" sz="1600" dirty="0"/>
            </a:br>
            <a:endParaRPr lang="en-US" sz="1600" dirty="0">
              <a:cs typeface="Calibri"/>
            </a:endParaRPr>
          </a:p>
          <a:p>
            <a:pPr algn="l"/>
            <a:r>
              <a:rPr lang="en-US" sz="1600" dirty="0"/>
              <a:t>See Fact Sheet and how to Comment at  </a:t>
            </a:r>
            <a:r>
              <a:rPr lang="en-US" sz="1600" dirty="0">
                <a:hlinkClick r:id="rId3"/>
              </a:rPr>
              <a:t>https://www.hhs.gov/civil-rights/for-individuals/disability/section-504-rehabilitation-act-of-1973/fact-sheet/index.html</a:t>
            </a:r>
            <a:endParaRPr lang="en-US" sz="1600">
              <a:cs typeface="Calibri"/>
            </a:endParaRPr>
          </a:p>
          <a:p>
            <a:pPr algn="l"/>
            <a:r>
              <a:rPr lang="en-US" sz="1600" dirty="0"/>
              <a:t>Comments on the proposed rule are due November 13, 2023.</a:t>
            </a:r>
            <a:endParaRPr lang="en-US" sz="1200">
              <a:cs typeface="Calibri"/>
            </a:endParaRPr>
          </a:p>
        </p:txBody>
      </p:sp>
    </p:spTree>
    <p:extLst>
      <p:ext uri="{BB962C8B-B14F-4D97-AF65-F5344CB8AC3E}">
        <p14:creationId xmlns:p14="http://schemas.microsoft.com/office/powerpoint/2010/main" val="3605224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A3AEE39-B1FF-82D9-F460-9316F3F48369}"/>
              </a:ext>
            </a:extLst>
          </p:cNvPr>
          <p:cNvSpPr txBox="1"/>
          <p:nvPr/>
        </p:nvSpPr>
        <p:spPr>
          <a:xfrm>
            <a:off x="629265" y="2341818"/>
            <a:ext cx="5092194" cy="269214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400" dirty="0"/>
              <a:t>Christy Black, West Virginia DD Council, spoke with Sen. Crapo's staff about the importance of a "clean" CR and no cuts to safety net programs for the poor.</a:t>
            </a:r>
            <a:endParaRPr lang="en-US" sz="2400" dirty="0">
              <a:cs typeface="Calibri"/>
            </a:endParaRPr>
          </a:p>
          <a:p>
            <a:pPr indent="-228600">
              <a:lnSpc>
                <a:spcPct val="90000"/>
              </a:lnSpc>
              <a:spcAft>
                <a:spcPts val="600"/>
              </a:spcAft>
              <a:buFont typeface="Arial" panose="020B0604020202020204" pitchFamily="34" charset="0"/>
              <a:buChar char="•"/>
            </a:pPr>
            <a:endParaRPr lang="en-US" sz="2400" dirty="0">
              <a:cs typeface="Calibri"/>
            </a:endParaRPr>
          </a:p>
          <a:p>
            <a:pPr indent="-228600">
              <a:lnSpc>
                <a:spcPct val="90000"/>
              </a:lnSpc>
              <a:spcAft>
                <a:spcPts val="600"/>
              </a:spcAft>
              <a:buFont typeface="Arial" panose="020B0604020202020204" pitchFamily="34" charset="0"/>
              <a:buChar char="•"/>
            </a:pPr>
            <a:r>
              <a:rPr lang="en-US" sz="2400" dirty="0">
                <a:cs typeface="Calibri"/>
              </a:rPr>
              <a:t>Kelsey Weaver, OH State Council on Developmental Disabilities, met with lawmakers and staff during the Ohio Fly-In day to advocate for the SSI Penalty Elimination Act. </a:t>
            </a:r>
          </a:p>
          <a:p>
            <a:pPr indent="-228600">
              <a:lnSpc>
                <a:spcPct val="90000"/>
              </a:lnSpc>
              <a:spcAft>
                <a:spcPts val="600"/>
              </a:spcAft>
              <a:buFont typeface="Arial" panose="020B0604020202020204" pitchFamily="34" charset="0"/>
              <a:buChar char="•"/>
            </a:pPr>
            <a:endParaRPr lang="en-US">
              <a:cs typeface="Calibri" panose="020F0502020204030204"/>
            </a:endParaRPr>
          </a:p>
          <a:p>
            <a:pPr indent="-228600">
              <a:lnSpc>
                <a:spcPct val="90000"/>
              </a:lnSpc>
              <a:spcAft>
                <a:spcPts val="600"/>
              </a:spcAft>
              <a:buFont typeface="Arial" panose="020B0604020202020204" pitchFamily="34" charset="0"/>
              <a:buChar char="•"/>
            </a:pPr>
            <a:endParaRPr lang="en-US">
              <a:cs typeface="Calibri" panose="020F0502020204030204"/>
            </a:endParaRPr>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A person holding papers in front of a white building&#10;&#10;Description automatically generated">
            <a:extLst>
              <a:ext uri="{FF2B5EF4-FFF2-40B4-BE49-F238E27FC236}">
                <a16:creationId xmlns:a16="http://schemas.microsoft.com/office/drawing/2014/main" id="{6688965F-06D7-5747-0F1C-189387AA4DA8}"/>
              </a:ext>
            </a:extLst>
          </p:cNvPr>
          <p:cNvPicPr>
            <a:picLocks noChangeAspect="1"/>
          </p:cNvPicPr>
          <p:nvPr/>
        </p:nvPicPr>
        <p:blipFill rotWithShape="1">
          <a:blip r:embed="rId2"/>
          <a:srcRect r="1" b="374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5" name="Arc 1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descr="A screenshot of a video conference&#10;&#10;Description automatically generated">
            <a:extLst>
              <a:ext uri="{FF2B5EF4-FFF2-40B4-BE49-F238E27FC236}">
                <a16:creationId xmlns:a16="http://schemas.microsoft.com/office/drawing/2014/main" id="{8BDA48D1-D2AA-32F4-6CB8-249208BA2E3A}"/>
              </a:ext>
            </a:extLst>
          </p:cNvPr>
          <p:cNvPicPr>
            <a:picLocks noChangeAspect="1"/>
          </p:cNvPicPr>
          <p:nvPr/>
        </p:nvPicPr>
        <p:blipFill rotWithShape="1">
          <a:blip r:embed="rId3"/>
          <a:srcRect l="19792" r="14392"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7" name="TextBox 6">
            <a:extLst>
              <a:ext uri="{FF2B5EF4-FFF2-40B4-BE49-F238E27FC236}">
                <a16:creationId xmlns:a16="http://schemas.microsoft.com/office/drawing/2014/main" id="{E3418537-CED1-1793-DF06-08BA64790170}"/>
              </a:ext>
            </a:extLst>
          </p:cNvPr>
          <p:cNvSpPr txBox="1"/>
          <p:nvPr/>
        </p:nvSpPr>
        <p:spPr>
          <a:xfrm>
            <a:off x="553064" y="903338"/>
            <a:ext cx="525411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cs typeface="Calibri"/>
              </a:rPr>
              <a:t>Councils Advocating on the Hill</a:t>
            </a:r>
            <a:endParaRPr lang="en-US" sz="4000" dirty="0"/>
          </a:p>
        </p:txBody>
      </p:sp>
    </p:spTree>
    <p:extLst>
      <p:ext uri="{BB962C8B-B14F-4D97-AF65-F5344CB8AC3E}">
        <p14:creationId xmlns:p14="http://schemas.microsoft.com/office/powerpoint/2010/main" val="1833060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7" ma:contentTypeDescription="Create a new document." ma:contentTypeScope="" ma:versionID="437a8ecfd489215ad9b44f125b81bfe4">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5ce7391d5a453cd1ec0a11e815cb553e"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6cdaa0-f793-43fc-9d66-18f7e46bb3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c59ed9a-9116-4bad-92b9-f5b46ad154c1}" ma:internalName="TaxCatchAll" ma:showField="CatchAllData" ma:web="7244ee07-bebb-4256-851d-8920eeb3e1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
        <AccountId xsi:nil="true"/>
        <AccountType/>
      </UserInfo>
    </SharedWithUsers>
    <lcf76f155ced4ddcb4097134ff3c332f xmlns="560c9c75-9737-4a47-90d7-3192440b0b55">
      <Terms xmlns="http://schemas.microsoft.com/office/infopath/2007/PartnerControls"/>
    </lcf76f155ced4ddcb4097134ff3c332f>
    <TaxCatchAll xmlns="7244ee07-bebb-4256-851d-8920eeb3e1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A35735-E687-4CEA-A859-362AC44D8C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c9c75-9737-4a47-90d7-3192440b0b55"/>
    <ds:schemaRef ds:uri="7244ee07-bebb-4256-851d-8920eeb3e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B0843C-86CD-480E-B9D4-E64D1EB301FC}">
  <ds:schemaRefs>
    <ds:schemaRef ds:uri="560c9c75-9737-4a47-90d7-3192440b0b55"/>
    <ds:schemaRef ds:uri="7244ee07-bebb-4256-851d-8920eeb3e1b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19879FF-AB67-425D-94EA-6057DA49CB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1</Notes>
  <HiddenSlides>0</HiddenSlide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 Theme</vt:lpstr>
      <vt:lpstr>1_Office Theme</vt:lpstr>
      <vt:lpstr>office theme</vt:lpstr>
      <vt:lpstr>Policy Committee Update September 20, 2023</vt:lpstr>
      <vt:lpstr>PowerPoint Presentation</vt:lpstr>
      <vt:lpstr>YIKES! Expiration of K waivers</vt:lpstr>
      <vt:lpstr>Expiring K waiver options</vt:lpstr>
      <vt:lpstr>PowerPoint Presentation</vt:lpstr>
      <vt:lpstr>PowerPoint Presentation</vt:lpstr>
      <vt:lpstr>PowerPoint Presentation</vt:lpstr>
      <vt:lpstr>504 Updated Rule</vt:lpstr>
      <vt:lpstr>PowerPoint Presentation</vt:lpstr>
      <vt:lpstr>PowerPoint Presentation</vt:lpstr>
      <vt:lpstr>Policy Committee Meeting Thursday, October 5, 2pm Eastern Join Zoom Meeting https://us02web.zoom.us/j/82156490017?pwd=amdsUTliajUrVllwbit1WHR4VmxpUT09 Meeting ID: 821 5649 0017 Passcode: 754454    NACDD Public Policy Listservs 1) Policy List open to all NACDD members (council members, staff and self-advocates)  To join go to https://bit.ly/3Ux1PEN  2) State Policy Committee To join go to  https://forms.gle/yUKXvRRE5cKN1DDi8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Misilo</dc:creator>
  <cp:revision>1067</cp:revision>
  <cp:lastPrinted>2017-11-16T14:55:44Z</cp:lastPrinted>
  <dcterms:created xsi:type="dcterms:W3CDTF">2016-02-23T16:23:37Z</dcterms:created>
  <dcterms:modified xsi:type="dcterms:W3CDTF">2023-09-20T19:41:29Z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