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72" r:id="rId6"/>
  </p:sldMasterIdLst>
  <p:notesMasterIdLst>
    <p:notesMasterId r:id="rId14"/>
  </p:notesMasterIdLst>
  <p:sldIdLst>
    <p:sldId id="256" r:id="rId7"/>
    <p:sldId id="306" r:id="rId8"/>
    <p:sldId id="304" r:id="rId9"/>
    <p:sldId id="307" r:id="rId10"/>
    <p:sldId id="305" r:id="rId11"/>
    <p:sldId id="308" r:id="rId12"/>
    <p:sldId id="30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E54AE-AC56-7D6B-21D7-46F1E82EDA0B}" v="1019" dt="2023-09-06T19:55:28.466"/>
    <p1510:client id="{069766E5-F427-513C-B595-2C141795A20B}" v="747" dt="2023-04-19T19:37:56.139"/>
    <p1510:client id="{07A05232-5D6A-9C37-8C55-08F152AED5E2}" v="1" dt="2020-08-25T18:26:32.621"/>
    <p1510:client id="{1624F7C1-37D5-A5C9-B0E3-D552BF9A9BA1}" v="1174" dt="2023-09-06T18:29:22.976"/>
    <p1510:client id="{28A4A341-0916-76E8-A870-7ECB7E7A1F0B}" v="960" dt="2022-11-12T15:39:43.107"/>
    <p1510:client id="{29328460-7E7D-408E-F76A-642CC58D698C}" v="6116" dt="2023-05-31T21:00:21.614"/>
    <p1510:client id="{2A2B4AEB-E6CF-1894-CFAE-3886B86EAB2B}" v="329" dt="2023-07-12T20:00:14.660"/>
    <p1510:client id="{2C767CF6-F57C-A072-B2CE-0DA7D3029DB7}" v="1781" dt="2023-01-11T17:11:13.522"/>
    <p1510:client id="{3505BB87-A799-514D-F261-C7D63C982E6E}" v="5" dt="2022-11-16T18:16:37.252"/>
    <p1510:client id="{47F90FFD-DC7F-F710-1909-2360213CFB76}" v="74" dt="2023-02-22T21:16:57.338"/>
    <p1510:client id="{62BF95C3-1207-3B5C-CC3E-2880AD577791}" v="4" dt="2021-11-05T12:18:02.417"/>
    <p1510:client id="{69A9CD37-8C6F-3824-74F7-17EECBD4A356}" v="7" dt="2023-04-20T17:45:53.794"/>
    <p1510:client id="{7BA6096F-CA27-3513-615C-000A640AA137}" v="1" dt="2022-11-12T16:42:13.802"/>
    <p1510:client id="{81072E3E-0812-27E4-057D-E82847100B0E}" v="985" dt="2023-06-14T20:26:05.601"/>
    <p1510:client id="{8FAF9CD8-E95C-D080-6877-1AC802A9620A}" v="2000" dt="2023-01-11T18:49:39.180"/>
    <p1510:client id="{9C1B213E-DE28-3432-158A-0BA628CFAD0D}" v="4" dt="2023-06-11T22:59:07.180"/>
    <p1510:client id="{A22AE4E4-1CBC-8FD2-8638-299B6529C887}" v="11" dt="2020-03-13T17:42:39.288"/>
    <p1510:client id="{A7CA5EB5-A4BC-FB7E-BDF5-D751FDD055E7}" v="558" dt="2022-11-16T20:00:07.050"/>
    <p1510:client id="{A92E15A1-A650-5381-8F71-DD66E6136C71}" v="1828" dt="2023-02-08T21:48:39.232"/>
    <p1510:client id="{A94B4929-869D-5189-4226-2B0DB8637D79}" v="92" dt="2023-01-25T20:29:24.554"/>
    <p1510:client id="{AC0D4931-A584-287A-CB07-9BE0439DBB62}" v="1" dt="2020-08-12T21:15:02.318"/>
    <p1510:client id="{B92C6D49-2441-1D0B-833C-49971098A3E7}" v="211" dt="2022-12-14T17:33:09.508"/>
    <p1510:client id="{BC489871-2197-FFBF-F37C-3908167C3738}" v="1022" dt="2021-11-05T14:00:05.609"/>
    <p1510:client id="{C02848A7-8ABC-5757-1F1C-3E7CC1128C94}" v="16" dt="2020-03-13T16:29:05.621"/>
    <p1510:client id="{DA87B118-4B37-076C-8215-50D89A6B14E7}" v="5" dt="2023-06-07T16:07:57.198"/>
    <p1510:client id="{F8180A31-9ABB-2EA9-5312-043409868E5B}" v="4" dt="2020-08-13T13:57:05.990"/>
    <p1510:client id="{F8297631-7D84-D859-41A5-A678D1D73478}" v="1184" dt="2022-11-12T14:54:35.505"/>
    <p1510:client id="{FF1BD9A1-20DC-3382-8A30-C886DAE0EE68}" v="1951" dt="2022-03-11T17:49:11.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1624F7C1-37D5-A5C9-B0E3-D552BF9A9BA1}"/>
    <pc:docChg chg="addSld delSld modSld sldOrd">
      <pc:chgData name="Erin Prangley" userId="S::eprangley@nacdd.org::7f058b9a-f90a-4281-a8c6-5ba31926f190" providerId="AD" clId="Web-{1624F7C1-37D5-A5C9-B0E3-D552BF9A9BA1}" dt="2023-09-06T18:29:22.976" v="784" actId="1076"/>
      <pc:docMkLst>
        <pc:docMk/>
      </pc:docMkLst>
      <pc:sldChg chg="modSp">
        <pc:chgData name="Erin Prangley" userId="S::eprangley@nacdd.org::7f058b9a-f90a-4281-a8c6-5ba31926f190" providerId="AD" clId="Web-{1624F7C1-37D5-A5C9-B0E3-D552BF9A9BA1}" dt="2023-09-06T17:31:12.097" v="3" actId="20577"/>
        <pc:sldMkLst>
          <pc:docMk/>
          <pc:sldMk cId="1731942061" sldId="256"/>
        </pc:sldMkLst>
        <pc:spChg chg="mod">
          <ac:chgData name="Erin Prangley" userId="S::eprangley@nacdd.org::7f058b9a-f90a-4281-a8c6-5ba31926f190" providerId="AD" clId="Web-{1624F7C1-37D5-A5C9-B0E3-D552BF9A9BA1}" dt="2023-09-06T17:31:12.097" v="3" actId="20577"/>
          <ac:spMkLst>
            <pc:docMk/>
            <pc:sldMk cId="1731942061" sldId="256"/>
            <ac:spMk id="2" creationId="{00000000-0000-0000-0000-000000000000}"/>
          </ac:spMkLst>
        </pc:spChg>
      </pc:sldChg>
      <pc:sldChg chg="addSp delSp modSp new mod ord setBg">
        <pc:chgData name="Erin Prangley" userId="S::eprangley@nacdd.org::7f058b9a-f90a-4281-a8c6-5ba31926f190" providerId="AD" clId="Web-{1624F7C1-37D5-A5C9-B0E3-D552BF9A9BA1}" dt="2023-09-06T18:11:04.820" v="501" actId="20577"/>
        <pc:sldMkLst>
          <pc:docMk/>
          <pc:sldMk cId="1721065802" sldId="304"/>
        </pc:sldMkLst>
        <pc:spChg chg="mod">
          <ac:chgData name="Erin Prangley" userId="S::eprangley@nacdd.org::7f058b9a-f90a-4281-a8c6-5ba31926f190" providerId="AD" clId="Web-{1624F7C1-37D5-A5C9-B0E3-D552BF9A9BA1}" dt="2023-09-06T18:10:32.929" v="482"/>
          <ac:spMkLst>
            <pc:docMk/>
            <pc:sldMk cId="1721065802" sldId="304"/>
            <ac:spMk id="2" creationId="{0C81FFA9-7E23-8594-3949-08AA3B437D25}"/>
          </ac:spMkLst>
        </pc:spChg>
        <pc:spChg chg="add mod">
          <ac:chgData name="Erin Prangley" userId="S::eprangley@nacdd.org::7f058b9a-f90a-4281-a8c6-5ba31926f190" providerId="AD" clId="Web-{1624F7C1-37D5-A5C9-B0E3-D552BF9A9BA1}" dt="2023-09-06T18:11:04.820" v="501" actId="20577"/>
          <ac:spMkLst>
            <pc:docMk/>
            <pc:sldMk cId="1721065802" sldId="304"/>
            <ac:spMk id="3" creationId="{1BB8ED13-1CA9-8934-B277-37A42937C742}"/>
          </ac:spMkLst>
        </pc:spChg>
        <pc:spChg chg="add">
          <ac:chgData name="Erin Prangley" userId="S::eprangley@nacdd.org::7f058b9a-f90a-4281-a8c6-5ba31926f190" providerId="AD" clId="Web-{1624F7C1-37D5-A5C9-B0E3-D552BF9A9BA1}" dt="2023-09-06T18:10:32.929" v="482"/>
          <ac:spMkLst>
            <pc:docMk/>
            <pc:sldMk cId="1721065802" sldId="304"/>
            <ac:spMk id="10" creationId="{201CC55D-ED54-4C5C-95E6-10947BD1103B}"/>
          </ac:spMkLst>
        </pc:spChg>
        <pc:spChg chg="add">
          <ac:chgData name="Erin Prangley" userId="S::eprangley@nacdd.org::7f058b9a-f90a-4281-a8c6-5ba31926f190" providerId="AD" clId="Web-{1624F7C1-37D5-A5C9-B0E3-D552BF9A9BA1}" dt="2023-09-06T18:10:32.929" v="482"/>
          <ac:spMkLst>
            <pc:docMk/>
            <pc:sldMk cId="1721065802" sldId="304"/>
            <ac:spMk id="16" creationId="{3873B707-463F-40B0-8227-E8CC6C67EB25}"/>
          </ac:spMkLst>
        </pc:spChg>
        <pc:spChg chg="add">
          <ac:chgData name="Erin Prangley" userId="S::eprangley@nacdd.org::7f058b9a-f90a-4281-a8c6-5ba31926f190" providerId="AD" clId="Web-{1624F7C1-37D5-A5C9-B0E3-D552BF9A9BA1}" dt="2023-09-06T18:10:32.929" v="482"/>
          <ac:spMkLst>
            <pc:docMk/>
            <pc:sldMk cId="1721065802" sldId="304"/>
            <ac:spMk id="18" creationId="{C13237C8-E62C-4F0D-A318-BD6FB6C2D138}"/>
          </ac:spMkLst>
        </pc:spChg>
        <pc:spChg chg="add">
          <ac:chgData name="Erin Prangley" userId="S::eprangley@nacdd.org::7f058b9a-f90a-4281-a8c6-5ba31926f190" providerId="AD" clId="Web-{1624F7C1-37D5-A5C9-B0E3-D552BF9A9BA1}" dt="2023-09-06T18:10:32.929" v="482"/>
          <ac:spMkLst>
            <pc:docMk/>
            <pc:sldMk cId="1721065802" sldId="304"/>
            <ac:spMk id="20" creationId="{19C9EAEA-39D0-4B0E-A0EB-51E7B26740B1}"/>
          </ac:spMkLst>
        </pc:spChg>
        <pc:grpChg chg="add">
          <ac:chgData name="Erin Prangley" userId="S::eprangley@nacdd.org::7f058b9a-f90a-4281-a8c6-5ba31926f190" providerId="AD" clId="Web-{1624F7C1-37D5-A5C9-B0E3-D552BF9A9BA1}" dt="2023-09-06T18:10:32.929" v="482"/>
          <ac:grpSpMkLst>
            <pc:docMk/>
            <pc:sldMk cId="1721065802" sldId="304"/>
            <ac:grpSpMk id="12" creationId="{1DE889C7-FAD6-4397-98E2-05D503484459}"/>
          </ac:grpSpMkLst>
        </pc:grpChg>
        <pc:picChg chg="add del mod">
          <ac:chgData name="Erin Prangley" userId="S::eprangley@nacdd.org::7f058b9a-f90a-4281-a8c6-5ba31926f190" providerId="AD" clId="Web-{1624F7C1-37D5-A5C9-B0E3-D552BF9A9BA1}" dt="2023-09-06T17:52:55.680" v="80"/>
          <ac:picMkLst>
            <pc:docMk/>
            <pc:sldMk cId="1721065802" sldId="304"/>
            <ac:picMk id="4" creationId="{D2B1856C-047A-3B53-5E65-C18727870CA9}"/>
          </ac:picMkLst>
        </pc:picChg>
        <pc:picChg chg="add mod">
          <ac:chgData name="Erin Prangley" userId="S::eprangley@nacdd.org::7f058b9a-f90a-4281-a8c6-5ba31926f190" providerId="AD" clId="Web-{1624F7C1-37D5-A5C9-B0E3-D552BF9A9BA1}" dt="2023-09-06T18:10:32.929" v="482"/>
          <ac:picMkLst>
            <pc:docMk/>
            <pc:sldMk cId="1721065802" sldId="304"/>
            <ac:picMk id="5" creationId="{CEF5CE88-471F-ABD4-520D-F3AC78714168}"/>
          </ac:picMkLst>
        </pc:picChg>
      </pc:sldChg>
      <pc:sldChg chg="addSp delSp modSp add replId">
        <pc:chgData name="Erin Prangley" userId="S::eprangley@nacdd.org::7f058b9a-f90a-4281-a8c6-5ba31926f190" providerId="AD" clId="Web-{1624F7C1-37D5-A5C9-B0E3-D552BF9A9BA1}" dt="2023-09-06T18:00:56.787" v="296" actId="20577"/>
        <pc:sldMkLst>
          <pc:docMk/>
          <pc:sldMk cId="1177918328" sldId="305"/>
        </pc:sldMkLst>
        <pc:spChg chg="mod">
          <ac:chgData name="Erin Prangley" userId="S::eprangley@nacdd.org::7f058b9a-f90a-4281-a8c6-5ba31926f190" providerId="AD" clId="Web-{1624F7C1-37D5-A5C9-B0E3-D552BF9A9BA1}" dt="2023-09-06T18:00:05.411" v="292" actId="20577"/>
          <ac:spMkLst>
            <pc:docMk/>
            <pc:sldMk cId="1177918328" sldId="305"/>
            <ac:spMk id="2" creationId="{0C81FFA9-7E23-8594-3949-08AA3B437D25}"/>
          </ac:spMkLst>
        </pc:spChg>
        <pc:spChg chg="mod">
          <ac:chgData name="Erin Prangley" userId="S::eprangley@nacdd.org::7f058b9a-f90a-4281-a8c6-5ba31926f190" providerId="AD" clId="Web-{1624F7C1-37D5-A5C9-B0E3-D552BF9A9BA1}" dt="2023-09-06T18:00:56.787" v="296" actId="20577"/>
          <ac:spMkLst>
            <pc:docMk/>
            <pc:sldMk cId="1177918328" sldId="305"/>
            <ac:spMk id="3" creationId="{1BB8ED13-1CA9-8934-B277-37A42937C742}"/>
          </ac:spMkLst>
        </pc:spChg>
        <pc:picChg chg="add del mod">
          <ac:chgData name="Erin Prangley" userId="S::eprangley@nacdd.org::7f058b9a-f90a-4281-a8c6-5ba31926f190" providerId="AD" clId="Web-{1624F7C1-37D5-A5C9-B0E3-D552BF9A9BA1}" dt="2023-09-06T17:53:23.009" v="81"/>
          <ac:picMkLst>
            <pc:docMk/>
            <pc:sldMk cId="1177918328" sldId="305"/>
            <ac:picMk id="4" creationId="{74D9FDEA-E6EA-18FF-1209-77620CBACBCE}"/>
          </ac:picMkLst>
        </pc:picChg>
        <pc:picChg chg="add del mod">
          <ac:chgData name="Erin Prangley" userId="S::eprangley@nacdd.org::7f058b9a-f90a-4281-a8c6-5ba31926f190" providerId="AD" clId="Web-{1624F7C1-37D5-A5C9-B0E3-D552BF9A9BA1}" dt="2023-09-06T17:53:27.884" v="84"/>
          <ac:picMkLst>
            <pc:docMk/>
            <pc:sldMk cId="1177918328" sldId="305"/>
            <ac:picMk id="5" creationId="{3B01DC75-6D18-2164-6035-27E4918898FA}"/>
          </ac:picMkLst>
        </pc:picChg>
        <pc:picChg chg="add del mod">
          <ac:chgData name="Erin Prangley" userId="S::eprangley@nacdd.org::7f058b9a-f90a-4281-a8c6-5ba31926f190" providerId="AD" clId="Web-{1624F7C1-37D5-A5C9-B0E3-D552BF9A9BA1}" dt="2023-09-06T17:53:44.869" v="85"/>
          <ac:picMkLst>
            <pc:docMk/>
            <pc:sldMk cId="1177918328" sldId="305"/>
            <ac:picMk id="6" creationId="{FB4BE69C-9698-9D66-50E9-B3274539CB8D}"/>
          </ac:picMkLst>
        </pc:picChg>
        <pc:picChg chg="add mod">
          <ac:chgData name="Erin Prangley" userId="S::eprangley@nacdd.org::7f058b9a-f90a-4281-a8c6-5ba31926f190" providerId="AD" clId="Web-{1624F7C1-37D5-A5C9-B0E3-D552BF9A9BA1}" dt="2023-09-06T17:53:26.212" v="83" actId="1076"/>
          <ac:picMkLst>
            <pc:docMk/>
            <pc:sldMk cId="1177918328" sldId="305"/>
            <ac:picMk id="7" creationId="{27A9F60C-2A83-048A-46D3-1BFBC16962E2}"/>
          </ac:picMkLst>
        </pc:picChg>
        <pc:picChg chg="add mod">
          <ac:chgData name="Erin Prangley" userId="S::eprangley@nacdd.org::7f058b9a-f90a-4281-a8c6-5ba31926f190" providerId="AD" clId="Web-{1624F7C1-37D5-A5C9-B0E3-D552BF9A9BA1}" dt="2023-09-06T17:59:44.629" v="286" actId="1076"/>
          <ac:picMkLst>
            <pc:docMk/>
            <pc:sldMk cId="1177918328" sldId="305"/>
            <ac:picMk id="8" creationId="{7FF956DE-0F93-654B-48AE-4703425EE72B}"/>
          </ac:picMkLst>
        </pc:picChg>
        <pc:picChg chg="add mod">
          <ac:chgData name="Erin Prangley" userId="S::eprangley@nacdd.org::7f058b9a-f90a-4281-a8c6-5ba31926f190" providerId="AD" clId="Web-{1624F7C1-37D5-A5C9-B0E3-D552BF9A9BA1}" dt="2023-09-06T17:54:14.589" v="90" actId="1076"/>
          <ac:picMkLst>
            <pc:docMk/>
            <pc:sldMk cId="1177918328" sldId="305"/>
            <ac:picMk id="9" creationId="{E9E22294-13A7-2A4A-B3DB-5B93C26285FE}"/>
          </ac:picMkLst>
        </pc:picChg>
      </pc:sldChg>
      <pc:sldChg chg="addSp delSp modSp new">
        <pc:chgData name="Erin Prangley" userId="S::eprangley@nacdd.org::7f058b9a-f90a-4281-a8c6-5ba31926f190" providerId="AD" clId="Web-{1624F7C1-37D5-A5C9-B0E3-D552BF9A9BA1}" dt="2023-09-06T18:29:22.976" v="784" actId="1076"/>
        <pc:sldMkLst>
          <pc:docMk/>
          <pc:sldMk cId="4055557329" sldId="306"/>
        </pc:sldMkLst>
        <pc:spChg chg="mod">
          <ac:chgData name="Erin Prangley" userId="S::eprangley@nacdd.org::7f058b9a-f90a-4281-a8c6-5ba31926f190" providerId="AD" clId="Web-{1624F7C1-37D5-A5C9-B0E3-D552BF9A9BA1}" dt="2023-09-06T18:23:59.998" v="780" actId="20577"/>
          <ac:spMkLst>
            <pc:docMk/>
            <pc:sldMk cId="4055557329" sldId="306"/>
            <ac:spMk id="2" creationId="{3CCC477E-2999-6BD2-18E9-C5D615FB4BCC}"/>
          </ac:spMkLst>
        </pc:spChg>
        <pc:spChg chg="add del mod">
          <ac:chgData name="Erin Prangley" userId="S::eprangley@nacdd.org::7f058b9a-f90a-4281-a8c6-5ba31926f190" providerId="AD" clId="Web-{1624F7C1-37D5-A5C9-B0E3-D552BF9A9BA1}" dt="2023-09-06T18:13:52.653" v="515"/>
          <ac:spMkLst>
            <pc:docMk/>
            <pc:sldMk cId="4055557329" sldId="306"/>
            <ac:spMk id="3" creationId="{95D94CEC-AE7F-1E96-334E-970DCDEFF0E4}"/>
          </ac:spMkLst>
        </pc:spChg>
        <pc:graphicFrameChg chg="add mod modGraphic">
          <ac:chgData name="Erin Prangley" userId="S::eprangley@nacdd.org::7f058b9a-f90a-4281-a8c6-5ba31926f190" providerId="AD" clId="Web-{1624F7C1-37D5-A5C9-B0E3-D552BF9A9BA1}" dt="2023-09-06T18:29:22.976" v="784" actId="1076"/>
          <ac:graphicFrameMkLst>
            <pc:docMk/>
            <pc:sldMk cId="4055557329" sldId="306"/>
            <ac:graphicFrameMk id="4" creationId="{ECD11005-80AC-8870-33F7-B0D88AFD5FEF}"/>
          </ac:graphicFrameMkLst>
        </pc:graphicFrameChg>
        <pc:picChg chg="add mod">
          <ac:chgData name="Erin Prangley" userId="S::eprangley@nacdd.org::7f058b9a-f90a-4281-a8c6-5ba31926f190" providerId="AD" clId="Web-{1624F7C1-37D5-A5C9-B0E3-D552BF9A9BA1}" dt="2023-09-06T18:29:14.803" v="782" actId="1076"/>
          <ac:picMkLst>
            <pc:docMk/>
            <pc:sldMk cId="4055557329" sldId="306"/>
            <ac:picMk id="5" creationId="{8625AA4B-FC52-9E83-F4CB-B6F582362F23}"/>
          </ac:picMkLst>
        </pc:picChg>
      </pc:sldChg>
      <pc:sldChg chg="del">
        <pc:chgData name="Erin Prangley" userId="S::eprangley@nacdd.org::7f058b9a-f90a-4281-a8c6-5ba31926f190" providerId="AD" clId="Web-{1624F7C1-37D5-A5C9-B0E3-D552BF9A9BA1}" dt="2023-09-06T17:31:18.332" v="5"/>
        <pc:sldMkLst>
          <pc:docMk/>
          <pc:sldMk cId="1911894797" sldId="309"/>
        </pc:sldMkLst>
      </pc:sldChg>
      <pc:sldChg chg="del">
        <pc:chgData name="Erin Prangley" userId="S::eprangley@nacdd.org::7f058b9a-f90a-4281-a8c6-5ba31926f190" providerId="AD" clId="Web-{1624F7C1-37D5-A5C9-B0E3-D552BF9A9BA1}" dt="2023-09-06T17:31:14.144" v="4"/>
        <pc:sldMkLst>
          <pc:docMk/>
          <pc:sldMk cId="812088786" sldId="310"/>
        </pc:sldMkLst>
      </pc:sldChg>
    </pc:docChg>
  </pc:docChgLst>
  <pc:docChgLst>
    <pc:chgData name="Erin Prangley" userId="S::eprangley@nacdd.org::7f058b9a-f90a-4281-a8c6-5ba31926f190" providerId="AD" clId="Web-{055E54AE-AC56-7D6B-21D7-46F1E82EDA0B}"/>
    <pc:docChg chg="addSld modSld sldOrd">
      <pc:chgData name="Erin Prangley" userId="S::eprangley@nacdd.org::7f058b9a-f90a-4281-a8c6-5ba31926f190" providerId="AD" clId="Web-{055E54AE-AC56-7D6B-21D7-46F1E82EDA0B}" dt="2023-09-06T19:55:27.731" v="868"/>
      <pc:docMkLst>
        <pc:docMk/>
      </pc:docMkLst>
      <pc:sldChg chg="modSp">
        <pc:chgData name="Erin Prangley" userId="S::eprangley@nacdd.org::7f058b9a-f90a-4281-a8c6-5ba31926f190" providerId="AD" clId="Web-{055E54AE-AC56-7D6B-21D7-46F1E82EDA0B}" dt="2023-09-06T19:39:13.871" v="657" actId="20577"/>
        <pc:sldMkLst>
          <pc:docMk/>
          <pc:sldMk cId="2003323784" sldId="303"/>
        </pc:sldMkLst>
        <pc:spChg chg="mod">
          <ac:chgData name="Erin Prangley" userId="S::eprangley@nacdd.org::7f058b9a-f90a-4281-a8c6-5ba31926f190" providerId="AD" clId="Web-{055E54AE-AC56-7D6B-21D7-46F1E82EDA0B}" dt="2023-09-06T19:39:13.871" v="657" actId="20577"/>
          <ac:spMkLst>
            <pc:docMk/>
            <pc:sldMk cId="2003323784" sldId="303"/>
            <ac:spMk id="2" creationId="{82683EE6-39A5-B4FC-1A22-5150E8B7DE27}"/>
          </ac:spMkLst>
        </pc:spChg>
      </pc:sldChg>
      <pc:sldChg chg="modSp">
        <pc:chgData name="Erin Prangley" userId="S::eprangley@nacdd.org::7f058b9a-f90a-4281-a8c6-5ba31926f190" providerId="AD" clId="Web-{055E54AE-AC56-7D6B-21D7-46F1E82EDA0B}" dt="2023-09-06T18:49:18.854" v="281" actId="20577"/>
        <pc:sldMkLst>
          <pc:docMk/>
          <pc:sldMk cId="1721065802" sldId="304"/>
        </pc:sldMkLst>
        <pc:spChg chg="mod">
          <ac:chgData name="Erin Prangley" userId="S::eprangley@nacdd.org::7f058b9a-f90a-4281-a8c6-5ba31926f190" providerId="AD" clId="Web-{055E54AE-AC56-7D6B-21D7-46F1E82EDA0B}" dt="2023-09-06T18:49:18.854" v="281" actId="20577"/>
          <ac:spMkLst>
            <pc:docMk/>
            <pc:sldMk cId="1721065802" sldId="304"/>
            <ac:spMk id="3" creationId="{1BB8ED13-1CA9-8934-B277-37A42937C742}"/>
          </ac:spMkLst>
        </pc:spChg>
      </pc:sldChg>
      <pc:sldChg chg="addSp delSp modSp mod setBg">
        <pc:chgData name="Erin Prangley" userId="S::eprangley@nacdd.org::7f058b9a-f90a-4281-a8c6-5ba31926f190" providerId="AD" clId="Web-{055E54AE-AC56-7D6B-21D7-46F1E82EDA0B}" dt="2023-09-06T19:53:55.885" v="845" actId="20577"/>
        <pc:sldMkLst>
          <pc:docMk/>
          <pc:sldMk cId="1177918328" sldId="305"/>
        </pc:sldMkLst>
        <pc:spChg chg="mod">
          <ac:chgData name="Erin Prangley" userId="S::eprangley@nacdd.org::7f058b9a-f90a-4281-a8c6-5ba31926f190" providerId="AD" clId="Web-{055E54AE-AC56-7D6B-21D7-46F1E82EDA0B}" dt="2023-09-06T19:53:20.290" v="839"/>
          <ac:spMkLst>
            <pc:docMk/>
            <pc:sldMk cId="1177918328" sldId="305"/>
            <ac:spMk id="2" creationId="{0C81FFA9-7E23-8594-3949-08AA3B437D25}"/>
          </ac:spMkLst>
        </pc:spChg>
        <pc:spChg chg="del mod">
          <ac:chgData name="Erin Prangley" userId="S::eprangley@nacdd.org::7f058b9a-f90a-4281-a8c6-5ba31926f190" providerId="AD" clId="Web-{055E54AE-AC56-7D6B-21D7-46F1E82EDA0B}" dt="2023-09-06T19:13:01.193" v="403"/>
          <ac:spMkLst>
            <pc:docMk/>
            <pc:sldMk cId="1177918328" sldId="305"/>
            <ac:spMk id="3" creationId="{1BB8ED13-1CA9-8934-B277-37A42937C742}"/>
          </ac:spMkLst>
        </pc:spChg>
        <pc:spChg chg="add mod">
          <ac:chgData name="Erin Prangley" userId="S::eprangley@nacdd.org::7f058b9a-f90a-4281-a8c6-5ba31926f190" providerId="AD" clId="Web-{055E54AE-AC56-7D6B-21D7-46F1E82EDA0B}" dt="2023-09-06T19:53:55.885" v="845" actId="20577"/>
          <ac:spMkLst>
            <pc:docMk/>
            <pc:sldMk cId="1177918328" sldId="305"/>
            <ac:spMk id="4" creationId="{31073355-C208-AC3A-151C-DDA8C043D090}"/>
          </ac:spMkLst>
        </pc:spChg>
        <pc:spChg chg="add del">
          <ac:chgData name="Erin Prangley" userId="S::eprangley@nacdd.org::7f058b9a-f90a-4281-a8c6-5ba31926f190" providerId="AD" clId="Web-{055E54AE-AC56-7D6B-21D7-46F1E82EDA0B}" dt="2023-09-06T19:53:20.290" v="839"/>
          <ac:spMkLst>
            <pc:docMk/>
            <pc:sldMk cId="1177918328" sldId="305"/>
            <ac:spMk id="10" creationId="{907EF6B7-1338-4443-8C46-6A318D952DFD}"/>
          </ac:spMkLst>
        </pc:spChg>
        <pc:spChg chg="add del">
          <ac:chgData name="Erin Prangley" userId="S::eprangley@nacdd.org::7f058b9a-f90a-4281-a8c6-5ba31926f190" providerId="AD" clId="Web-{055E54AE-AC56-7D6B-21D7-46F1E82EDA0B}" dt="2023-09-06T19:53:20.290" v="839"/>
          <ac:spMkLst>
            <pc:docMk/>
            <pc:sldMk cId="1177918328" sldId="305"/>
            <ac:spMk id="11" creationId="{DAAE4CDD-124C-4DCF-9584-B6033B545DD5}"/>
          </ac:spMkLst>
        </pc:spChg>
        <pc:spChg chg="add del">
          <ac:chgData name="Erin Prangley" userId="S::eprangley@nacdd.org::7f058b9a-f90a-4281-a8c6-5ba31926f190" providerId="AD" clId="Web-{055E54AE-AC56-7D6B-21D7-46F1E82EDA0B}" dt="2023-09-06T19:53:20.290" v="839"/>
          <ac:spMkLst>
            <pc:docMk/>
            <pc:sldMk cId="1177918328" sldId="305"/>
            <ac:spMk id="13" creationId="{081E4A58-353D-44AE-B2FC-2A74E2E400F7}"/>
          </ac:spMkLst>
        </pc:spChg>
        <pc:spChg chg="add">
          <ac:chgData name="Erin Prangley" userId="S::eprangley@nacdd.org::7f058b9a-f90a-4281-a8c6-5ba31926f190" providerId="AD" clId="Web-{055E54AE-AC56-7D6B-21D7-46F1E82EDA0B}" dt="2023-09-06T19:53:20.290" v="839"/>
          <ac:spMkLst>
            <pc:docMk/>
            <pc:sldMk cId="1177918328" sldId="305"/>
            <ac:spMk id="18" creationId="{100EDD19-6802-4EC3-95CE-CFFAB042CFD6}"/>
          </ac:spMkLst>
        </pc:spChg>
        <pc:spChg chg="add">
          <ac:chgData name="Erin Prangley" userId="S::eprangley@nacdd.org::7f058b9a-f90a-4281-a8c6-5ba31926f190" providerId="AD" clId="Web-{055E54AE-AC56-7D6B-21D7-46F1E82EDA0B}" dt="2023-09-06T19:53:20.290" v="839"/>
          <ac:spMkLst>
            <pc:docMk/>
            <pc:sldMk cId="1177918328" sldId="305"/>
            <ac:spMk id="20" creationId="{DB17E863-922E-4C26-BD64-E8FD41D28661}"/>
          </ac:spMkLst>
        </pc:spChg>
        <pc:picChg chg="del">
          <ac:chgData name="Erin Prangley" userId="S::eprangley@nacdd.org::7f058b9a-f90a-4281-a8c6-5ba31926f190" providerId="AD" clId="Web-{055E54AE-AC56-7D6B-21D7-46F1E82EDA0B}" dt="2023-09-06T18:33:44.235" v="46"/>
          <ac:picMkLst>
            <pc:docMk/>
            <pc:sldMk cId="1177918328" sldId="305"/>
            <ac:picMk id="7" creationId="{27A9F60C-2A83-048A-46D3-1BFBC16962E2}"/>
          </ac:picMkLst>
        </pc:picChg>
        <pc:picChg chg="del">
          <ac:chgData name="Erin Prangley" userId="S::eprangley@nacdd.org::7f058b9a-f90a-4281-a8c6-5ba31926f190" providerId="AD" clId="Web-{055E54AE-AC56-7D6B-21D7-46F1E82EDA0B}" dt="2023-09-06T18:33:55.516" v="49"/>
          <ac:picMkLst>
            <pc:docMk/>
            <pc:sldMk cId="1177918328" sldId="305"/>
            <ac:picMk id="8" creationId="{7FF956DE-0F93-654B-48AE-4703425EE72B}"/>
          </ac:picMkLst>
        </pc:picChg>
        <pc:picChg chg="del">
          <ac:chgData name="Erin Prangley" userId="S::eprangley@nacdd.org::7f058b9a-f90a-4281-a8c6-5ba31926f190" providerId="AD" clId="Web-{055E54AE-AC56-7D6B-21D7-46F1E82EDA0B}" dt="2023-09-06T18:34:05.704" v="52"/>
          <ac:picMkLst>
            <pc:docMk/>
            <pc:sldMk cId="1177918328" sldId="305"/>
            <ac:picMk id="9" creationId="{E9E22294-13A7-2A4A-B3DB-5B93C26285FE}"/>
          </ac:picMkLst>
        </pc:picChg>
      </pc:sldChg>
      <pc:sldChg chg="addSp delSp modSp mod ord setBg">
        <pc:chgData name="Erin Prangley" userId="S::eprangley@nacdd.org::7f058b9a-f90a-4281-a8c6-5ba31926f190" providerId="AD" clId="Web-{055E54AE-AC56-7D6B-21D7-46F1E82EDA0B}" dt="2023-09-06T19:55:04.324" v="866" actId="20577"/>
        <pc:sldMkLst>
          <pc:docMk/>
          <pc:sldMk cId="4055557329" sldId="306"/>
        </pc:sldMkLst>
        <pc:spChg chg="mod">
          <ac:chgData name="Erin Prangley" userId="S::eprangley@nacdd.org::7f058b9a-f90a-4281-a8c6-5ba31926f190" providerId="AD" clId="Web-{055E54AE-AC56-7D6B-21D7-46F1E82EDA0B}" dt="2023-09-06T19:55:04.324" v="866" actId="20577"/>
          <ac:spMkLst>
            <pc:docMk/>
            <pc:sldMk cId="4055557329" sldId="306"/>
            <ac:spMk id="2" creationId="{3CCC477E-2999-6BD2-18E9-C5D615FB4BCC}"/>
          </ac:spMkLst>
        </pc:spChg>
        <pc:spChg chg="add">
          <ac:chgData name="Erin Prangley" userId="S::eprangley@nacdd.org::7f058b9a-f90a-4281-a8c6-5ba31926f190" providerId="AD" clId="Web-{055E54AE-AC56-7D6B-21D7-46F1E82EDA0B}" dt="2023-09-06T18:30:36.714" v="4"/>
          <ac:spMkLst>
            <pc:docMk/>
            <pc:sldMk cId="4055557329" sldId="306"/>
            <ac:spMk id="7" creationId="{7301F447-EEF7-48F5-AF73-7566EE7F64AD}"/>
          </ac:spMkLst>
        </pc:spChg>
        <pc:spChg chg="add">
          <ac:chgData name="Erin Prangley" userId="S::eprangley@nacdd.org::7f058b9a-f90a-4281-a8c6-5ba31926f190" providerId="AD" clId="Web-{055E54AE-AC56-7D6B-21D7-46F1E82EDA0B}" dt="2023-09-06T18:30:36.714" v="4"/>
          <ac:spMkLst>
            <pc:docMk/>
            <pc:sldMk cId="4055557329" sldId="306"/>
            <ac:spMk id="8" creationId="{F7117410-A2A4-4085-9ADC-46744551DBDE}"/>
          </ac:spMkLst>
        </pc:spChg>
        <pc:spChg chg="add">
          <ac:chgData name="Erin Prangley" userId="S::eprangley@nacdd.org::7f058b9a-f90a-4281-a8c6-5ba31926f190" providerId="AD" clId="Web-{055E54AE-AC56-7D6B-21D7-46F1E82EDA0B}" dt="2023-09-06T18:30:36.714" v="4"/>
          <ac:spMkLst>
            <pc:docMk/>
            <pc:sldMk cId="4055557329" sldId="306"/>
            <ac:spMk id="9" creationId="{99F74EB5-E547-4FB4-95F5-BCC788F3C4A0}"/>
          </ac:spMkLst>
        </pc:spChg>
        <pc:spChg chg="add del">
          <ac:chgData name="Erin Prangley" userId="S::eprangley@nacdd.org::7f058b9a-f90a-4281-a8c6-5ba31926f190" providerId="AD" clId="Web-{055E54AE-AC56-7D6B-21D7-46F1E82EDA0B}" dt="2023-09-06T18:30:16.135" v="3"/>
          <ac:spMkLst>
            <pc:docMk/>
            <pc:sldMk cId="4055557329" sldId="306"/>
            <ac:spMk id="10" creationId="{545D489D-16E1-484D-867B-144368D74B83}"/>
          </ac:spMkLst>
        </pc:spChg>
        <pc:spChg chg="add del">
          <ac:chgData name="Erin Prangley" userId="S::eprangley@nacdd.org::7f058b9a-f90a-4281-a8c6-5ba31926f190" providerId="AD" clId="Web-{055E54AE-AC56-7D6B-21D7-46F1E82EDA0B}" dt="2023-09-06T18:30:16.135" v="3"/>
          <ac:spMkLst>
            <pc:docMk/>
            <pc:sldMk cId="4055557329" sldId="306"/>
            <ac:spMk id="12" creationId="{49A496F5-B01E-4BF8-9D1E-C4E53B6F9652}"/>
          </ac:spMkLst>
        </pc:spChg>
        <pc:spChg chg="add del">
          <ac:chgData name="Erin Prangley" userId="S::eprangley@nacdd.org::7f058b9a-f90a-4281-a8c6-5ba31926f190" providerId="AD" clId="Web-{055E54AE-AC56-7D6B-21D7-46F1E82EDA0B}" dt="2023-09-06T18:30:16.135" v="3"/>
          <ac:spMkLst>
            <pc:docMk/>
            <pc:sldMk cId="4055557329" sldId="306"/>
            <ac:spMk id="14" creationId="{6E895C8D-1379-40B8-8B1B-B6F5AEAF0A6C}"/>
          </ac:spMkLst>
        </pc:spChg>
        <pc:graphicFrameChg chg="mod modGraphic">
          <ac:chgData name="Erin Prangley" userId="S::eprangley@nacdd.org::7f058b9a-f90a-4281-a8c6-5ba31926f190" providerId="AD" clId="Web-{055E54AE-AC56-7D6B-21D7-46F1E82EDA0B}" dt="2023-09-06T18:32:28.998" v="31"/>
          <ac:graphicFrameMkLst>
            <pc:docMk/>
            <pc:sldMk cId="4055557329" sldId="306"/>
            <ac:graphicFrameMk id="4" creationId="{ECD11005-80AC-8870-33F7-B0D88AFD5FEF}"/>
          </ac:graphicFrameMkLst>
        </pc:graphicFrameChg>
        <pc:graphicFrameChg chg="add mod modGraphic">
          <ac:chgData name="Erin Prangley" userId="S::eprangley@nacdd.org::7f058b9a-f90a-4281-a8c6-5ba31926f190" providerId="AD" clId="Web-{055E54AE-AC56-7D6B-21D7-46F1E82EDA0B}" dt="2023-09-06T18:32:32.561" v="33"/>
          <ac:graphicFrameMkLst>
            <pc:docMk/>
            <pc:sldMk cId="4055557329" sldId="306"/>
            <ac:graphicFrameMk id="6" creationId="{1F6CF090-76F4-9E88-6CEF-3F407E090636}"/>
          </ac:graphicFrameMkLst>
        </pc:graphicFrameChg>
        <pc:picChg chg="mod">
          <ac:chgData name="Erin Prangley" userId="S::eprangley@nacdd.org::7f058b9a-f90a-4281-a8c6-5ba31926f190" providerId="AD" clId="Web-{055E54AE-AC56-7D6B-21D7-46F1E82EDA0B}" dt="2023-09-06T18:32:46.858" v="36" actId="1076"/>
          <ac:picMkLst>
            <pc:docMk/>
            <pc:sldMk cId="4055557329" sldId="306"/>
            <ac:picMk id="5" creationId="{8625AA4B-FC52-9E83-F4CB-B6F582362F23}"/>
          </ac:picMkLst>
        </pc:picChg>
      </pc:sldChg>
      <pc:sldChg chg="addSp delSp modSp add replId">
        <pc:chgData name="Erin Prangley" userId="S::eprangley@nacdd.org::7f058b9a-f90a-4281-a8c6-5ba31926f190" providerId="AD" clId="Web-{055E54AE-AC56-7D6B-21D7-46F1E82EDA0B}" dt="2023-09-06T19:55:27.731" v="868"/>
        <pc:sldMkLst>
          <pc:docMk/>
          <pc:sldMk cId="2470909908" sldId="307"/>
        </pc:sldMkLst>
        <pc:spChg chg="mod">
          <ac:chgData name="Erin Prangley" userId="S::eprangley@nacdd.org::7f058b9a-f90a-4281-a8c6-5ba31926f190" providerId="AD" clId="Web-{055E54AE-AC56-7D6B-21D7-46F1E82EDA0B}" dt="2023-09-06T19:55:27.731" v="868"/>
          <ac:spMkLst>
            <pc:docMk/>
            <pc:sldMk cId="2470909908" sldId="307"/>
            <ac:spMk id="2" creationId="{0C81FFA9-7E23-8594-3949-08AA3B437D25}"/>
          </ac:spMkLst>
        </pc:spChg>
        <pc:spChg chg="mod">
          <ac:chgData name="Erin Prangley" userId="S::eprangley@nacdd.org::7f058b9a-f90a-4281-a8c6-5ba31926f190" providerId="AD" clId="Web-{055E54AE-AC56-7D6B-21D7-46F1E82EDA0B}" dt="2023-09-06T19:55:27.731" v="868"/>
          <ac:spMkLst>
            <pc:docMk/>
            <pc:sldMk cId="2470909908" sldId="307"/>
            <ac:spMk id="3" creationId="{1BB8ED13-1CA9-8934-B277-37A42937C742}"/>
          </ac:spMkLst>
        </pc:spChg>
        <pc:spChg chg="add del">
          <ac:chgData name="Erin Prangley" userId="S::eprangley@nacdd.org::7f058b9a-f90a-4281-a8c6-5ba31926f190" providerId="AD" clId="Web-{055E54AE-AC56-7D6B-21D7-46F1E82EDA0B}" dt="2023-09-06T18:34:50.768" v="57"/>
          <ac:spMkLst>
            <pc:docMk/>
            <pc:sldMk cId="2470909908" sldId="307"/>
            <ac:spMk id="10" creationId="{201CC55D-ED54-4C5C-95E6-10947BD1103B}"/>
          </ac:spMkLst>
        </pc:spChg>
        <pc:spChg chg="add del">
          <ac:chgData name="Erin Prangley" userId="S::eprangley@nacdd.org::7f058b9a-f90a-4281-a8c6-5ba31926f190" providerId="AD" clId="Web-{055E54AE-AC56-7D6B-21D7-46F1E82EDA0B}" dt="2023-09-06T18:34:50.768" v="57"/>
          <ac:spMkLst>
            <pc:docMk/>
            <pc:sldMk cId="2470909908" sldId="307"/>
            <ac:spMk id="16" creationId="{3873B707-463F-40B0-8227-E8CC6C67EB25}"/>
          </ac:spMkLst>
        </pc:spChg>
        <pc:spChg chg="add del">
          <ac:chgData name="Erin Prangley" userId="S::eprangley@nacdd.org::7f058b9a-f90a-4281-a8c6-5ba31926f190" providerId="AD" clId="Web-{055E54AE-AC56-7D6B-21D7-46F1E82EDA0B}" dt="2023-09-06T18:34:50.768" v="57"/>
          <ac:spMkLst>
            <pc:docMk/>
            <pc:sldMk cId="2470909908" sldId="307"/>
            <ac:spMk id="18" creationId="{C13237C8-E62C-4F0D-A318-BD6FB6C2D138}"/>
          </ac:spMkLst>
        </pc:spChg>
        <pc:spChg chg="add del">
          <ac:chgData name="Erin Prangley" userId="S::eprangley@nacdd.org::7f058b9a-f90a-4281-a8c6-5ba31926f190" providerId="AD" clId="Web-{055E54AE-AC56-7D6B-21D7-46F1E82EDA0B}" dt="2023-09-06T18:34:50.768" v="57"/>
          <ac:spMkLst>
            <pc:docMk/>
            <pc:sldMk cId="2470909908" sldId="307"/>
            <ac:spMk id="20" creationId="{19C9EAEA-39D0-4B0E-A0EB-51E7B26740B1}"/>
          </ac:spMkLst>
        </pc:spChg>
        <pc:spChg chg="add del">
          <ac:chgData name="Erin Prangley" userId="S::eprangley@nacdd.org::7f058b9a-f90a-4281-a8c6-5ba31926f190" providerId="AD" clId="Web-{055E54AE-AC56-7D6B-21D7-46F1E82EDA0B}" dt="2023-09-06T18:34:50.752" v="56"/>
          <ac:spMkLst>
            <pc:docMk/>
            <pc:sldMk cId="2470909908" sldId="307"/>
            <ac:spMk id="25" creationId="{BDF1A630-2A9B-41A0-92F9-FDA261070EA8}"/>
          </ac:spMkLst>
        </pc:spChg>
        <pc:spChg chg="add del">
          <ac:chgData name="Erin Prangley" userId="S::eprangley@nacdd.org::7f058b9a-f90a-4281-a8c6-5ba31926f190" providerId="AD" clId="Web-{055E54AE-AC56-7D6B-21D7-46F1E82EDA0B}" dt="2023-09-06T19:55:27.731" v="868"/>
          <ac:spMkLst>
            <pc:docMk/>
            <pc:sldMk cId="2470909908" sldId="307"/>
            <ac:spMk id="29" creationId="{3B438362-1E1E-4C62-A99E-4134CB16366C}"/>
          </ac:spMkLst>
        </pc:spChg>
        <pc:spChg chg="add del">
          <ac:chgData name="Erin Prangley" userId="S::eprangley@nacdd.org::7f058b9a-f90a-4281-a8c6-5ba31926f190" providerId="AD" clId="Web-{055E54AE-AC56-7D6B-21D7-46F1E82EDA0B}" dt="2023-09-06T18:34:50.752" v="56"/>
          <ac:spMkLst>
            <pc:docMk/>
            <pc:sldMk cId="2470909908" sldId="307"/>
            <ac:spMk id="31" creationId="{0DA909B4-15FF-46A6-8A7F-7AEF977FE9ED}"/>
          </ac:spMkLst>
        </pc:spChg>
        <pc:spChg chg="add del">
          <ac:chgData name="Erin Prangley" userId="S::eprangley@nacdd.org::7f058b9a-f90a-4281-a8c6-5ba31926f190" providerId="AD" clId="Web-{055E54AE-AC56-7D6B-21D7-46F1E82EDA0B}" dt="2023-09-06T18:34:50.752" v="56"/>
          <ac:spMkLst>
            <pc:docMk/>
            <pc:sldMk cId="2470909908" sldId="307"/>
            <ac:spMk id="33" creationId="{1382A32C-5B0C-4B1C-A074-76C6DBCC9F87}"/>
          </ac:spMkLst>
        </pc:spChg>
        <pc:spChg chg="add del">
          <ac:chgData name="Erin Prangley" userId="S::eprangley@nacdd.org::7f058b9a-f90a-4281-a8c6-5ba31926f190" providerId="AD" clId="Web-{055E54AE-AC56-7D6B-21D7-46F1E82EDA0B}" dt="2023-09-06T19:55:27.731" v="868"/>
          <ac:spMkLst>
            <pc:docMk/>
            <pc:sldMk cId="2470909908" sldId="307"/>
            <ac:spMk id="35" creationId="{D1B80E9C-CF8A-440B-B8F5-54BF121BF458}"/>
          </ac:spMkLst>
        </pc:spChg>
        <pc:spChg chg="add del">
          <ac:chgData name="Erin Prangley" userId="S::eprangley@nacdd.org::7f058b9a-f90a-4281-a8c6-5ba31926f190" providerId="AD" clId="Web-{055E54AE-AC56-7D6B-21D7-46F1E82EDA0B}" dt="2023-09-06T19:55:27.731" v="868"/>
          <ac:spMkLst>
            <pc:docMk/>
            <pc:sldMk cId="2470909908" sldId="307"/>
            <ac:spMk id="36" creationId="{1135A26D-9D47-467E-91F1-31149BF0D213}"/>
          </ac:spMkLst>
        </pc:spChg>
        <pc:spChg chg="add del">
          <ac:chgData name="Erin Prangley" userId="S::eprangley@nacdd.org::7f058b9a-f90a-4281-a8c6-5ba31926f190" providerId="AD" clId="Web-{055E54AE-AC56-7D6B-21D7-46F1E82EDA0B}" dt="2023-09-06T19:55:27.731" v="868"/>
          <ac:spMkLst>
            <pc:docMk/>
            <pc:sldMk cId="2470909908" sldId="307"/>
            <ac:spMk id="37" creationId="{CB147A70-DC29-4DDF-A34C-2B82C6E2295E}"/>
          </ac:spMkLst>
        </pc:spChg>
        <pc:spChg chg="add del">
          <ac:chgData name="Erin Prangley" userId="S::eprangley@nacdd.org::7f058b9a-f90a-4281-a8c6-5ba31926f190" providerId="AD" clId="Web-{055E54AE-AC56-7D6B-21D7-46F1E82EDA0B}" dt="2023-09-06T19:55:27.731" v="868"/>
          <ac:spMkLst>
            <pc:docMk/>
            <pc:sldMk cId="2470909908" sldId="307"/>
            <ac:spMk id="38" creationId="{6C077334-5571-4B83-A83E-4CCCFA7B5E8A}"/>
          </ac:spMkLst>
        </pc:spChg>
        <pc:spChg chg="add del">
          <ac:chgData name="Erin Prangley" userId="S::eprangley@nacdd.org::7f058b9a-f90a-4281-a8c6-5ba31926f190" providerId="AD" clId="Web-{055E54AE-AC56-7D6B-21D7-46F1E82EDA0B}" dt="2023-09-06T19:55:27.731" v="868"/>
          <ac:spMkLst>
            <pc:docMk/>
            <pc:sldMk cId="2470909908" sldId="307"/>
            <ac:spMk id="39" creationId="{4D3DC50D-CA0F-48F9-B17E-20D8669AA4E0}"/>
          </ac:spMkLst>
        </pc:spChg>
        <pc:spChg chg="add del">
          <ac:chgData name="Erin Prangley" userId="S::eprangley@nacdd.org::7f058b9a-f90a-4281-a8c6-5ba31926f190" providerId="AD" clId="Web-{055E54AE-AC56-7D6B-21D7-46F1E82EDA0B}" dt="2023-09-06T19:55:27.731" v="868"/>
          <ac:spMkLst>
            <pc:docMk/>
            <pc:sldMk cId="2470909908" sldId="307"/>
            <ac:spMk id="44" creationId="{BDF1A630-2A9B-41A0-92F9-FDA261070EA8}"/>
          </ac:spMkLst>
        </pc:spChg>
        <pc:spChg chg="add del">
          <ac:chgData name="Erin Prangley" userId="S::eprangley@nacdd.org::7f058b9a-f90a-4281-a8c6-5ba31926f190" providerId="AD" clId="Web-{055E54AE-AC56-7D6B-21D7-46F1E82EDA0B}" dt="2023-09-06T19:55:27.731" v="868"/>
          <ac:spMkLst>
            <pc:docMk/>
            <pc:sldMk cId="2470909908" sldId="307"/>
            <ac:spMk id="50" creationId="{0DA909B4-15FF-46A6-8A7F-7AEF977FE9ED}"/>
          </ac:spMkLst>
        </pc:spChg>
        <pc:spChg chg="add del">
          <ac:chgData name="Erin Prangley" userId="S::eprangley@nacdd.org::7f058b9a-f90a-4281-a8c6-5ba31926f190" providerId="AD" clId="Web-{055E54AE-AC56-7D6B-21D7-46F1E82EDA0B}" dt="2023-09-06T19:55:27.731" v="868"/>
          <ac:spMkLst>
            <pc:docMk/>
            <pc:sldMk cId="2470909908" sldId="307"/>
            <ac:spMk id="52" creationId="{1382A32C-5B0C-4B1C-A074-76C6DBCC9F87}"/>
          </ac:spMkLst>
        </pc:spChg>
        <pc:grpChg chg="add del">
          <ac:chgData name="Erin Prangley" userId="S::eprangley@nacdd.org::7f058b9a-f90a-4281-a8c6-5ba31926f190" providerId="AD" clId="Web-{055E54AE-AC56-7D6B-21D7-46F1E82EDA0B}" dt="2023-09-06T18:34:50.768" v="57"/>
          <ac:grpSpMkLst>
            <pc:docMk/>
            <pc:sldMk cId="2470909908" sldId="307"/>
            <ac:grpSpMk id="12" creationId="{1DE889C7-FAD6-4397-98E2-05D503484459}"/>
          </ac:grpSpMkLst>
        </pc:grpChg>
        <pc:grpChg chg="add del">
          <ac:chgData name="Erin Prangley" userId="S::eprangley@nacdd.org::7f058b9a-f90a-4281-a8c6-5ba31926f190" providerId="AD" clId="Web-{055E54AE-AC56-7D6B-21D7-46F1E82EDA0B}" dt="2023-09-06T18:34:50.752" v="56"/>
          <ac:grpSpMkLst>
            <pc:docMk/>
            <pc:sldMk cId="2470909908" sldId="307"/>
            <ac:grpSpMk id="27" creationId="{19A6B5CE-CB1D-48EE-8B43-E952235C8371}"/>
          </ac:grpSpMkLst>
        </pc:grpChg>
        <pc:grpChg chg="add del">
          <ac:chgData name="Erin Prangley" userId="S::eprangley@nacdd.org::7f058b9a-f90a-4281-a8c6-5ba31926f190" providerId="AD" clId="Web-{055E54AE-AC56-7D6B-21D7-46F1E82EDA0B}" dt="2023-09-06T19:55:27.731" v="868"/>
          <ac:grpSpMkLst>
            <pc:docMk/>
            <pc:sldMk cId="2470909908" sldId="307"/>
            <ac:grpSpMk id="46" creationId="{19A6B5CE-CB1D-48EE-8B43-E952235C8371}"/>
          </ac:grpSpMkLst>
        </pc:grpChg>
        <pc:picChg chg="add mod">
          <ac:chgData name="Erin Prangley" userId="S::eprangley@nacdd.org::7f058b9a-f90a-4281-a8c6-5ba31926f190" providerId="AD" clId="Web-{055E54AE-AC56-7D6B-21D7-46F1E82EDA0B}" dt="2023-09-06T19:55:27.731" v="868"/>
          <ac:picMkLst>
            <pc:docMk/>
            <pc:sldMk cId="2470909908" sldId="307"/>
            <ac:picMk id="4" creationId="{60C2AD6B-A56C-B142-55FA-90DAC660B9DB}"/>
          </ac:picMkLst>
        </pc:picChg>
        <pc:picChg chg="del">
          <ac:chgData name="Erin Prangley" userId="S::eprangley@nacdd.org::7f058b9a-f90a-4281-a8c6-5ba31926f190" providerId="AD" clId="Web-{055E54AE-AC56-7D6B-21D7-46F1E82EDA0B}" dt="2023-09-06T18:33:40.141" v="45"/>
          <ac:picMkLst>
            <pc:docMk/>
            <pc:sldMk cId="2470909908" sldId="307"/>
            <ac:picMk id="5" creationId="{CEF5CE88-471F-ABD4-520D-F3AC78714168}"/>
          </ac:picMkLst>
        </pc:picChg>
        <pc:picChg chg="add mod">
          <ac:chgData name="Erin Prangley" userId="S::eprangley@nacdd.org::7f058b9a-f90a-4281-a8c6-5ba31926f190" providerId="AD" clId="Web-{055E54AE-AC56-7D6B-21D7-46F1E82EDA0B}" dt="2023-09-06T19:55:27.731" v="868"/>
          <ac:picMkLst>
            <pc:docMk/>
            <pc:sldMk cId="2470909908" sldId="307"/>
            <ac:picMk id="6" creationId="{973849BE-DB22-C420-B205-F681FA550830}"/>
          </ac:picMkLst>
        </pc:picChg>
        <pc:picChg chg="add mod ord">
          <ac:chgData name="Erin Prangley" userId="S::eprangley@nacdd.org::7f058b9a-f90a-4281-a8c6-5ba31926f190" providerId="AD" clId="Web-{055E54AE-AC56-7D6B-21D7-46F1E82EDA0B}" dt="2023-09-06T19:55:27.731" v="868"/>
          <ac:picMkLst>
            <pc:docMk/>
            <pc:sldMk cId="2470909908" sldId="307"/>
            <ac:picMk id="7" creationId="{7D3C5C86-4477-B330-BAF6-1BA23914462C}"/>
          </ac:picMkLst>
        </pc:picChg>
      </pc:sldChg>
      <pc:sldChg chg="addSp delSp modSp new mod setBg">
        <pc:chgData name="Erin Prangley" userId="S::eprangley@nacdd.org::7f058b9a-f90a-4281-a8c6-5ba31926f190" providerId="AD" clId="Web-{055E54AE-AC56-7D6B-21D7-46F1E82EDA0B}" dt="2023-09-06T19:54:25.870" v="856" actId="20577"/>
        <pc:sldMkLst>
          <pc:docMk/>
          <pc:sldMk cId="4247137428" sldId="308"/>
        </pc:sldMkLst>
        <pc:spChg chg="mod">
          <ac:chgData name="Erin Prangley" userId="S::eprangley@nacdd.org::7f058b9a-f90a-4281-a8c6-5ba31926f190" providerId="AD" clId="Web-{055E54AE-AC56-7D6B-21D7-46F1E82EDA0B}" dt="2023-09-06T19:54:25.870" v="856" actId="20577"/>
          <ac:spMkLst>
            <pc:docMk/>
            <pc:sldMk cId="4247137428" sldId="308"/>
            <ac:spMk id="2" creationId="{5F2DECA7-D36B-262E-F75F-F111C26816E3}"/>
          </ac:spMkLst>
        </pc:spChg>
        <pc:spChg chg="add mod">
          <ac:chgData name="Erin Prangley" userId="S::eprangley@nacdd.org::7f058b9a-f90a-4281-a8c6-5ba31926f190" providerId="AD" clId="Web-{055E54AE-AC56-7D6B-21D7-46F1E82EDA0B}" dt="2023-09-06T19:52:48.289" v="838" actId="20577"/>
          <ac:spMkLst>
            <pc:docMk/>
            <pc:sldMk cId="4247137428" sldId="308"/>
            <ac:spMk id="3" creationId="{3330E342-9AC7-9935-A23A-33EBB175E8AB}"/>
          </ac:spMkLst>
        </pc:spChg>
        <pc:spChg chg="add del">
          <ac:chgData name="Erin Prangley" userId="S::eprangley@nacdd.org::7f058b9a-f90a-4281-a8c6-5ba31926f190" providerId="AD" clId="Web-{055E54AE-AC56-7D6B-21D7-46F1E82EDA0B}" dt="2023-09-06T19:49:00.875" v="804"/>
          <ac:spMkLst>
            <pc:docMk/>
            <pc:sldMk cId="4247137428" sldId="308"/>
            <ac:spMk id="8" creationId="{C2554CA6-288E-4202-BC52-2E5A8F0C0AED}"/>
          </ac:spMkLst>
        </pc:spChg>
        <pc:spChg chg="add del">
          <ac:chgData name="Erin Prangley" userId="S::eprangley@nacdd.org::7f058b9a-f90a-4281-a8c6-5ba31926f190" providerId="AD" clId="Web-{055E54AE-AC56-7D6B-21D7-46F1E82EDA0B}" dt="2023-09-06T19:48:53.406" v="802"/>
          <ac:spMkLst>
            <pc:docMk/>
            <pc:sldMk cId="4247137428" sldId="308"/>
            <ac:spMk id="9" creationId="{F13C74B1-5B17-4795-BED0-7140497B445A}"/>
          </ac:spMkLst>
        </pc:spChg>
        <pc:spChg chg="add del">
          <ac:chgData name="Erin Prangley" userId="S::eprangley@nacdd.org::7f058b9a-f90a-4281-a8c6-5ba31926f190" providerId="AD" clId="Web-{055E54AE-AC56-7D6B-21D7-46F1E82EDA0B}" dt="2023-09-06T19:49:00.875" v="804"/>
          <ac:spMkLst>
            <pc:docMk/>
            <pc:sldMk cId="4247137428" sldId="308"/>
            <ac:spMk id="10" creationId="{B10BB131-AC8E-4A8E-A5D1-36260F720C3B}"/>
          </ac:spMkLst>
        </pc:spChg>
        <pc:spChg chg="add del">
          <ac:chgData name="Erin Prangley" userId="S::eprangley@nacdd.org::7f058b9a-f90a-4281-a8c6-5ba31926f190" providerId="AD" clId="Web-{055E54AE-AC56-7D6B-21D7-46F1E82EDA0B}" dt="2023-09-06T19:48:53.406" v="802"/>
          <ac:spMkLst>
            <pc:docMk/>
            <pc:sldMk cId="4247137428" sldId="308"/>
            <ac:spMk id="11" creationId="{D4974D33-8DC5-464E-8C6D-BE58F0669C17}"/>
          </ac:spMkLst>
        </pc:spChg>
        <pc:spChg chg="add del">
          <ac:chgData name="Erin Prangley" userId="S::eprangley@nacdd.org::7f058b9a-f90a-4281-a8c6-5ba31926f190" providerId="AD" clId="Web-{055E54AE-AC56-7D6B-21D7-46F1E82EDA0B}" dt="2023-09-06T19:49:00.875" v="804"/>
          <ac:spMkLst>
            <pc:docMk/>
            <pc:sldMk cId="4247137428" sldId="308"/>
            <ac:spMk id="12" creationId="{5B7778FC-632E-4DCA-A7CB-0D7731CCF970}"/>
          </ac:spMkLst>
        </pc:spChg>
        <pc:spChg chg="add del">
          <ac:chgData name="Erin Prangley" userId="S::eprangley@nacdd.org::7f058b9a-f90a-4281-a8c6-5ba31926f190" providerId="AD" clId="Web-{055E54AE-AC56-7D6B-21D7-46F1E82EDA0B}" dt="2023-09-06T19:49:00.875" v="804"/>
          <ac:spMkLst>
            <pc:docMk/>
            <pc:sldMk cId="4247137428" sldId="308"/>
            <ac:spMk id="14" creationId="{FA23A907-97FB-4A8F-880A-DD77401C4296}"/>
          </ac:spMkLst>
        </pc:spChg>
        <pc:spChg chg="add">
          <ac:chgData name="Erin Prangley" userId="S::eprangley@nacdd.org::7f058b9a-f90a-4281-a8c6-5ba31926f190" providerId="AD" clId="Web-{055E54AE-AC56-7D6B-21D7-46F1E82EDA0B}" dt="2023-09-06T19:49:00.890" v="805"/>
          <ac:spMkLst>
            <pc:docMk/>
            <pc:sldMk cId="4247137428" sldId="308"/>
            <ac:spMk id="16" creationId="{907EF6B7-1338-4443-8C46-6A318D952DFD}"/>
          </ac:spMkLst>
        </pc:spChg>
        <pc:spChg chg="add">
          <ac:chgData name="Erin Prangley" userId="S::eprangley@nacdd.org::7f058b9a-f90a-4281-a8c6-5ba31926f190" providerId="AD" clId="Web-{055E54AE-AC56-7D6B-21D7-46F1E82EDA0B}" dt="2023-09-06T19:49:00.890" v="805"/>
          <ac:spMkLst>
            <pc:docMk/>
            <pc:sldMk cId="4247137428" sldId="308"/>
            <ac:spMk id="17" creationId="{DAAE4CDD-124C-4DCF-9584-B6033B545DD5}"/>
          </ac:spMkLst>
        </pc:spChg>
        <pc:spChg chg="add">
          <ac:chgData name="Erin Prangley" userId="S::eprangley@nacdd.org::7f058b9a-f90a-4281-a8c6-5ba31926f190" providerId="AD" clId="Web-{055E54AE-AC56-7D6B-21D7-46F1E82EDA0B}" dt="2023-09-06T19:49:00.890" v="805"/>
          <ac:spMkLst>
            <pc:docMk/>
            <pc:sldMk cId="4247137428" sldId="308"/>
            <ac:spMk id="18" creationId="{081E4A58-353D-44AE-B2FC-2A74E2E400F7}"/>
          </ac:spMkLst>
        </pc:spChg>
        <pc:picChg chg="add del">
          <ac:chgData name="Erin Prangley" userId="S::eprangley@nacdd.org::7f058b9a-f90a-4281-a8c6-5ba31926f190" providerId="AD" clId="Web-{055E54AE-AC56-7D6B-21D7-46F1E82EDA0B}" dt="2023-09-06T19:48:53.406" v="802"/>
          <ac:picMkLst>
            <pc:docMk/>
            <pc:sldMk cId="4247137428" sldId="308"/>
            <ac:picMk id="5" creationId="{9AA1013E-6214-483C-80B2-4001F976D37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9/6/2023</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NACDD serves as the collective voice of the nation’s 56 DD Councils. The mission of DD Councils (and therefore ultimate goal of NACDD) is Systems Change.</a:t>
            </a:r>
            <a:r>
              <a:rPr lang="en-US" baseline="0"/>
              <a:t>  </a:t>
            </a:r>
            <a:r>
              <a:rPr lang="en-US"/>
              <a:t>VABPDD</a:t>
            </a:r>
            <a:r>
              <a:rPr lang="en-US" baseline="0"/>
              <a:t> is one of the councils we serve. </a:t>
            </a:r>
          </a:p>
          <a:p>
            <a:endParaRPr lang="en-US" baseline="0"/>
          </a:p>
          <a:p>
            <a:r>
              <a:rPr lang="en-US" baseline="0"/>
              <a:t>I'm here today for a purely selfish reason – we need more self advocates.  </a:t>
            </a:r>
          </a:p>
          <a:p>
            <a:endParaRPr lang="en-US" baseline="0"/>
          </a:p>
          <a:p>
            <a:r>
              <a:rPr lang="en-US" baseline="0"/>
              <a:t>Why? Because in order to change systems, we need to change minds. In order to change minds, we need to change hearts. </a:t>
            </a:r>
          </a:p>
          <a:p>
            <a:endParaRPr lang="en-US" baseline="0"/>
          </a:p>
          <a:p>
            <a:r>
              <a:rPr lang="en-US" baseline="0"/>
              <a:t>Heart – Mind – System change.</a:t>
            </a:r>
          </a:p>
          <a:p>
            <a:endParaRPr lang="en-US" baseline="0"/>
          </a:p>
          <a:p>
            <a:r>
              <a:rPr lang="en-US" baseline="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9/6/2023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9/6/2023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bit.ly/3Ux1PEN" TargetMode="External"/><Relationship Id="rId2" Type="http://schemas.openxmlformats.org/officeDocument/2006/relationships/hyperlink" Target="https://us02web.zoom.us/j/82156490017?pwd=amdsUTliajUrVllwbit1WHR4VmxpUT09"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forms.gle/yUKXvRRE5cKN1DDi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3319"/>
            <a:ext cx="9144000" cy="1645604"/>
          </a:xfrm>
        </p:spPr>
        <p:txBody>
          <a:bodyPr>
            <a:normAutofit/>
          </a:bodyPr>
          <a:lstStyle/>
          <a:p>
            <a:r>
              <a:rPr lang="en-US" sz="3600" dirty="0">
                <a:cs typeface="Calibri Light"/>
              </a:rPr>
              <a:t>Policy Committee Update</a:t>
            </a:r>
            <a:br>
              <a:rPr lang="en-US" sz="3600" dirty="0">
                <a:cs typeface="Calibri Light"/>
              </a:rPr>
            </a:br>
            <a:r>
              <a:rPr lang="en-US" sz="3600" dirty="0">
                <a:cs typeface="Calibri Light"/>
              </a:rPr>
              <a:t>September 6, 2023</a:t>
            </a:r>
            <a:endParaRPr lang="en-US" dirty="0">
              <a:ea typeface="Calibri Light" panose="020F0302020204030204"/>
              <a:cs typeface="Calibri Light" panose="020F0302020204030204"/>
            </a:endParaRPr>
          </a:p>
        </p:txBody>
      </p:sp>
      <p:sp>
        <p:nvSpPr>
          <p:cNvPr id="3" name="Subtitle 2"/>
          <p:cNvSpPr>
            <a:spLocks noGrp="1"/>
          </p:cNvSpPr>
          <p:nvPr>
            <p:ph type="subTitle" idx="1"/>
          </p:nvPr>
        </p:nvSpPr>
        <p:spPr>
          <a:xfrm>
            <a:off x="1524000" y="4799467"/>
            <a:ext cx="9144000" cy="1655762"/>
          </a:xfrm>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C477E-2999-6BD2-18E9-C5D615FB4BCC}"/>
              </a:ext>
            </a:extLst>
          </p:cNvPr>
          <p:cNvSpPr>
            <a:spLocks noGrp="1"/>
          </p:cNvSpPr>
          <p:nvPr>
            <p:ph type="title"/>
          </p:nvPr>
        </p:nvSpPr>
        <p:spPr>
          <a:xfrm>
            <a:off x="841248" y="334644"/>
            <a:ext cx="10509504" cy="1076914"/>
          </a:xfrm>
        </p:spPr>
        <p:txBody>
          <a:bodyPr vert="horz" lIns="91440" tIns="45720" rIns="91440" bIns="45720" rtlCol="0" anchor="ctr">
            <a:noAutofit/>
          </a:bodyPr>
          <a:lstStyle/>
          <a:p>
            <a:pPr algn="ctr"/>
            <a:r>
              <a:rPr lang="en-US" sz="2800" dirty="0"/>
              <a:t>Vast Differences</a:t>
            </a:r>
            <a:r>
              <a:rPr lang="en-US" sz="2800" kern="1200" dirty="0">
                <a:latin typeface="+mj-lt"/>
                <a:ea typeface="+mj-ea"/>
                <a:cs typeface="+mj-cs"/>
              </a:rPr>
              <a:t> between House and Senate </a:t>
            </a:r>
            <a:r>
              <a:rPr lang="en-US" sz="2800" dirty="0"/>
              <a:t>Appropriations </a:t>
            </a:r>
            <a:r>
              <a:rPr lang="en-US" sz="2800" kern="1200" dirty="0">
                <a:latin typeface="+mj-lt"/>
                <a:ea typeface="+mj-ea"/>
                <a:cs typeface="+mj-cs"/>
              </a:rPr>
              <a:t>Bills</a:t>
            </a:r>
            <a:endParaRPr lang="en-US">
              <a:ea typeface="+mj-ea"/>
              <a:cs typeface="+mj-cs"/>
            </a:endParaRPr>
          </a:p>
        </p:txBody>
      </p:sp>
      <p:sp>
        <p:nvSpPr>
          <p:cNvPr id="8" name="Rectangle 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 name="Rectangle 8">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ECD11005-80AC-8870-33F7-B0D88AFD5FEF}"/>
              </a:ext>
            </a:extLst>
          </p:cNvPr>
          <p:cNvGraphicFramePr>
            <a:graphicFrameLocks noGrp="1"/>
          </p:cNvGraphicFramePr>
          <p:nvPr>
            <p:extLst>
              <p:ext uri="{D42A27DB-BD31-4B8C-83A1-F6EECF244321}">
                <p14:modId xmlns:p14="http://schemas.microsoft.com/office/powerpoint/2010/main" val="1540186579"/>
              </p:ext>
            </p:extLst>
          </p:nvPr>
        </p:nvGraphicFramePr>
        <p:xfrm>
          <a:off x="304148" y="1639349"/>
          <a:ext cx="5098293" cy="2106069"/>
        </p:xfrm>
        <a:graphic>
          <a:graphicData uri="http://schemas.openxmlformats.org/drawingml/2006/table">
            <a:tbl>
              <a:tblPr firstRow="1" bandRow="1">
                <a:tableStyleId>{D113A9D2-9D6B-4929-AA2D-F23B5EE8CBE7}</a:tableStyleId>
              </a:tblPr>
              <a:tblGrid>
                <a:gridCol w="5098293">
                  <a:extLst>
                    <a:ext uri="{9D8B030D-6E8A-4147-A177-3AD203B41FA5}">
                      <a16:colId xmlns:a16="http://schemas.microsoft.com/office/drawing/2014/main" val="1077201893"/>
                    </a:ext>
                  </a:extLst>
                </a:gridCol>
              </a:tblGrid>
              <a:tr h="368709">
                <a:tc>
                  <a:txBody>
                    <a:bodyPr/>
                    <a:lstStyle/>
                    <a:p>
                      <a:r>
                        <a:rPr lang="en-US" dirty="0"/>
                        <a:t>Senate Bills</a:t>
                      </a:r>
                    </a:p>
                  </a:txBody>
                  <a:tcPr/>
                </a:tc>
                <a:extLst>
                  <a:ext uri="{0D108BD9-81ED-4DB2-BD59-A6C34878D82A}">
                    <a16:rowId xmlns:a16="http://schemas.microsoft.com/office/drawing/2014/main" val="3695830860"/>
                  </a:ext>
                </a:extLst>
              </a:tr>
              <a:tr h="370840">
                <a:tc>
                  <a:txBody>
                    <a:bodyPr/>
                    <a:lstStyle/>
                    <a:p>
                      <a:pPr lvl="0">
                        <a:buNone/>
                      </a:pPr>
                      <a:r>
                        <a:rPr lang="en-US" sz="1800" u="none" strike="noStrike" noProof="0" dirty="0"/>
                        <a:t>All 12 bipartisan approved by the Senate Appropriations Committee are bipartisan and comply w/ the overall funding level agreed to in the Fiscal Responsibility Act that ended the debt ceiling standoff, apart from modest adds of emergency $ (agreed to by both parties).</a:t>
                      </a:r>
                      <a:endParaRPr lang="en-US" dirty="0"/>
                    </a:p>
                  </a:txBody>
                  <a:tcPr/>
                </a:tc>
                <a:extLst>
                  <a:ext uri="{0D108BD9-81ED-4DB2-BD59-A6C34878D82A}">
                    <a16:rowId xmlns:a16="http://schemas.microsoft.com/office/drawing/2014/main" val="3724715884"/>
                  </a:ext>
                </a:extLst>
              </a:tr>
            </a:tbl>
          </a:graphicData>
        </a:graphic>
      </p:graphicFrame>
      <p:pic>
        <p:nvPicPr>
          <p:cNvPr id="5" name="Picture 4">
            <a:extLst>
              <a:ext uri="{FF2B5EF4-FFF2-40B4-BE49-F238E27FC236}">
                <a16:creationId xmlns:a16="http://schemas.microsoft.com/office/drawing/2014/main" id="{8625AA4B-FC52-9E83-F4CB-B6F582362F23}"/>
              </a:ext>
            </a:extLst>
          </p:cNvPr>
          <p:cNvPicPr>
            <a:picLocks noChangeAspect="1"/>
          </p:cNvPicPr>
          <p:nvPr/>
        </p:nvPicPr>
        <p:blipFill>
          <a:blip r:embed="rId2"/>
          <a:stretch>
            <a:fillRect/>
          </a:stretch>
        </p:blipFill>
        <p:spPr>
          <a:xfrm>
            <a:off x="5626142" y="1639038"/>
            <a:ext cx="6240274" cy="4667915"/>
          </a:xfrm>
          <a:prstGeom prst="rect">
            <a:avLst/>
          </a:prstGeom>
        </p:spPr>
      </p:pic>
      <p:graphicFrame>
        <p:nvGraphicFramePr>
          <p:cNvPr id="6" name="Table 5">
            <a:extLst>
              <a:ext uri="{FF2B5EF4-FFF2-40B4-BE49-F238E27FC236}">
                <a16:creationId xmlns:a16="http://schemas.microsoft.com/office/drawing/2014/main" id="{1F6CF090-76F4-9E88-6CEF-3F407E090636}"/>
              </a:ext>
            </a:extLst>
          </p:cNvPr>
          <p:cNvGraphicFramePr>
            <a:graphicFrameLocks noGrp="1"/>
          </p:cNvGraphicFramePr>
          <p:nvPr>
            <p:extLst>
              <p:ext uri="{D42A27DB-BD31-4B8C-83A1-F6EECF244321}">
                <p14:modId xmlns:p14="http://schemas.microsoft.com/office/powerpoint/2010/main" val="228243272"/>
              </p:ext>
            </p:extLst>
          </p:nvPr>
        </p:nvGraphicFramePr>
        <p:xfrm>
          <a:off x="270387" y="3908322"/>
          <a:ext cx="5115289" cy="2377440"/>
        </p:xfrm>
        <a:graphic>
          <a:graphicData uri="http://schemas.openxmlformats.org/drawingml/2006/table">
            <a:tbl>
              <a:tblPr firstRow="1" bandRow="1">
                <a:tableStyleId>{18603FDC-E32A-4AB5-989C-0864C3EAD2B8}</a:tableStyleId>
              </a:tblPr>
              <a:tblGrid>
                <a:gridCol w="5115289">
                  <a:extLst>
                    <a:ext uri="{9D8B030D-6E8A-4147-A177-3AD203B41FA5}">
                      <a16:colId xmlns:a16="http://schemas.microsoft.com/office/drawing/2014/main" val="2570203478"/>
                    </a:ext>
                  </a:extLst>
                </a:gridCol>
              </a:tblGrid>
              <a:tr h="190500">
                <a:tc>
                  <a:txBody>
                    <a:bodyPr/>
                    <a:lstStyle/>
                    <a:p>
                      <a:pPr rtl="0" fontAlgn="base"/>
                      <a:r>
                        <a:rPr lang="en-US" sz="1800" dirty="0">
                          <a:effectLst/>
                        </a:rPr>
                        <a:t>House Bills​</a:t>
                      </a:r>
                      <a:endParaRPr lang="en-US" dirty="0">
                        <a:effectLst/>
                      </a:endParaRPr>
                    </a:p>
                  </a:txBody>
                  <a:tcPr/>
                </a:tc>
                <a:extLst>
                  <a:ext uri="{0D108BD9-81ED-4DB2-BD59-A6C34878D82A}">
                    <a16:rowId xmlns:a16="http://schemas.microsoft.com/office/drawing/2014/main" val="1481342888"/>
                  </a:ext>
                </a:extLst>
              </a:tr>
              <a:tr h="191595">
                <a:tc>
                  <a:txBody>
                    <a:bodyPr/>
                    <a:lstStyle/>
                    <a:p>
                      <a:pPr rtl="0" fontAlgn="base"/>
                      <a:r>
                        <a:rPr lang="en-US" sz="1800" dirty="0">
                          <a:effectLst/>
                        </a:rPr>
                        <a:t>10 of the 12 partisan bills approved by the House Appropriations Committee walk away from that deal, instead pushing harmful cuts that slash non-defense spending to $153B below the deal. Also “riders" targeting racial equity initiatives, LGBTQ+ rights, &amp; access to abortion and other reproductive health care services. ​</a:t>
                      </a:r>
                      <a:endParaRPr lang="en-US" dirty="0">
                        <a:effectLst/>
                      </a:endParaRPr>
                    </a:p>
                  </a:txBody>
                  <a:tcPr/>
                </a:tc>
                <a:extLst>
                  <a:ext uri="{0D108BD9-81ED-4DB2-BD59-A6C34878D82A}">
                    <a16:rowId xmlns:a16="http://schemas.microsoft.com/office/drawing/2014/main" val="4286096949"/>
                  </a:ext>
                </a:extLst>
              </a:tr>
            </a:tbl>
          </a:graphicData>
        </a:graphic>
      </p:graphicFrame>
    </p:spTree>
    <p:extLst>
      <p:ext uri="{BB962C8B-B14F-4D97-AF65-F5344CB8AC3E}">
        <p14:creationId xmlns:p14="http://schemas.microsoft.com/office/powerpoint/2010/main" val="405555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1FFA9-7E23-8594-3949-08AA3B437D2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3400"/>
              <a:t>September Congressional Calendar</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BB8ED13-1CA9-8934-B277-37A42937C742}"/>
              </a:ext>
            </a:extLst>
          </p:cNvPr>
          <p:cNvSpPr txBox="1"/>
          <p:nvPr/>
        </p:nvSpPr>
        <p:spPr>
          <a:xfrm>
            <a:off x="541558" y="2465699"/>
            <a:ext cx="4559425" cy="3979585"/>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92500" lnSpcReduction="10000"/>
          </a:bodyPr>
          <a:lstStyle/>
          <a:p>
            <a:pPr>
              <a:lnSpc>
                <a:spcPct val="90000"/>
              </a:lnSpc>
              <a:spcAft>
                <a:spcPts val="600"/>
              </a:spcAft>
            </a:pPr>
            <a:r>
              <a:rPr lang="en-US" sz="2000" dirty="0"/>
              <a:t>Will there be a shutdown on September 30? </a:t>
            </a:r>
            <a:endParaRPr lang="en-US"/>
          </a:p>
          <a:p>
            <a:pPr>
              <a:lnSpc>
                <a:spcPct val="90000"/>
              </a:lnSpc>
              <a:spcAft>
                <a:spcPts val="600"/>
              </a:spcAft>
            </a:pPr>
            <a:r>
              <a:rPr lang="en-US" sz="1700" dirty="0">
                <a:ea typeface="+mn-lt"/>
                <a:cs typeface="+mn-lt"/>
              </a:rPr>
              <a:t>House will go first - one month CR with cut across the board and poison pills with only R votes. Will hurt moderate Rs and will be D.O.A. in Senate. Senate will send back a clean CR.  </a:t>
            </a:r>
          </a:p>
          <a:p>
            <a:pPr>
              <a:lnSpc>
                <a:spcPct val="90000"/>
              </a:lnSpc>
              <a:spcAft>
                <a:spcPts val="600"/>
              </a:spcAft>
            </a:pPr>
            <a:r>
              <a:rPr lang="en-US" sz="1700" dirty="0">
                <a:ea typeface="+mn-lt"/>
                <a:cs typeface="+mn-lt"/>
              </a:rPr>
              <a:t>McCarthy can either 1) reject and shutdown or 2) let clear CR pass with all D's and some R votes. </a:t>
            </a:r>
            <a:br>
              <a:rPr lang="en-US" sz="1700" dirty="0">
                <a:ea typeface="+mn-lt"/>
                <a:cs typeface="+mn-lt"/>
              </a:rPr>
            </a:br>
            <a:endParaRPr lang="en-US" sz="1700">
              <a:cs typeface="Calibri"/>
            </a:endParaRPr>
          </a:p>
          <a:p>
            <a:pPr>
              <a:lnSpc>
                <a:spcPct val="90000"/>
              </a:lnSpc>
              <a:spcAft>
                <a:spcPts val="600"/>
              </a:spcAft>
            </a:pPr>
            <a:r>
              <a:rPr lang="en-US" sz="2000" dirty="0"/>
              <a:t>What can we do?</a:t>
            </a:r>
            <a:r>
              <a:rPr lang="en-US" sz="1700" dirty="0"/>
              <a:t> </a:t>
            </a:r>
            <a:endParaRPr lang="en-US" sz="1700" dirty="0">
              <a:cs typeface="Calibri" panose="020F0502020204030204"/>
            </a:endParaRPr>
          </a:p>
          <a:p>
            <a:pPr>
              <a:lnSpc>
                <a:spcPct val="90000"/>
              </a:lnSpc>
              <a:spcAft>
                <a:spcPts val="600"/>
              </a:spcAft>
            </a:pPr>
            <a:r>
              <a:rPr lang="en-US" sz="1700" dirty="0"/>
              <a:t>NACDD signed on to letter urging Congress to pass a clean bipartisan, bicameral continuing resolution (CR) including emergency funding that supports current services and addresses urgent needs and is free of poison pill policy riders that are harmful and irrelevant to the functions of government.</a:t>
            </a:r>
            <a:endParaRPr lang="en-US" sz="1700">
              <a:cs typeface="Calibri"/>
            </a:endParaRPr>
          </a:p>
          <a:p>
            <a:pPr indent="-228600">
              <a:lnSpc>
                <a:spcPct val="90000"/>
              </a:lnSpc>
              <a:spcAft>
                <a:spcPts val="600"/>
              </a:spcAft>
              <a:buFont typeface="Arial" panose="020B0604020202020204" pitchFamily="34" charset="0"/>
              <a:buChar char="•"/>
            </a:pPr>
            <a:endParaRPr lang="en-US" sz="1700"/>
          </a:p>
          <a:p>
            <a:pPr indent="-228600">
              <a:lnSpc>
                <a:spcPct val="90000"/>
              </a:lnSpc>
              <a:spcAft>
                <a:spcPts val="600"/>
              </a:spcAft>
              <a:buFont typeface="Arial" panose="020B0604020202020204" pitchFamily="34" charset="0"/>
              <a:buChar char="•"/>
            </a:pPr>
            <a:endParaRPr lang="en-US" sz="1700"/>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alendar with numbers and colors&#10;&#10;Description automatically generated">
            <a:extLst>
              <a:ext uri="{FF2B5EF4-FFF2-40B4-BE49-F238E27FC236}">
                <a16:creationId xmlns:a16="http://schemas.microsoft.com/office/drawing/2014/main" id="{CEF5CE88-471F-ABD4-520D-F3AC78714168}"/>
              </a:ext>
            </a:extLst>
          </p:cNvPr>
          <p:cNvPicPr>
            <a:picLocks noChangeAspect="1"/>
          </p:cNvPicPr>
          <p:nvPr/>
        </p:nvPicPr>
        <p:blipFill rotWithShape="1">
          <a:blip r:embed="rId2"/>
          <a:srcRect l="2576" r="1298" b="-1"/>
          <a:stretch/>
        </p:blipFill>
        <p:spPr>
          <a:xfrm>
            <a:off x="5977788" y="799352"/>
            <a:ext cx="5425410" cy="5259296"/>
          </a:xfrm>
          <a:prstGeom prst="rect">
            <a:avLst/>
          </a:prstGeom>
        </p:spPr>
      </p:pic>
    </p:spTree>
    <p:extLst>
      <p:ext uri="{BB962C8B-B14F-4D97-AF65-F5344CB8AC3E}">
        <p14:creationId xmlns:p14="http://schemas.microsoft.com/office/powerpoint/2010/main" val="172106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135A26D-9D47-467E-91F1-31149BF0D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1FFA9-7E23-8594-3949-08AA3B437D25}"/>
              </a:ext>
            </a:extLst>
          </p:cNvPr>
          <p:cNvSpPr>
            <a:spLocks noGrp="1"/>
          </p:cNvSpPr>
          <p:nvPr>
            <p:ph type="title"/>
          </p:nvPr>
        </p:nvSpPr>
        <p:spPr>
          <a:xfrm>
            <a:off x="838201" y="365125"/>
            <a:ext cx="5393360" cy="1325563"/>
          </a:xfrm>
        </p:spPr>
        <p:txBody>
          <a:bodyPr vert="horz" lIns="91440" tIns="45720" rIns="91440" bIns="45720" rtlCol="0" anchor="ctr">
            <a:normAutofit/>
          </a:bodyPr>
          <a:lstStyle/>
          <a:p>
            <a:r>
              <a:rPr lang="en-US" sz="4100" dirty="0"/>
              <a:t>October-December Congressional Calendar</a:t>
            </a:r>
          </a:p>
        </p:txBody>
      </p:sp>
      <p:sp>
        <p:nvSpPr>
          <p:cNvPr id="37" name="Freeform: Shape 36">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19333" y="0"/>
            <a:ext cx="842502" cy="35479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1BB8ED13-1CA9-8934-B277-37A42937C742}"/>
              </a:ext>
            </a:extLst>
          </p:cNvPr>
          <p:cNvSpPr txBox="1"/>
          <p:nvPr/>
        </p:nvSpPr>
        <p:spPr>
          <a:xfrm>
            <a:off x="309717" y="1481496"/>
            <a:ext cx="5921844" cy="4498821"/>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a:lnSpc>
                <a:spcPct val="90000"/>
              </a:lnSpc>
              <a:spcAft>
                <a:spcPts val="600"/>
              </a:spcAft>
            </a:pPr>
            <a:endParaRPr lang="en-US" dirty="0">
              <a:cs typeface="Calibri" panose="020F0502020204030204"/>
            </a:endParaRPr>
          </a:p>
          <a:p>
            <a:r>
              <a:rPr lang="en-US" sz="2000" dirty="0">
                <a:cs typeface="Calibri" panose="020F0502020204030204"/>
              </a:rPr>
              <a:t>Will there be an "omnibus" (all 12 bills), a "minibus" (group less controversial bills) or individual bills? </a:t>
            </a:r>
          </a:p>
          <a:p>
            <a:endParaRPr lang="en-US" sz="1200" dirty="0">
              <a:cs typeface="Calibri" panose="020F0502020204030204"/>
            </a:endParaRPr>
          </a:p>
          <a:p>
            <a:r>
              <a:rPr lang="en-US" sz="1600" dirty="0">
                <a:ea typeface="+mn-lt"/>
                <a:cs typeface="+mn-lt"/>
              </a:rPr>
              <a:t>House R's said they won't vote for a 12 bill omni. Some Senate R's are asking for a mini in October or November with some bills. </a:t>
            </a:r>
          </a:p>
          <a:p>
            <a:endParaRPr lang="en-US" sz="1600" dirty="0">
              <a:ea typeface="+mn-lt"/>
              <a:cs typeface="+mn-lt"/>
            </a:endParaRPr>
          </a:p>
          <a:p>
            <a:r>
              <a:rPr lang="en-US" sz="1600" dirty="0">
                <a:cs typeface="Calibri"/>
              </a:rPr>
              <a:t>Remember – if no appropriations agreement by January 1 then automatic 1% cuts across the board because of Fiscal Responsibility Act (debt ceiling negotiation).</a:t>
            </a:r>
          </a:p>
          <a:p>
            <a:endParaRPr lang="en-US" sz="2000" dirty="0">
              <a:cs typeface="Calibri"/>
            </a:endParaRPr>
          </a:p>
          <a:p>
            <a:r>
              <a:rPr lang="en-US" sz="2000" dirty="0">
                <a:ea typeface="+mn-lt"/>
                <a:cs typeface="+mn-lt"/>
              </a:rPr>
              <a:t>Are there other bills that could be passed? </a:t>
            </a:r>
          </a:p>
          <a:p>
            <a:endParaRPr lang="en-US" sz="1600" dirty="0">
              <a:ea typeface="+mn-lt"/>
              <a:cs typeface="+mn-lt"/>
            </a:endParaRPr>
          </a:p>
          <a:p>
            <a:r>
              <a:rPr lang="en-US" sz="1600" dirty="0">
                <a:ea typeface="+mn-lt"/>
                <a:cs typeface="+mn-lt"/>
              </a:rPr>
              <a:t>Tax extenders (tax breaks that expire) is possible. There will be a push for corporate tax breaks, but Senate pushing Child Tax Credit expansion.   </a:t>
            </a:r>
            <a:endParaRPr lang="en-US" sz="1600" dirty="0">
              <a:cs typeface="Calibri"/>
            </a:endParaRPr>
          </a:p>
          <a:p>
            <a:endParaRPr lang="en-US" sz="1600" dirty="0">
              <a:cs typeface="Calibri"/>
            </a:endParaRPr>
          </a:p>
          <a:p>
            <a:r>
              <a:rPr lang="en-US" sz="1600" dirty="0">
                <a:ea typeface="+mn-lt"/>
                <a:cs typeface="+mn-lt"/>
              </a:rPr>
              <a:t>Health extenders - watch for ACA threats. </a:t>
            </a:r>
            <a:endParaRPr lang="en-US" sz="1600" dirty="0">
              <a:cs typeface="Calibri"/>
            </a:endParaRPr>
          </a:p>
          <a:p>
            <a:endParaRPr lang="en-US" sz="1600" dirty="0">
              <a:cs typeface="Calibri"/>
            </a:endParaRPr>
          </a:p>
        </p:txBody>
      </p:sp>
      <p:sp>
        <p:nvSpPr>
          <p:cNvPr id="29" name="Oval 28">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80791" y="1327365"/>
            <a:ext cx="610857" cy="61085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9536"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pic>
        <p:nvPicPr>
          <p:cNvPr id="7" name="Picture 6" descr="A calendar with numbers and a number on it&#10;&#10;Description automatically generated">
            <a:extLst>
              <a:ext uri="{FF2B5EF4-FFF2-40B4-BE49-F238E27FC236}">
                <a16:creationId xmlns:a16="http://schemas.microsoft.com/office/drawing/2014/main" id="{7D3C5C86-4477-B330-BAF6-1BA23914462C}"/>
              </a:ext>
            </a:extLst>
          </p:cNvPr>
          <p:cNvPicPr>
            <a:picLocks noChangeAspect="1"/>
          </p:cNvPicPr>
          <p:nvPr/>
        </p:nvPicPr>
        <p:blipFill>
          <a:blip r:embed="rId2"/>
          <a:stretch>
            <a:fillRect/>
          </a:stretch>
        </p:blipFill>
        <p:spPr>
          <a:xfrm>
            <a:off x="6706774" y="2546836"/>
            <a:ext cx="2533422" cy="2225303"/>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pic>
        <p:nvPicPr>
          <p:cNvPr id="4" name="Picture 3" descr="A calendar with numbers and dates&#10;&#10;Description automatically generated">
            <a:extLst>
              <a:ext uri="{FF2B5EF4-FFF2-40B4-BE49-F238E27FC236}">
                <a16:creationId xmlns:a16="http://schemas.microsoft.com/office/drawing/2014/main" id="{60C2AD6B-A56C-B142-55FA-90DAC660B9DB}"/>
              </a:ext>
            </a:extLst>
          </p:cNvPr>
          <p:cNvPicPr>
            <a:picLocks noChangeAspect="1"/>
          </p:cNvPicPr>
          <p:nvPr/>
        </p:nvPicPr>
        <p:blipFill>
          <a:blip r:embed="rId3"/>
          <a:stretch>
            <a:fillRect/>
          </a:stretch>
        </p:blipFill>
        <p:spPr>
          <a:xfrm>
            <a:off x="9508504" y="832797"/>
            <a:ext cx="2533422" cy="1985655"/>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pic>
        <p:nvPicPr>
          <p:cNvPr id="6" name="Picture 5" descr="A calendar with numbers and numbers&#10;&#10;Description automatically generated">
            <a:extLst>
              <a:ext uri="{FF2B5EF4-FFF2-40B4-BE49-F238E27FC236}">
                <a16:creationId xmlns:a16="http://schemas.microsoft.com/office/drawing/2014/main" id="{973849BE-DB22-C420-B205-F681FA550830}"/>
              </a:ext>
            </a:extLst>
          </p:cNvPr>
          <p:cNvPicPr>
            <a:picLocks noChangeAspect="1"/>
          </p:cNvPicPr>
          <p:nvPr/>
        </p:nvPicPr>
        <p:blipFill>
          <a:blip r:embed="rId4"/>
          <a:stretch>
            <a:fillRect/>
          </a:stretch>
        </p:blipFill>
        <p:spPr>
          <a:xfrm>
            <a:off x="9508503" y="3956930"/>
            <a:ext cx="2533423" cy="1943447"/>
          </a:xfrm>
          <a:custGeom>
            <a:avLst/>
            <a:gdLst/>
            <a:ahLst/>
            <a:cxnLst/>
            <a:rect l="l" t="t" r="r" b="b"/>
            <a:pathLst>
              <a:path w="3064284" h="3064284">
                <a:moveTo>
                  <a:pt x="166483" y="0"/>
                </a:moveTo>
                <a:lnTo>
                  <a:pt x="2897801" y="0"/>
                </a:lnTo>
                <a:cubicBezTo>
                  <a:pt x="2989747" y="0"/>
                  <a:pt x="3064284" y="74537"/>
                  <a:pt x="3064284" y="166483"/>
                </a:cubicBezTo>
                <a:lnTo>
                  <a:pt x="3064284" y="2897801"/>
                </a:lnTo>
                <a:cubicBezTo>
                  <a:pt x="3064284" y="2989747"/>
                  <a:pt x="2989747" y="3064284"/>
                  <a:pt x="2897801" y="3064284"/>
                </a:cubicBezTo>
                <a:lnTo>
                  <a:pt x="166483" y="3064284"/>
                </a:lnTo>
                <a:cubicBezTo>
                  <a:pt x="74537" y="3064284"/>
                  <a:pt x="0" y="2989747"/>
                  <a:pt x="0" y="2897801"/>
                </a:cubicBezTo>
                <a:lnTo>
                  <a:pt x="0" y="166483"/>
                </a:lnTo>
                <a:cubicBezTo>
                  <a:pt x="0" y="74537"/>
                  <a:pt x="74537" y="0"/>
                  <a:pt x="166483" y="0"/>
                </a:cubicBezTo>
                <a:close/>
              </a:path>
            </a:pathLst>
          </a:custGeom>
        </p:spPr>
      </p:pic>
      <p:sp>
        <p:nvSpPr>
          <p:cNvPr id="39" name="Arc 38">
            <a:extLst>
              <a:ext uri="{FF2B5EF4-FFF2-40B4-BE49-F238E27FC236}">
                <a16:creationId xmlns:a16="http://schemas.microsoft.com/office/drawing/2014/main" id="{4D3DC50D-CA0F-48F9-B17E-20D8669AA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76147" y="5530635"/>
            <a:ext cx="3939038" cy="3939038"/>
          </a:xfrm>
          <a:prstGeom prst="arc">
            <a:avLst>
              <a:gd name="adj1" fmla="val 16200000"/>
              <a:gd name="adj2" fmla="val 20354996"/>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D1B80E9C-CF8A-440B-B8F5-54BF121BF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9536" y="6066084"/>
            <a:ext cx="1913062" cy="791916"/>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7090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1FFA9-7E23-8594-3949-08AA3B437D25}"/>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kern="1200">
                <a:solidFill>
                  <a:schemeClr val="tx1"/>
                </a:solidFill>
                <a:latin typeface="+mj-lt"/>
                <a:ea typeface="+mj-ea"/>
                <a:cs typeface="+mj-cs"/>
              </a:rPr>
              <a:t>Update: SSI Savings Penalty Elimination Act!</a:t>
            </a: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1073355-C208-AC3A-151C-DDA8C043D090}"/>
              </a:ext>
            </a:extLst>
          </p:cNvPr>
          <p:cNvSpPr txBox="1"/>
          <p:nvPr/>
        </p:nvSpPr>
        <p:spPr>
          <a:xfrm>
            <a:off x="838200" y="1929384"/>
            <a:ext cx="10515600" cy="42519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400" dirty="0"/>
              <a:t>Senators Brown and Cassidy and Representatives Higgins and Fitzpatrick will introduce SSI Savings Penalty Elimination Act on Tuesday, September 12.</a:t>
            </a:r>
            <a:br>
              <a:rPr lang="en-US" sz="2400" dirty="0"/>
            </a:br>
            <a:br>
              <a:rPr lang="en-US" sz="2400" dirty="0"/>
            </a:br>
            <a:r>
              <a:rPr lang="en-US" sz="2400" dirty="0"/>
              <a:t>NACDD endorsed the SSI Savings Penalty Elimination Act, which – for the first time in over 30 years – would raise the amount of assets Supplemental Security Income (SSI) recipients can save without jeopardizing their vital SSI benefits. The SSI Savings Penalty Elimination Act would raise the asset limit to $10,000 per individual/$20,000 per couple and adjusts that number for inflation every year. </a:t>
            </a:r>
            <a:endParaRPr lang="en-US" sz="2400" dirty="0">
              <a:cs typeface="Calibri"/>
            </a:endParaRPr>
          </a:p>
          <a:p>
            <a:pPr indent="-228600">
              <a:lnSpc>
                <a:spcPct val="90000"/>
              </a:lnSpc>
              <a:spcAft>
                <a:spcPts val="600"/>
              </a:spcAft>
              <a:buFont typeface="Arial" panose="020B0604020202020204" pitchFamily="34" charset="0"/>
              <a:buChar char="•"/>
            </a:pPr>
            <a:endParaRPr lang="en-US" sz="2400" dirty="0">
              <a:cs typeface="Calibri"/>
            </a:endParaRPr>
          </a:p>
          <a:p>
            <a:pPr indent="-228600">
              <a:lnSpc>
                <a:spcPct val="90000"/>
              </a:lnSpc>
              <a:spcAft>
                <a:spcPts val="600"/>
              </a:spcAft>
              <a:buFont typeface="Arial" panose="020B0604020202020204" pitchFamily="34" charset="0"/>
              <a:buChar char="•"/>
            </a:pPr>
            <a:r>
              <a:rPr lang="en-US" sz="2400" dirty="0"/>
              <a:t>NACDD will share with executive directors a social media toolkit and link for the press conference later this week. We'll be looking for cosponsors, especially freshmen members and members on the Senate Finance Committee to ask that the bill be included in the omnibus.</a:t>
            </a:r>
            <a:endParaRPr lang="en-US" sz="2400" dirty="0">
              <a:cs typeface="Calibri"/>
            </a:endParaRPr>
          </a:p>
        </p:txBody>
      </p:sp>
    </p:spTree>
    <p:extLst>
      <p:ext uri="{BB962C8B-B14F-4D97-AF65-F5344CB8AC3E}">
        <p14:creationId xmlns:p14="http://schemas.microsoft.com/office/powerpoint/2010/main" val="117791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2DECA7-D36B-262E-F75F-F111C26816E3}"/>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dirty="0">
                <a:solidFill>
                  <a:srgbClr val="FFFFFF"/>
                </a:solidFill>
                <a:latin typeface="+mj-lt"/>
                <a:ea typeface="+mj-ea"/>
                <a:cs typeface="+mj-cs"/>
              </a:rPr>
              <a:t>Survey </a:t>
            </a:r>
            <a:r>
              <a:rPr lang="en-US" dirty="0">
                <a:solidFill>
                  <a:srgbClr val="FFFFFF"/>
                </a:solidFill>
              </a:rPr>
              <a:t>Results</a:t>
            </a:r>
            <a:r>
              <a:rPr lang="en-US" kern="1200" dirty="0">
                <a:solidFill>
                  <a:srgbClr val="FFFFFF"/>
                </a:solidFill>
                <a:latin typeface="+mj-lt"/>
                <a:ea typeface="+mj-ea"/>
                <a:cs typeface="+mj-cs"/>
              </a:rPr>
              <a:t>: </a:t>
            </a:r>
            <a:br>
              <a:rPr lang="en-US" dirty="0">
                <a:solidFill>
                  <a:srgbClr val="FFFFFF"/>
                </a:solidFill>
              </a:rPr>
            </a:br>
            <a:r>
              <a:rPr lang="en-US" kern="1200" dirty="0">
                <a:solidFill>
                  <a:srgbClr val="FFFFFF"/>
                </a:solidFill>
                <a:latin typeface="+mj-lt"/>
                <a:ea typeface="+mj-ea"/>
                <a:cs typeface="+mj-cs"/>
              </a:rPr>
              <a:t>DD Councils</a:t>
            </a:r>
            <a:r>
              <a:rPr lang="en-US" dirty="0">
                <a:solidFill>
                  <a:srgbClr val="FFFFFF"/>
                </a:solidFill>
              </a:rPr>
              <a:t> </a:t>
            </a:r>
            <a:r>
              <a:rPr lang="en-US" kern="1200" dirty="0">
                <a:solidFill>
                  <a:srgbClr val="FFFFFF"/>
                </a:solidFill>
                <a:latin typeface="+mj-lt"/>
                <a:ea typeface="+mj-ea"/>
                <a:cs typeface="+mj-cs"/>
              </a:rPr>
              <a:t> </a:t>
            </a:r>
            <a:r>
              <a:rPr lang="en-US" dirty="0">
                <a:solidFill>
                  <a:srgbClr val="FFFFFF"/>
                </a:solidFill>
              </a:rPr>
              <a:t>support</a:t>
            </a:r>
            <a:r>
              <a:rPr lang="en-US" kern="1200" dirty="0">
                <a:solidFill>
                  <a:srgbClr val="FFFFFF"/>
                </a:solidFill>
                <a:latin typeface="+mj-lt"/>
                <a:ea typeface="+mj-ea"/>
                <a:cs typeface="+mj-cs"/>
              </a:rPr>
              <a:t> </a:t>
            </a:r>
            <a:r>
              <a:rPr lang="en-US" dirty="0">
                <a:solidFill>
                  <a:srgbClr val="FFFFFF"/>
                </a:solidFill>
              </a:rPr>
              <a:t>Direct Care Workers</a:t>
            </a:r>
            <a:r>
              <a:rPr lang="en-US" kern="1200" dirty="0">
                <a:solidFill>
                  <a:srgbClr val="FFFFFF"/>
                </a:solidFill>
                <a:latin typeface="+mj-lt"/>
                <a:ea typeface="+mj-ea"/>
                <a:cs typeface="+mj-cs"/>
              </a:rPr>
              <a:t>!</a:t>
            </a:r>
          </a:p>
        </p:txBody>
      </p:sp>
      <p:sp>
        <p:nvSpPr>
          <p:cNvPr id="18" name="Arc 1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3330E342-9AC7-9935-A23A-33EBB175E8AB}"/>
              </a:ext>
            </a:extLst>
          </p:cNvPr>
          <p:cNvSpPr txBox="1"/>
          <p:nvPr/>
        </p:nvSpPr>
        <p:spPr>
          <a:xfrm>
            <a:off x="4275243" y="591344"/>
            <a:ext cx="7607039" cy="5585619"/>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600"/>
              </a:spcAft>
            </a:pPr>
            <a:endParaRPr lang="en-US" sz="2000" dirty="0">
              <a:cs typeface="Calibri"/>
            </a:endParaRPr>
          </a:p>
          <a:p>
            <a:pPr indent="-228600">
              <a:lnSpc>
                <a:spcPct val="90000"/>
              </a:lnSpc>
              <a:spcAft>
                <a:spcPts val="600"/>
              </a:spcAft>
              <a:buFont typeface="Arial" panose="020B0604020202020204" pitchFamily="34" charset="0"/>
              <a:buChar char="•"/>
            </a:pPr>
            <a:endParaRPr lang="en-US" sz="2000" dirty="0">
              <a:cs typeface="Calibri"/>
            </a:endParaRPr>
          </a:p>
          <a:p>
            <a:pPr>
              <a:lnSpc>
                <a:spcPct val="90000"/>
              </a:lnSpc>
              <a:spcAft>
                <a:spcPts val="600"/>
              </a:spcAft>
            </a:pPr>
            <a:r>
              <a:rPr lang="en-US" sz="4000" dirty="0"/>
              <a:t>72%</a:t>
            </a:r>
            <a:r>
              <a:rPr lang="en-US" sz="2000" dirty="0"/>
              <a:t> of councils reported that they are actively working on the DCW crisis </a:t>
            </a:r>
            <a:endParaRPr lang="en-US" sz="2000" dirty="0">
              <a:cs typeface="Calibri"/>
            </a:endParaRPr>
          </a:p>
          <a:p>
            <a:pPr>
              <a:lnSpc>
                <a:spcPct val="90000"/>
              </a:lnSpc>
              <a:spcAft>
                <a:spcPts val="600"/>
              </a:spcAft>
            </a:pPr>
            <a:r>
              <a:rPr lang="en-US" sz="4000" dirty="0"/>
              <a:t>59%</a:t>
            </a:r>
            <a:r>
              <a:rPr lang="en-US" sz="2000" dirty="0"/>
              <a:t> of councils reported working on legislation addressed wages; 38% addressed career pipeline and training; 3% addressed standard occupational classification.</a:t>
            </a:r>
            <a:endParaRPr lang="en-US" sz="2000" dirty="0">
              <a:cs typeface="Calibri"/>
            </a:endParaRPr>
          </a:p>
          <a:p>
            <a:pPr>
              <a:lnSpc>
                <a:spcPct val="90000"/>
              </a:lnSpc>
              <a:spcAft>
                <a:spcPts val="600"/>
              </a:spcAft>
            </a:pPr>
            <a:r>
              <a:rPr lang="en-US" sz="4000" dirty="0"/>
              <a:t>6 Councils</a:t>
            </a:r>
            <a:r>
              <a:rPr lang="en-US" sz="2000" dirty="0"/>
              <a:t> reported that they supported DCW legislation that was signed into law in their state in the past year. </a:t>
            </a:r>
            <a:endParaRPr lang="en-US" sz="2000" dirty="0">
              <a:cs typeface="Calibri"/>
            </a:endParaRPr>
          </a:p>
          <a:p>
            <a:pPr>
              <a:lnSpc>
                <a:spcPct val="90000"/>
              </a:lnSpc>
              <a:spcAft>
                <a:spcPts val="600"/>
              </a:spcAft>
            </a:pPr>
            <a:endParaRPr lang="en-US" sz="2000" dirty="0"/>
          </a:p>
          <a:p>
            <a:pPr>
              <a:lnSpc>
                <a:spcPct val="90000"/>
              </a:lnSpc>
              <a:spcAft>
                <a:spcPts val="600"/>
              </a:spcAft>
            </a:pPr>
            <a:r>
              <a:rPr lang="en-US" sz="2000" dirty="0"/>
              <a:t>The report also contains a collection of stories from states showing the diversity of advocacy approaches used to advance policies that address the DCW crisis and recommendations for future work. </a:t>
            </a:r>
            <a:endParaRPr lang="en-US" sz="2000" dirty="0">
              <a:cs typeface="Calibri"/>
            </a:endParaRPr>
          </a:p>
          <a:p>
            <a:pPr indent="-228600">
              <a:lnSpc>
                <a:spcPct val="90000"/>
              </a:lnSpc>
              <a:spcAft>
                <a:spcPts val="600"/>
              </a:spcAft>
              <a:buFont typeface="Arial" panose="020B0604020202020204" pitchFamily="34" charset="0"/>
              <a:buChar char="•"/>
            </a:pPr>
            <a:endParaRPr lang="en-US" sz="2000" dirty="0">
              <a:cs typeface="Calibri"/>
            </a:endParaRPr>
          </a:p>
          <a:p>
            <a:pPr>
              <a:lnSpc>
                <a:spcPct val="90000"/>
              </a:lnSpc>
              <a:spcAft>
                <a:spcPts val="600"/>
              </a:spcAft>
            </a:pPr>
            <a:r>
              <a:rPr lang="en-US" sz="2000" u="sng" dirty="0"/>
              <a:t>Next steps</a:t>
            </a:r>
            <a:r>
              <a:rPr lang="en-US" sz="2000" dirty="0"/>
              <a:t>: Join the NACDD Public Policy Committee meeting tomorrow to learn more about the report and work on this issue!</a:t>
            </a:r>
            <a:endParaRPr lang="en-US" sz="2000" dirty="0">
              <a:cs typeface="Calibri"/>
            </a:endParaRPr>
          </a:p>
        </p:txBody>
      </p:sp>
    </p:spTree>
    <p:extLst>
      <p:ext uri="{BB962C8B-B14F-4D97-AF65-F5344CB8AC3E}">
        <p14:creationId xmlns:p14="http://schemas.microsoft.com/office/powerpoint/2010/main" val="424713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83EE6-39A5-B4FC-1A22-5150E8B7DE27}"/>
              </a:ext>
            </a:extLst>
          </p:cNvPr>
          <p:cNvSpPr>
            <a:spLocks noGrp="1"/>
          </p:cNvSpPr>
          <p:nvPr>
            <p:ph type="ctrTitle"/>
          </p:nvPr>
        </p:nvSpPr>
        <p:spPr>
          <a:xfrm>
            <a:off x="6398408" y="4003960"/>
            <a:ext cx="5334930" cy="1977985"/>
          </a:xfrm>
        </p:spPr>
        <p:txBody>
          <a:bodyPr vert="horz" lIns="91440" tIns="45720" rIns="91440" bIns="45720" rtlCol="0" anchor="b">
            <a:noAutofit/>
          </a:bodyPr>
          <a:lstStyle/>
          <a:p>
            <a:r>
              <a:rPr lang="en-US" sz="2400" b="1" dirty="0">
                <a:latin typeface="Calibri"/>
                <a:cs typeface="Calibri Light"/>
              </a:rPr>
              <a:t>Policy Committee Meeting</a:t>
            </a:r>
            <a:br>
              <a:rPr lang="en-US" sz="1800" dirty="0">
                <a:latin typeface="Calibri"/>
                <a:cs typeface="Calibri Light"/>
              </a:rPr>
            </a:br>
            <a:r>
              <a:rPr lang="en-US" sz="1800" dirty="0">
                <a:latin typeface="Calibri"/>
                <a:cs typeface="Calibri Light"/>
              </a:rPr>
              <a:t>Thursday, September 7, 2pm Eastern</a:t>
            </a:r>
            <a:br>
              <a:rPr lang="en-US" sz="1800" dirty="0">
                <a:latin typeface="Calibri"/>
                <a:cs typeface="+mj-lt"/>
              </a:rPr>
            </a:br>
            <a:r>
              <a:rPr lang="en-US" sz="1800" dirty="0">
                <a:latin typeface="Calibri"/>
                <a:ea typeface="+mj-lt"/>
                <a:cs typeface="+mj-lt"/>
              </a:rPr>
              <a:t>Join Zoom Meeting</a:t>
            </a:r>
            <a:endParaRPr lang="en-US" sz="1800" dirty="0">
              <a:latin typeface="Calibri"/>
              <a:cs typeface="Calibri Light"/>
            </a:endParaRPr>
          </a:p>
          <a:p>
            <a:r>
              <a:rPr lang="en-US" sz="1800" dirty="0">
                <a:latin typeface="Calibri"/>
                <a:ea typeface="+mj-lt"/>
                <a:cs typeface="+mj-lt"/>
                <a:hlinkClick r:id="rId2"/>
              </a:rPr>
              <a:t>https://us02web.zoom.us/j/82156490017?pwd=amdsUTliajUrVllwbit1WHR4VmxpUT09</a:t>
            </a:r>
            <a:endParaRPr lang="en-US" sz="1800">
              <a:latin typeface="Calibri"/>
              <a:cs typeface="Calibri Light"/>
            </a:endParaRPr>
          </a:p>
          <a:p>
            <a:r>
              <a:rPr lang="en-US" sz="1800" dirty="0">
                <a:latin typeface="Calibri"/>
                <a:ea typeface="+mj-lt"/>
                <a:cs typeface="+mj-lt"/>
              </a:rPr>
              <a:t>Meeting ID: 821 5649 0017</a:t>
            </a:r>
            <a:endParaRPr lang="en-US" sz="1800">
              <a:latin typeface="Calibri"/>
              <a:cs typeface="Calibri Light"/>
            </a:endParaRPr>
          </a:p>
          <a:p>
            <a:r>
              <a:rPr lang="en-US" sz="1800" dirty="0">
                <a:latin typeface="Calibri"/>
                <a:ea typeface="+mj-lt"/>
                <a:cs typeface="+mj-lt"/>
              </a:rPr>
              <a:t>Passcode: 754454</a:t>
            </a:r>
            <a:endParaRPr lang="en-US" sz="1800">
              <a:latin typeface="Calibri"/>
              <a:cs typeface="Calibri Light"/>
            </a:endParaRPr>
          </a:p>
          <a:p>
            <a:pPr>
              <a:spcBef>
                <a:spcPts val="1000"/>
              </a:spcBef>
            </a:pPr>
            <a:br>
              <a:rPr lang="en-US" sz="1800" dirty="0">
                <a:latin typeface="Calibri"/>
                <a:cs typeface="Calibri Light"/>
              </a:rPr>
            </a:br>
            <a:br>
              <a:rPr lang="en-US" sz="1800" dirty="0">
                <a:latin typeface="Calibri"/>
                <a:cs typeface="Calibri Light"/>
              </a:rPr>
            </a:br>
            <a:br>
              <a:rPr lang="en-US" sz="1800" dirty="0">
                <a:latin typeface="Calibri"/>
                <a:cs typeface="Calibri Light"/>
              </a:rPr>
            </a:br>
            <a:r>
              <a:rPr lang="en-US" sz="2400" b="1" dirty="0">
                <a:latin typeface="Calibri"/>
                <a:cs typeface="Calibri Light"/>
              </a:rPr>
              <a:t>NACDD Public Policy Listservs</a:t>
            </a:r>
            <a:br>
              <a:rPr lang="en-US" sz="1800" dirty="0">
                <a:latin typeface="Calibri"/>
                <a:cs typeface="Calibri Light"/>
              </a:rPr>
            </a:br>
            <a:r>
              <a:rPr lang="en-US" sz="1800" dirty="0">
                <a:latin typeface="Calibri"/>
                <a:cs typeface="Calibri"/>
              </a:rPr>
              <a:t>1) Policy List open to all NACDD members (council members, staff and self-advocates) </a:t>
            </a:r>
            <a:br>
              <a:rPr lang="en-US" sz="1800" dirty="0">
                <a:latin typeface="Calibri"/>
                <a:cs typeface="Calibri"/>
              </a:rPr>
            </a:br>
            <a:r>
              <a:rPr lang="en-US" sz="1800" dirty="0">
                <a:latin typeface="Calibri"/>
                <a:cs typeface="Calibri"/>
              </a:rPr>
              <a:t>To join go to </a:t>
            </a:r>
            <a:r>
              <a:rPr lang="en-US" sz="1800" dirty="0">
                <a:latin typeface="Calibri"/>
                <a:cs typeface="Calibri"/>
                <a:hlinkClick r:id="rId3"/>
              </a:rPr>
              <a:t>https://bit.ly/3Ux1PEN</a:t>
            </a:r>
            <a:br>
              <a:rPr lang="en-US" sz="1800" dirty="0">
                <a:latin typeface="Calibri"/>
                <a:cs typeface="Calibri"/>
              </a:rPr>
            </a:br>
            <a:br>
              <a:rPr lang="en-US" sz="1800" dirty="0">
                <a:latin typeface="Calibri"/>
                <a:cs typeface="Calibri"/>
              </a:rPr>
            </a:br>
            <a:r>
              <a:rPr lang="en-US" sz="1800" dirty="0">
                <a:latin typeface="Calibri"/>
                <a:cs typeface="Calibri"/>
              </a:rPr>
              <a:t>2) State Policy Committee</a:t>
            </a:r>
            <a:br>
              <a:rPr lang="en-US" sz="1800" dirty="0">
                <a:latin typeface="Calibri"/>
                <a:cs typeface="Calibri"/>
              </a:rPr>
            </a:br>
            <a:r>
              <a:rPr lang="en-US" sz="1800" dirty="0">
                <a:latin typeface="Calibri"/>
                <a:cs typeface="Calibri"/>
              </a:rPr>
              <a:t>To join go to</a:t>
            </a:r>
            <a:br>
              <a:rPr lang="en-US" sz="1800" dirty="0">
                <a:latin typeface="Calibri"/>
                <a:cs typeface="Calibri"/>
              </a:rPr>
            </a:br>
            <a:r>
              <a:rPr lang="en-US" sz="1800" dirty="0">
                <a:latin typeface="Calibri"/>
                <a:cs typeface="Calibri"/>
              </a:rPr>
              <a:t> </a:t>
            </a:r>
            <a:r>
              <a:rPr lang="en-US" sz="1800" dirty="0">
                <a:latin typeface="Calibri"/>
                <a:cs typeface="Calibri"/>
                <a:hlinkClick r:id="rId4"/>
              </a:rPr>
              <a:t>https://forms.gle/yUKXvRRE5cKN1DDi8</a:t>
            </a:r>
            <a:r>
              <a:rPr lang="en-US" sz="1800" dirty="0">
                <a:latin typeface="Calibri"/>
                <a:cs typeface="Calibri"/>
              </a:rPr>
              <a:t> </a:t>
            </a:r>
            <a:endParaRPr lang="en-US" sz="1800">
              <a:latin typeface="Calibri"/>
              <a:cs typeface="Calibri Light"/>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logo&#10;&#10;Description automatically generated">
            <a:extLst>
              <a:ext uri="{FF2B5EF4-FFF2-40B4-BE49-F238E27FC236}">
                <a16:creationId xmlns:a16="http://schemas.microsoft.com/office/drawing/2014/main" id="{AFD1E62A-CD52-FAF7-C54C-89EDF9701392}"/>
              </a:ext>
            </a:extLst>
          </p:cNvPr>
          <p:cNvPicPr>
            <a:picLocks noChangeAspect="1"/>
          </p:cNvPicPr>
          <p:nvPr/>
        </p:nvPicPr>
        <p:blipFill rotWithShape="1">
          <a:blip r:embed="rId5"/>
          <a:srcRect r="1" b="1075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E8FE8211-A1EC-A102-163F-ECEADA3D9371}"/>
              </a:ext>
            </a:extLst>
          </p:cNvPr>
          <p:cNvSpPr txBox="1"/>
          <p:nvPr/>
        </p:nvSpPr>
        <p:spPr>
          <a:xfrm>
            <a:off x="7630160" y="560832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Tree>
    <p:extLst>
      <p:ext uri="{BB962C8B-B14F-4D97-AF65-F5344CB8AC3E}">
        <p14:creationId xmlns:p14="http://schemas.microsoft.com/office/powerpoint/2010/main" val="20033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7" ma:contentTypeDescription="Create a new document." ma:contentTypeScope="" ma:versionID="437a8ecfd489215ad9b44f125b81bfe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5ce7391d5a453cd1ec0a11e815cb553e"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8A35735-E687-4CEA-A859-362AC44D8C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1</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1_Office Theme</vt:lpstr>
      <vt:lpstr>office theme</vt:lpstr>
      <vt:lpstr>Policy Committee Update September 6, 2023</vt:lpstr>
      <vt:lpstr>Vast Differences between House and Senate Appropriations Bills</vt:lpstr>
      <vt:lpstr>September Congressional Calendar</vt:lpstr>
      <vt:lpstr>October-December Congressional Calendar</vt:lpstr>
      <vt:lpstr>Update: SSI Savings Penalty Elimination Act!</vt:lpstr>
      <vt:lpstr>Survey Results:  DD Councils  support Direct Care Workers!</vt:lpstr>
      <vt:lpstr>Policy Committee Meeting Thursday, September 7, 2pm Eastern Join Zoom Meeting https://us02web.zoom.us/j/82156490017?pwd=amdsUTliajUrVllwbit1WHR4VmxpUT09 Meeting ID: 821 5649 0017 Passcode: 754454    NACDD Public Policy Listservs 1) Policy List open to all NACDD members (council members, staff and self-advocates)  To join go to https://bit.ly/3Ux1PEN  2) State Policy Committee To join go to  https://forms.gle/yUKXvRRE5cKN1DDi8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706</cp:revision>
  <cp:lastPrinted>2017-11-16T14:55:44Z</cp:lastPrinted>
  <dcterms:created xsi:type="dcterms:W3CDTF">2016-02-23T16:23:37Z</dcterms:created>
  <dcterms:modified xsi:type="dcterms:W3CDTF">2023-09-06T19:55:28Z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