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72" r:id="rId6"/>
  </p:sldMasterIdLst>
  <p:notesMasterIdLst>
    <p:notesMasterId r:id="rId11"/>
  </p:notesMasterIdLst>
  <p:sldIdLst>
    <p:sldId id="256" r:id="rId7"/>
    <p:sldId id="310" r:id="rId8"/>
    <p:sldId id="309" r:id="rId9"/>
    <p:sldId id="303"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766E5-F427-513C-B595-2C141795A20B}" v="747" dt="2023-04-19T19:37:56.139"/>
    <p1510:client id="{07A05232-5D6A-9C37-8C55-08F152AED5E2}" v="1" dt="2020-08-25T18:26:32.621"/>
    <p1510:client id="{28A4A341-0916-76E8-A870-7ECB7E7A1F0B}" v="960" dt="2022-11-12T15:39:43.107"/>
    <p1510:client id="{29328460-7E7D-408E-F76A-642CC58D698C}" v="6116" dt="2023-05-31T21:00:21.614"/>
    <p1510:client id="{2A2B4AEB-E6CF-1894-CFAE-3886B86EAB2B}" v="329" dt="2023-07-12T20:00:14.660"/>
    <p1510:client id="{2C767CF6-F57C-A072-B2CE-0DA7D3029DB7}" v="1781" dt="2023-01-11T17:11:13.522"/>
    <p1510:client id="{3505BB87-A799-514D-F261-C7D63C982E6E}" v="5" dt="2022-11-16T18:16:37.252"/>
    <p1510:client id="{47F90FFD-DC7F-F710-1909-2360213CFB76}" v="74" dt="2023-02-22T21:16:57.338"/>
    <p1510:client id="{62BF95C3-1207-3B5C-CC3E-2880AD577791}" v="4" dt="2021-11-05T12:18:02.417"/>
    <p1510:client id="{69A9CD37-8C6F-3824-74F7-17EECBD4A356}" v="7" dt="2023-04-20T17:45:53.794"/>
    <p1510:client id="{7BA6096F-CA27-3513-615C-000A640AA137}" v="1" dt="2022-11-12T16:42:13.802"/>
    <p1510:client id="{81072E3E-0812-27E4-057D-E82847100B0E}" v="985" dt="2023-06-14T20:26:05.601"/>
    <p1510:client id="{8FAF9CD8-E95C-D080-6877-1AC802A9620A}" v="2000" dt="2023-01-11T18:49:39.180"/>
    <p1510:client id="{9C1B213E-DE28-3432-158A-0BA628CFAD0D}" v="4" dt="2023-06-11T22:59:07.180"/>
    <p1510:client id="{A22AE4E4-1CBC-8FD2-8638-299B6529C887}" v="11" dt="2020-03-13T17:42:39.288"/>
    <p1510:client id="{A7CA5EB5-A4BC-FB7E-BDF5-D751FDD055E7}" v="558" dt="2022-11-16T20:00:07.050"/>
    <p1510:client id="{A92E15A1-A650-5381-8F71-DD66E6136C71}" v="1828" dt="2023-02-08T21:48:39.232"/>
    <p1510:client id="{A94B4929-869D-5189-4226-2B0DB8637D79}" v="92" dt="2023-01-25T20:29:24.554"/>
    <p1510:client id="{AC0D4931-A584-287A-CB07-9BE0439DBB62}" v="1" dt="2020-08-12T21:15:02.318"/>
    <p1510:client id="{B92C6D49-2441-1D0B-833C-49971098A3E7}" v="211" dt="2022-12-14T17:33:09.508"/>
    <p1510:client id="{BC489871-2197-FFBF-F37C-3908167C3738}" v="1022" dt="2021-11-05T14:00:05.609"/>
    <p1510:client id="{C02848A7-8ABC-5757-1F1C-3E7CC1128C94}" v="16" dt="2020-03-13T16:29:05.621"/>
    <p1510:client id="{DA87B118-4B37-076C-8215-50D89A6B14E7}" v="5" dt="2023-06-07T16:07:57.198"/>
    <p1510:client id="{F8180A31-9ABB-2EA9-5312-043409868E5B}" v="4" dt="2020-08-13T13:57:05.990"/>
    <p1510:client id="{F8297631-7D84-D859-41A5-A678D1D73478}" v="1184" dt="2022-11-12T14:54:35.505"/>
    <p1510:client id="{FF1BD9A1-20DC-3382-8A30-C886DAE0EE68}" v="1951" dt="2022-03-11T17:49:1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2A2B4AEB-E6CF-1894-CFAE-3886B86EAB2B}"/>
    <pc:docChg chg="addSld delSld modSld sldOrd">
      <pc:chgData name="Erin Prangley" userId="S::eprangley@nacdd.org::7f058b9a-f90a-4281-a8c6-5ba31926f190" providerId="AD" clId="Web-{2A2B4AEB-E6CF-1894-CFAE-3886B86EAB2B}" dt="2023-07-12T20:00:14.660" v="232" actId="20577"/>
      <pc:docMkLst>
        <pc:docMk/>
      </pc:docMkLst>
      <pc:sldChg chg="modSp">
        <pc:chgData name="Erin Prangley" userId="S::eprangley@nacdd.org::7f058b9a-f90a-4281-a8c6-5ba31926f190" providerId="AD" clId="Web-{2A2B4AEB-E6CF-1894-CFAE-3886B86EAB2B}" dt="2023-07-12T19:22:22.216" v="4" actId="20577"/>
        <pc:sldMkLst>
          <pc:docMk/>
          <pc:sldMk cId="1731942061" sldId="256"/>
        </pc:sldMkLst>
        <pc:spChg chg="mod">
          <ac:chgData name="Erin Prangley" userId="S::eprangley@nacdd.org::7f058b9a-f90a-4281-a8c6-5ba31926f190" providerId="AD" clId="Web-{2A2B4AEB-E6CF-1894-CFAE-3886B86EAB2B}" dt="2023-07-12T19:22:22.216" v="4" actId="20577"/>
          <ac:spMkLst>
            <pc:docMk/>
            <pc:sldMk cId="1731942061" sldId="256"/>
            <ac:spMk id="2" creationId="{00000000-0000-0000-0000-000000000000}"/>
          </ac:spMkLst>
        </pc:spChg>
      </pc:sldChg>
      <pc:sldChg chg="addSp delSp modSp delAnim">
        <pc:chgData name="Erin Prangley" userId="S::eprangley@nacdd.org::7f058b9a-f90a-4281-a8c6-5ba31926f190" providerId="AD" clId="Web-{2A2B4AEB-E6CF-1894-CFAE-3886B86EAB2B}" dt="2023-07-12T20:00:14.660" v="232" actId="20577"/>
        <pc:sldMkLst>
          <pc:docMk/>
          <pc:sldMk cId="2003323784" sldId="303"/>
        </pc:sldMkLst>
        <pc:spChg chg="mod">
          <ac:chgData name="Erin Prangley" userId="S::eprangley@nacdd.org::7f058b9a-f90a-4281-a8c6-5ba31926f190" providerId="AD" clId="Web-{2A2B4AEB-E6CF-1894-CFAE-3886B86EAB2B}" dt="2023-07-12T20:00:14.660" v="232" actId="20577"/>
          <ac:spMkLst>
            <pc:docMk/>
            <pc:sldMk cId="2003323784" sldId="303"/>
            <ac:spMk id="2" creationId="{82683EE6-39A5-B4FC-1A22-5150E8B7DE27}"/>
          </ac:spMkLst>
        </pc:spChg>
        <pc:spChg chg="del mod">
          <ac:chgData name="Erin Prangley" userId="S::eprangley@nacdd.org::7f058b9a-f90a-4281-a8c6-5ba31926f190" providerId="AD" clId="Web-{2A2B4AEB-E6CF-1894-CFAE-3886B86EAB2B}" dt="2023-07-12T19:58:03.031" v="184"/>
          <ac:spMkLst>
            <pc:docMk/>
            <pc:sldMk cId="2003323784" sldId="303"/>
            <ac:spMk id="3" creationId="{3895199A-35FC-32A0-196B-352F971D53BA}"/>
          </ac:spMkLst>
        </pc:spChg>
        <pc:spChg chg="add mod">
          <ac:chgData name="Erin Prangley" userId="S::eprangley@nacdd.org::7f058b9a-f90a-4281-a8c6-5ba31926f190" providerId="AD" clId="Web-{2A2B4AEB-E6CF-1894-CFAE-3886B86EAB2B}" dt="2023-07-12T19:58:52.813" v="207" actId="20577"/>
          <ac:spMkLst>
            <pc:docMk/>
            <pc:sldMk cId="2003323784" sldId="303"/>
            <ac:spMk id="5" creationId="{E8FE8211-A1EC-A102-163F-ECEADA3D9371}"/>
          </ac:spMkLst>
        </pc:spChg>
      </pc:sldChg>
      <pc:sldChg chg="del">
        <pc:chgData name="Erin Prangley" userId="S::eprangley@nacdd.org::7f058b9a-f90a-4281-a8c6-5ba31926f190" providerId="AD" clId="Web-{2A2B4AEB-E6CF-1894-CFAE-3886B86EAB2B}" dt="2023-07-12T19:22:37.732" v="7"/>
        <pc:sldMkLst>
          <pc:docMk/>
          <pc:sldMk cId="3765121228" sldId="304"/>
        </pc:sldMkLst>
      </pc:sldChg>
      <pc:sldChg chg="modSp del ord">
        <pc:chgData name="Erin Prangley" userId="S::eprangley@nacdd.org::7f058b9a-f90a-4281-a8c6-5ba31926f190" providerId="AD" clId="Web-{2A2B4AEB-E6CF-1894-CFAE-3886B86EAB2B}" dt="2023-07-12T19:24:09.469" v="14"/>
        <pc:sldMkLst>
          <pc:docMk/>
          <pc:sldMk cId="614831380" sldId="305"/>
        </pc:sldMkLst>
        <pc:spChg chg="mod">
          <ac:chgData name="Erin Prangley" userId="S::eprangley@nacdd.org::7f058b9a-f90a-4281-a8c6-5ba31926f190" providerId="AD" clId="Web-{2A2B4AEB-E6CF-1894-CFAE-3886B86EAB2B}" dt="2023-07-12T19:24:04.078" v="13" actId="20577"/>
          <ac:spMkLst>
            <pc:docMk/>
            <pc:sldMk cId="614831380" sldId="305"/>
            <ac:spMk id="5" creationId="{E49D4557-3F8D-FA9A-4A8C-676036B890BE}"/>
          </ac:spMkLst>
        </pc:spChg>
      </pc:sldChg>
      <pc:sldChg chg="del">
        <pc:chgData name="Erin Prangley" userId="S::eprangley@nacdd.org::7f058b9a-f90a-4281-a8c6-5ba31926f190" providerId="AD" clId="Web-{2A2B4AEB-E6CF-1894-CFAE-3886B86EAB2B}" dt="2023-07-12T19:23:17.639" v="9"/>
        <pc:sldMkLst>
          <pc:docMk/>
          <pc:sldMk cId="3244554626" sldId="306"/>
        </pc:sldMkLst>
      </pc:sldChg>
      <pc:sldChg chg="del">
        <pc:chgData name="Erin Prangley" userId="S::eprangley@nacdd.org::7f058b9a-f90a-4281-a8c6-5ba31926f190" providerId="AD" clId="Web-{2A2B4AEB-E6CF-1894-CFAE-3886B86EAB2B}" dt="2023-07-12T19:23:19.249" v="10"/>
        <pc:sldMkLst>
          <pc:docMk/>
          <pc:sldMk cId="1293504743" sldId="307"/>
        </pc:sldMkLst>
      </pc:sldChg>
      <pc:sldChg chg="del">
        <pc:chgData name="Erin Prangley" userId="S::eprangley@nacdd.org::7f058b9a-f90a-4281-a8c6-5ba31926f190" providerId="AD" clId="Web-{2A2B4AEB-E6CF-1894-CFAE-3886B86EAB2B}" dt="2023-07-12T19:23:15.483" v="8"/>
        <pc:sldMkLst>
          <pc:docMk/>
          <pc:sldMk cId="541039864" sldId="308"/>
        </pc:sldMkLst>
      </pc:sldChg>
      <pc:sldChg chg="addSp delSp modSp new mod setBg">
        <pc:chgData name="Erin Prangley" userId="S::eprangley@nacdd.org::7f058b9a-f90a-4281-a8c6-5ba31926f190" providerId="AD" clId="Web-{2A2B4AEB-E6CF-1894-CFAE-3886B86EAB2B}" dt="2023-07-12T19:48:39.967" v="172" actId="20577"/>
        <pc:sldMkLst>
          <pc:docMk/>
          <pc:sldMk cId="1911894797" sldId="309"/>
        </pc:sldMkLst>
        <pc:spChg chg="del">
          <ac:chgData name="Erin Prangley" userId="S::eprangley@nacdd.org::7f058b9a-f90a-4281-a8c6-5ba31926f190" providerId="AD" clId="Web-{2A2B4AEB-E6CF-1894-CFAE-3886B86EAB2B}" dt="2023-07-12T19:34:58.723" v="33"/>
          <ac:spMkLst>
            <pc:docMk/>
            <pc:sldMk cId="1911894797" sldId="309"/>
            <ac:spMk id="2" creationId="{9D4846B8-2E0B-A8B9-6CA2-994BF0D1CB3F}"/>
          </ac:spMkLst>
        </pc:spChg>
        <pc:spChg chg="del">
          <ac:chgData name="Erin Prangley" userId="S::eprangley@nacdd.org::7f058b9a-f90a-4281-a8c6-5ba31926f190" providerId="AD" clId="Web-{2A2B4AEB-E6CF-1894-CFAE-3886B86EAB2B}" dt="2023-07-12T19:35:02.051" v="34"/>
          <ac:spMkLst>
            <pc:docMk/>
            <pc:sldMk cId="1911894797" sldId="309"/>
            <ac:spMk id="3" creationId="{1FA99F04-32DD-2F2F-4F01-61E556FB05C6}"/>
          </ac:spMkLst>
        </pc:spChg>
        <pc:spChg chg="add mod">
          <ac:chgData name="Erin Prangley" userId="S::eprangley@nacdd.org::7f058b9a-f90a-4281-a8c6-5ba31926f190" providerId="AD" clId="Web-{2A2B4AEB-E6CF-1894-CFAE-3886B86EAB2B}" dt="2023-07-12T19:48:39.967" v="172" actId="20577"/>
          <ac:spMkLst>
            <pc:docMk/>
            <pc:sldMk cId="1911894797" sldId="309"/>
            <ac:spMk id="5" creationId="{964C6468-F786-B87D-B3B4-3995338BE373}"/>
          </ac:spMkLst>
        </pc:spChg>
        <pc:spChg chg="add">
          <ac:chgData name="Erin Prangley" userId="S::eprangley@nacdd.org::7f058b9a-f90a-4281-a8c6-5ba31926f190" providerId="AD" clId="Web-{2A2B4AEB-E6CF-1894-CFAE-3886B86EAB2B}" dt="2023-07-12T19:42:10.111" v="83"/>
          <ac:spMkLst>
            <pc:docMk/>
            <pc:sldMk cId="1911894797" sldId="309"/>
            <ac:spMk id="7" creationId="{F3060C83-F051-4F0E-ABAD-AA0DFC48B218}"/>
          </ac:spMkLst>
        </pc:spChg>
        <pc:spChg chg="add">
          <ac:chgData name="Erin Prangley" userId="S::eprangley@nacdd.org::7f058b9a-f90a-4281-a8c6-5ba31926f190" providerId="AD" clId="Web-{2A2B4AEB-E6CF-1894-CFAE-3886B86EAB2B}" dt="2023-07-12T19:42:10.111" v="83"/>
          <ac:spMkLst>
            <pc:docMk/>
            <pc:sldMk cId="1911894797" sldId="309"/>
            <ac:spMk id="8" creationId="{83C98ABE-055B-441F-B07E-44F97F083C39}"/>
          </ac:spMkLst>
        </pc:spChg>
        <pc:spChg chg="add">
          <ac:chgData name="Erin Prangley" userId="S::eprangley@nacdd.org::7f058b9a-f90a-4281-a8c6-5ba31926f190" providerId="AD" clId="Web-{2A2B4AEB-E6CF-1894-CFAE-3886B86EAB2B}" dt="2023-07-12T19:42:10.111" v="83"/>
          <ac:spMkLst>
            <pc:docMk/>
            <pc:sldMk cId="1911894797" sldId="309"/>
            <ac:spMk id="9" creationId="{29FDB030-9B49-4CED-8CCD-4D99382388AC}"/>
          </ac:spMkLst>
        </pc:spChg>
        <pc:spChg chg="add del">
          <ac:chgData name="Erin Prangley" userId="S::eprangley@nacdd.org::7f058b9a-f90a-4281-a8c6-5ba31926f190" providerId="AD" clId="Web-{2A2B4AEB-E6CF-1894-CFAE-3886B86EAB2B}" dt="2023-07-12T19:41:09.375" v="78"/>
          <ac:spMkLst>
            <pc:docMk/>
            <pc:sldMk cId="1911894797" sldId="309"/>
            <ac:spMk id="10" creationId="{F3060C83-F051-4F0E-ABAD-AA0DFC48B218}"/>
          </ac:spMkLst>
        </pc:spChg>
        <pc:spChg chg="add">
          <ac:chgData name="Erin Prangley" userId="S::eprangley@nacdd.org::7f058b9a-f90a-4281-a8c6-5ba31926f190" providerId="AD" clId="Web-{2A2B4AEB-E6CF-1894-CFAE-3886B86EAB2B}" dt="2023-07-12T19:42:10.111" v="83"/>
          <ac:spMkLst>
            <pc:docMk/>
            <pc:sldMk cId="1911894797" sldId="309"/>
            <ac:spMk id="11" creationId="{3783CA14-24A1-485C-8B30-D6A5D87987AD}"/>
          </ac:spMkLst>
        </pc:spChg>
        <pc:spChg chg="add del">
          <ac:chgData name="Erin Prangley" userId="S::eprangley@nacdd.org::7f058b9a-f90a-4281-a8c6-5ba31926f190" providerId="AD" clId="Web-{2A2B4AEB-E6CF-1894-CFAE-3886B86EAB2B}" dt="2023-07-12T19:41:09.375" v="78"/>
          <ac:spMkLst>
            <pc:docMk/>
            <pc:sldMk cId="1911894797" sldId="309"/>
            <ac:spMk id="12" creationId="{83C98ABE-055B-441F-B07E-44F97F083C39}"/>
          </ac:spMkLst>
        </pc:spChg>
        <pc:spChg chg="add">
          <ac:chgData name="Erin Prangley" userId="S::eprangley@nacdd.org::7f058b9a-f90a-4281-a8c6-5ba31926f190" providerId="AD" clId="Web-{2A2B4AEB-E6CF-1894-CFAE-3886B86EAB2B}" dt="2023-07-12T19:42:10.111" v="83"/>
          <ac:spMkLst>
            <pc:docMk/>
            <pc:sldMk cId="1911894797" sldId="309"/>
            <ac:spMk id="13" creationId="{9A97C86A-04D6-40F7-AE84-31AB43E6A846}"/>
          </ac:spMkLst>
        </pc:spChg>
        <pc:spChg chg="add del">
          <ac:chgData name="Erin Prangley" userId="S::eprangley@nacdd.org::7f058b9a-f90a-4281-a8c6-5ba31926f190" providerId="AD" clId="Web-{2A2B4AEB-E6CF-1894-CFAE-3886B86EAB2B}" dt="2023-07-12T19:41:09.375" v="78"/>
          <ac:spMkLst>
            <pc:docMk/>
            <pc:sldMk cId="1911894797" sldId="309"/>
            <ac:spMk id="14" creationId="{29FDB030-9B49-4CED-8CCD-4D99382388AC}"/>
          </ac:spMkLst>
        </pc:spChg>
        <pc:spChg chg="add">
          <ac:chgData name="Erin Prangley" userId="S::eprangley@nacdd.org::7f058b9a-f90a-4281-a8c6-5ba31926f190" providerId="AD" clId="Web-{2A2B4AEB-E6CF-1894-CFAE-3886B86EAB2B}" dt="2023-07-12T19:42:10.111" v="83"/>
          <ac:spMkLst>
            <pc:docMk/>
            <pc:sldMk cId="1911894797" sldId="309"/>
            <ac:spMk id="15" creationId="{FF9F2414-84E8-453E-B1F3-389FDE8192D9}"/>
          </ac:spMkLst>
        </pc:spChg>
        <pc:spChg chg="add del">
          <ac:chgData name="Erin Prangley" userId="S::eprangley@nacdd.org::7f058b9a-f90a-4281-a8c6-5ba31926f190" providerId="AD" clId="Web-{2A2B4AEB-E6CF-1894-CFAE-3886B86EAB2B}" dt="2023-07-12T19:41:09.375" v="78"/>
          <ac:spMkLst>
            <pc:docMk/>
            <pc:sldMk cId="1911894797" sldId="309"/>
            <ac:spMk id="16" creationId="{3783CA14-24A1-485C-8B30-D6A5D87987AD}"/>
          </ac:spMkLst>
        </pc:spChg>
        <pc:spChg chg="add">
          <ac:chgData name="Erin Prangley" userId="S::eprangley@nacdd.org::7f058b9a-f90a-4281-a8c6-5ba31926f190" providerId="AD" clId="Web-{2A2B4AEB-E6CF-1894-CFAE-3886B86EAB2B}" dt="2023-07-12T19:42:10.111" v="83"/>
          <ac:spMkLst>
            <pc:docMk/>
            <pc:sldMk cId="1911894797" sldId="309"/>
            <ac:spMk id="17" creationId="{3ECA69A1-7536-43AC-85EF-C7106179F5ED}"/>
          </ac:spMkLst>
        </pc:spChg>
        <pc:spChg chg="add del">
          <ac:chgData name="Erin Prangley" userId="S::eprangley@nacdd.org::7f058b9a-f90a-4281-a8c6-5ba31926f190" providerId="AD" clId="Web-{2A2B4AEB-E6CF-1894-CFAE-3886B86EAB2B}" dt="2023-07-12T19:41:09.375" v="78"/>
          <ac:spMkLst>
            <pc:docMk/>
            <pc:sldMk cId="1911894797" sldId="309"/>
            <ac:spMk id="18" creationId="{9A97C86A-04D6-40F7-AE84-31AB43E6A846}"/>
          </ac:spMkLst>
        </pc:spChg>
        <pc:spChg chg="add del">
          <ac:chgData name="Erin Prangley" userId="S::eprangley@nacdd.org::7f058b9a-f90a-4281-a8c6-5ba31926f190" providerId="AD" clId="Web-{2A2B4AEB-E6CF-1894-CFAE-3886B86EAB2B}" dt="2023-07-12T19:41:09.375" v="78"/>
          <ac:spMkLst>
            <pc:docMk/>
            <pc:sldMk cId="1911894797" sldId="309"/>
            <ac:spMk id="20" creationId="{FF9F2414-84E8-453E-B1F3-389FDE8192D9}"/>
          </ac:spMkLst>
        </pc:spChg>
        <pc:spChg chg="add del">
          <ac:chgData name="Erin Prangley" userId="S::eprangley@nacdd.org::7f058b9a-f90a-4281-a8c6-5ba31926f190" providerId="AD" clId="Web-{2A2B4AEB-E6CF-1894-CFAE-3886B86EAB2B}" dt="2023-07-12T19:41:09.375" v="78"/>
          <ac:spMkLst>
            <pc:docMk/>
            <pc:sldMk cId="1911894797" sldId="309"/>
            <ac:spMk id="22" creationId="{3ECA69A1-7536-43AC-85EF-C7106179F5ED}"/>
          </ac:spMkLst>
        </pc:spChg>
        <pc:picChg chg="add mod">
          <ac:chgData name="Erin Prangley" userId="S::eprangley@nacdd.org::7f058b9a-f90a-4281-a8c6-5ba31926f190" providerId="AD" clId="Web-{2A2B4AEB-E6CF-1894-CFAE-3886B86EAB2B}" dt="2023-07-12T19:47:30.355" v="146" actId="1076"/>
          <ac:picMkLst>
            <pc:docMk/>
            <pc:sldMk cId="1911894797" sldId="309"/>
            <ac:picMk id="4" creationId="{4144156C-D8E1-3FFC-7BBC-37755AC516F4}"/>
          </ac:picMkLst>
        </pc:picChg>
      </pc:sldChg>
      <pc:sldChg chg="addSp delSp modSp new mod setBg">
        <pc:chgData name="Erin Prangley" userId="S::eprangley@nacdd.org::7f058b9a-f90a-4281-a8c6-5ba31926f190" providerId="AD" clId="Web-{2A2B4AEB-E6CF-1894-CFAE-3886B86EAB2B}" dt="2023-07-12T19:45:54.134" v="141" actId="1076"/>
        <pc:sldMkLst>
          <pc:docMk/>
          <pc:sldMk cId="812088786" sldId="310"/>
        </pc:sldMkLst>
        <pc:spChg chg="del">
          <ac:chgData name="Erin Prangley" userId="S::eprangley@nacdd.org::7f058b9a-f90a-4281-a8c6-5ba31926f190" providerId="AD" clId="Web-{2A2B4AEB-E6CF-1894-CFAE-3886B86EAB2B}" dt="2023-07-12T19:24:15.641" v="15"/>
          <ac:spMkLst>
            <pc:docMk/>
            <pc:sldMk cId="812088786" sldId="310"/>
            <ac:spMk id="2" creationId="{1156B8A3-7078-1EB1-0710-27BE8AAC498B}"/>
          </ac:spMkLst>
        </pc:spChg>
        <pc:spChg chg="del">
          <ac:chgData name="Erin Prangley" userId="S::eprangley@nacdd.org::7f058b9a-f90a-4281-a8c6-5ba31926f190" providerId="AD" clId="Web-{2A2B4AEB-E6CF-1894-CFAE-3886B86EAB2B}" dt="2023-07-12T19:24:19.391" v="16"/>
          <ac:spMkLst>
            <pc:docMk/>
            <pc:sldMk cId="812088786" sldId="310"/>
            <ac:spMk id="3" creationId="{B5BA7855-1642-50A1-55CE-9D978A9DB008}"/>
          </ac:spMkLst>
        </pc:spChg>
        <pc:spChg chg="add mod">
          <ac:chgData name="Erin Prangley" userId="S::eprangley@nacdd.org::7f058b9a-f90a-4281-a8c6-5ba31926f190" providerId="AD" clId="Web-{2A2B4AEB-E6CF-1894-CFAE-3886B86EAB2B}" dt="2023-07-12T19:45:41.352" v="138" actId="14100"/>
          <ac:spMkLst>
            <pc:docMk/>
            <pc:sldMk cId="812088786" sldId="310"/>
            <ac:spMk id="4" creationId="{15E23468-EBFE-011A-E788-B1855C324181}"/>
          </ac:spMkLst>
        </pc:spChg>
        <pc:spChg chg="add mod ord">
          <ac:chgData name="Erin Prangley" userId="S::eprangley@nacdd.org::7f058b9a-f90a-4281-a8c6-5ba31926f190" providerId="AD" clId="Web-{2A2B4AEB-E6CF-1894-CFAE-3886B86EAB2B}" dt="2023-07-12T19:45:35.305" v="137" actId="20577"/>
          <ac:spMkLst>
            <pc:docMk/>
            <pc:sldMk cId="812088786" sldId="310"/>
            <ac:spMk id="6" creationId="{D35196B5-5DF4-D41B-25D6-2A4E8602494F}"/>
          </ac:spMkLst>
        </pc:spChg>
        <pc:spChg chg="add">
          <ac:chgData name="Erin Prangley" userId="S::eprangley@nacdd.org::7f058b9a-f90a-4281-a8c6-5ba31926f190" providerId="AD" clId="Web-{2A2B4AEB-E6CF-1894-CFAE-3886B86EAB2B}" dt="2023-07-12T19:45:22.570" v="135"/>
          <ac:spMkLst>
            <pc:docMk/>
            <pc:sldMk cId="812088786" sldId="310"/>
            <ac:spMk id="11" creationId="{C4285719-470E-454C-AF62-8323075F1F5B}"/>
          </ac:spMkLst>
        </pc:spChg>
        <pc:spChg chg="add">
          <ac:chgData name="Erin Prangley" userId="S::eprangley@nacdd.org::7f058b9a-f90a-4281-a8c6-5ba31926f190" providerId="AD" clId="Web-{2A2B4AEB-E6CF-1894-CFAE-3886B86EAB2B}" dt="2023-07-12T19:45:22.570" v="135"/>
          <ac:spMkLst>
            <pc:docMk/>
            <pc:sldMk cId="812088786" sldId="310"/>
            <ac:spMk id="13" creationId="{CD9FE4EF-C4D8-49A0-B2FF-81D8DB7D8A24}"/>
          </ac:spMkLst>
        </pc:spChg>
        <pc:spChg chg="add">
          <ac:chgData name="Erin Prangley" userId="S::eprangley@nacdd.org::7f058b9a-f90a-4281-a8c6-5ba31926f190" providerId="AD" clId="Web-{2A2B4AEB-E6CF-1894-CFAE-3886B86EAB2B}" dt="2023-07-12T19:45:22.570" v="135"/>
          <ac:spMkLst>
            <pc:docMk/>
            <pc:sldMk cId="812088786" sldId="310"/>
            <ac:spMk id="15" creationId="{4300840D-0A0B-4512-BACA-B439D5B9C57C}"/>
          </ac:spMkLst>
        </pc:spChg>
        <pc:spChg chg="add">
          <ac:chgData name="Erin Prangley" userId="S::eprangley@nacdd.org::7f058b9a-f90a-4281-a8c6-5ba31926f190" providerId="AD" clId="Web-{2A2B4AEB-E6CF-1894-CFAE-3886B86EAB2B}" dt="2023-07-12T19:45:22.570" v="135"/>
          <ac:spMkLst>
            <pc:docMk/>
            <pc:sldMk cId="812088786" sldId="310"/>
            <ac:spMk id="17" creationId="{D2B78728-A580-49A7-84F9-6EF6F583ADE0}"/>
          </ac:spMkLst>
        </pc:spChg>
        <pc:spChg chg="add">
          <ac:chgData name="Erin Prangley" userId="S::eprangley@nacdd.org::7f058b9a-f90a-4281-a8c6-5ba31926f190" providerId="AD" clId="Web-{2A2B4AEB-E6CF-1894-CFAE-3886B86EAB2B}" dt="2023-07-12T19:45:22.570" v="135"/>
          <ac:spMkLst>
            <pc:docMk/>
            <pc:sldMk cId="812088786" sldId="310"/>
            <ac:spMk id="19" creationId="{38FAA1A1-D861-433F-88FA-1E9D6FD31D11}"/>
          </ac:spMkLst>
        </pc:spChg>
        <pc:spChg chg="add">
          <ac:chgData name="Erin Prangley" userId="S::eprangley@nacdd.org::7f058b9a-f90a-4281-a8c6-5ba31926f190" providerId="AD" clId="Web-{2A2B4AEB-E6CF-1894-CFAE-3886B86EAB2B}" dt="2023-07-12T19:45:22.570" v="135"/>
          <ac:spMkLst>
            <pc:docMk/>
            <pc:sldMk cId="812088786" sldId="310"/>
            <ac:spMk id="21" creationId="{8D71EDA1-87BF-4D5D-AB79-F346FD19278A}"/>
          </ac:spMkLst>
        </pc:spChg>
        <pc:picChg chg="add mod">
          <ac:chgData name="Erin Prangley" userId="S::eprangley@nacdd.org::7f058b9a-f90a-4281-a8c6-5ba31926f190" providerId="AD" clId="Web-{2A2B4AEB-E6CF-1894-CFAE-3886B86EAB2B}" dt="2023-07-12T19:45:54.134" v="141" actId="1076"/>
          <ac:picMkLst>
            <pc:docMk/>
            <pc:sldMk cId="812088786" sldId="310"/>
            <ac:picMk id="5" creationId="{DC68C46B-C692-6110-C476-AE935F4A95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7/12/2023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cs.house.gov/Committee/Calendar/ByEvent.aspx?EventID=116252"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orms.gle/yUKXvRRE5cKN1DDi8" TargetMode="External"/><Relationship Id="rId2" Type="http://schemas.openxmlformats.org/officeDocument/2006/relationships/hyperlink" Target="https://bit.ly/3Ux1PE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3319"/>
            <a:ext cx="9144000" cy="1645604"/>
          </a:xfrm>
        </p:spPr>
        <p:txBody>
          <a:bodyPr>
            <a:normAutofit/>
          </a:bodyPr>
          <a:lstStyle/>
          <a:p>
            <a:r>
              <a:rPr lang="en-US" sz="3600" dirty="0">
                <a:cs typeface="Calibri Light"/>
              </a:rPr>
              <a:t>Policy Committee Update</a:t>
            </a:r>
            <a:br>
              <a:rPr lang="en-US" sz="3600" dirty="0">
                <a:cs typeface="Calibri Light"/>
              </a:rPr>
            </a:br>
            <a:r>
              <a:rPr lang="en-US" sz="3600" dirty="0">
                <a:cs typeface="Calibri Light"/>
              </a:rPr>
              <a:t>July 12, 2023</a:t>
            </a:r>
            <a:endParaRPr lang="en-US" dirty="0">
              <a:ea typeface="Calibri Light" panose="020F0302020204030204"/>
              <a:cs typeface="Calibri Light" panose="020F0302020204030204"/>
            </a:endParaRPr>
          </a:p>
        </p:txBody>
      </p:sp>
      <p:sp>
        <p:nvSpPr>
          <p:cNvPr id="3" name="Subtitle 2"/>
          <p:cNvSpPr>
            <a:spLocks noGrp="1"/>
          </p:cNvSpPr>
          <p:nvPr>
            <p:ph type="subTitle" idx="1"/>
          </p:nvPr>
        </p:nvSpPr>
        <p:spPr>
          <a:xfrm>
            <a:off x="1524000" y="4799467"/>
            <a:ext cx="9144000" cy="1655762"/>
          </a:xfrm>
        </p:spPr>
        <p:txBody>
          <a:bodyPr/>
          <a:lstStyle/>
          <a:p>
            <a:r>
              <a:rPr lang="en-US"/>
              <a:t>Erin Prangley, Director, Public Policy</a:t>
            </a:r>
            <a:br>
              <a:rPr lang="en-US"/>
            </a:br>
            <a:r>
              <a:rPr lang="en-US"/>
              <a:t>National Association of Councils on Developmental Disabilities</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5196B5-5DF4-D41B-25D6-2A4E8602494F}"/>
              </a:ext>
            </a:extLst>
          </p:cNvPr>
          <p:cNvSpPr txBox="1"/>
          <p:nvPr/>
        </p:nvSpPr>
        <p:spPr>
          <a:xfrm>
            <a:off x="161922" y="647815"/>
            <a:ext cx="3506166" cy="332653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Appropriations 2023: A long and bumpy road (continued</a:t>
            </a:r>
            <a:r>
              <a:rPr lang="en-US" sz="4000" dirty="0">
                <a:solidFill>
                  <a:srgbClr val="FFFFFF"/>
                </a:solidFill>
                <a:latin typeface="+mj-lt"/>
                <a:ea typeface="+mj-ea"/>
                <a:cs typeface="+mj-cs"/>
              </a:rPr>
              <a:t>)</a:t>
            </a:r>
            <a:endParaRPr lang="en-US" sz="40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15E23468-EBFE-011A-E788-B1855C324181}"/>
              </a:ext>
            </a:extLst>
          </p:cNvPr>
          <p:cNvSpPr txBox="1"/>
          <p:nvPr/>
        </p:nvSpPr>
        <p:spPr>
          <a:xfrm>
            <a:off x="4439487" y="649480"/>
            <a:ext cx="3167543" cy="55460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Subcommittee markup for the </a:t>
            </a:r>
            <a:r>
              <a:rPr lang="en-US" sz="2000" b="1"/>
              <a:t>Fiscal Year 2024 Labor, Health and Human Services, Education, and Related Agencies Bill</a:t>
            </a:r>
            <a:r>
              <a:rPr lang="en-US" sz="2000"/>
              <a:t>, Friday, July 14, at 10am. The bill will be posted here 24 hours before markup: </a:t>
            </a:r>
            <a:r>
              <a:rPr lang="en-US" sz="2000">
                <a:hlinkClick r:id="rId2"/>
              </a:rPr>
              <a:t>https://docs.house.gov/Committee/Calendar/ByEvent.aspx?EventID=116252</a:t>
            </a: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We won’t see a complete picture this week but I imagine they will markup in full committee next week so we should see a report then. </a:t>
            </a:r>
          </a:p>
          <a:p>
            <a:pPr indent="-228600">
              <a:lnSpc>
                <a:spcPct val="90000"/>
              </a:lnSpc>
              <a:spcAft>
                <a:spcPts val="600"/>
              </a:spcAft>
              <a:buFont typeface="Arial" panose="020B0604020202020204" pitchFamily="34" charset="0"/>
              <a:buChar char="•"/>
            </a:pPr>
            <a:endParaRPr lang="en-US" sz="2000"/>
          </a:p>
        </p:txBody>
      </p:sp>
      <p:pic>
        <p:nvPicPr>
          <p:cNvPr id="5" name="Picture 5" descr="A document with a blue signature&#10;&#10;Description automatically generated">
            <a:extLst>
              <a:ext uri="{FF2B5EF4-FFF2-40B4-BE49-F238E27FC236}">
                <a16:creationId xmlns:a16="http://schemas.microsoft.com/office/drawing/2014/main" id="{DC68C46B-C692-6110-C476-AE935F4A9504}"/>
              </a:ext>
            </a:extLst>
          </p:cNvPr>
          <p:cNvPicPr>
            <a:picLocks noChangeAspect="1"/>
          </p:cNvPicPr>
          <p:nvPr/>
        </p:nvPicPr>
        <p:blipFill>
          <a:blip r:embed="rId3"/>
          <a:stretch>
            <a:fillRect/>
          </a:stretch>
        </p:blipFill>
        <p:spPr>
          <a:xfrm>
            <a:off x="7774222" y="1177146"/>
            <a:ext cx="4225376" cy="4393666"/>
          </a:xfrm>
          <a:prstGeom prst="rect">
            <a:avLst/>
          </a:prstGeom>
        </p:spPr>
      </p:pic>
    </p:spTree>
    <p:extLst>
      <p:ext uri="{BB962C8B-B14F-4D97-AF65-F5344CB8AC3E}">
        <p14:creationId xmlns:p14="http://schemas.microsoft.com/office/powerpoint/2010/main" val="81208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painting&#10;&#10;Description automatically generated">
            <a:extLst>
              <a:ext uri="{FF2B5EF4-FFF2-40B4-BE49-F238E27FC236}">
                <a16:creationId xmlns:a16="http://schemas.microsoft.com/office/drawing/2014/main" id="{4144156C-D8E1-3FFC-7BBC-37755AC516F4}"/>
              </a:ext>
            </a:extLst>
          </p:cNvPr>
          <p:cNvPicPr>
            <a:picLocks noChangeAspect="1"/>
          </p:cNvPicPr>
          <p:nvPr/>
        </p:nvPicPr>
        <p:blipFill>
          <a:blip r:embed="rId2"/>
          <a:stretch>
            <a:fillRect/>
          </a:stretch>
        </p:blipFill>
        <p:spPr>
          <a:xfrm>
            <a:off x="2517701" y="247227"/>
            <a:ext cx="6348464" cy="2123068"/>
          </a:xfrm>
          <a:prstGeom prst="rect">
            <a:avLst/>
          </a:prstGeom>
        </p:spPr>
      </p:pic>
      <p:sp>
        <p:nvSpPr>
          <p:cNvPr id="5" name="TextBox 4">
            <a:extLst>
              <a:ext uri="{FF2B5EF4-FFF2-40B4-BE49-F238E27FC236}">
                <a16:creationId xmlns:a16="http://schemas.microsoft.com/office/drawing/2014/main" id="{964C6468-F786-B87D-B3B4-3995338BE373}"/>
              </a:ext>
            </a:extLst>
          </p:cNvPr>
          <p:cNvSpPr txBox="1"/>
          <p:nvPr/>
        </p:nvSpPr>
        <p:spPr>
          <a:xfrm>
            <a:off x="2447029" y="2624891"/>
            <a:ext cx="8304229" cy="3742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41248">
              <a:spcAft>
                <a:spcPts val="600"/>
              </a:spcAft>
            </a:pPr>
            <a:r>
              <a:rPr lang="en-US" sz="1650" b="1" kern="1200" dirty="0">
                <a:latin typeface="+mn-lt"/>
                <a:ea typeface="+mn-ea"/>
                <a:cs typeface="Calibri"/>
              </a:rPr>
              <a:t>Action for Inclusion: Empowering Developmental Disability Councils in Disaster Preparation.</a:t>
            </a:r>
          </a:p>
          <a:p>
            <a:pPr defTabSz="841248">
              <a:spcAft>
                <a:spcPts val="600"/>
              </a:spcAft>
            </a:pPr>
            <a:r>
              <a:rPr lang="en-US" sz="1650" kern="1200" dirty="0">
                <a:latin typeface="+mn-lt"/>
                <a:ea typeface="+mn-lt"/>
                <a:cs typeface="+mn-lt"/>
              </a:rPr>
              <a:t>11:30am -1:00pm, Wednesday, July 26, 2023</a:t>
            </a:r>
            <a:endParaRPr lang="en-US" sz="1650" kern="1200" dirty="0">
              <a:latin typeface="+mn-lt"/>
              <a:ea typeface="+mn-ea"/>
              <a:cs typeface="+mn-cs"/>
            </a:endParaRPr>
          </a:p>
          <a:p>
            <a:pPr defTabSz="841248">
              <a:spcAft>
                <a:spcPts val="600"/>
              </a:spcAft>
            </a:pPr>
            <a:r>
              <a:rPr lang="en-US" sz="1450" kern="1200" dirty="0">
                <a:latin typeface="+mn-lt"/>
                <a:ea typeface="+mn-ea"/>
                <a:cs typeface="Calibri"/>
              </a:rPr>
              <a:t>This is a working session to inform FEMA of key opportunities for DD Councils to engage, collaborate, communicate with FEMA RDIS, state and local agencies throughout the emergency cycle. Sherman Gilliums, Director, FEMA Office of Disability Integration and Coordination will discuss potential points of inequity that can substantially extend the disaster lifecycle for people with disabilities and then collect examples of best practices from DD Councils on how we are working to shorten the emergency cycle for people with IDD. </a:t>
            </a:r>
          </a:p>
          <a:p>
            <a:pPr defTabSz="841248">
              <a:spcAft>
                <a:spcPts val="600"/>
              </a:spcAft>
            </a:pPr>
            <a:endParaRPr lang="en-US" sz="1472" kern="1200">
              <a:solidFill>
                <a:schemeClr val="tx1"/>
              </a:solidFill>
              <a:latin typeface="+mn-lt"/>
              <a:ea typeface="+mn-ea"/>
              <a:cs typeface="Calibri"/>
            </a:endParaRPr>
          </a:p>
          <a:p>
            <a:pPr defTabSz="841248">
              <a:spcAft>
                <a:spcPts val="600"/>
              </a:spcAft>
            </a:pPr>
            <a:r>
              <a:rPr lang="en-US" sz="1450" dirty="0">
                <a:cs typeface="Calibri"/>
              </a:rPr>
              <a:t>Keynote Speaker: Sherman</a:t>
            </a:r>
            <a:r>
              <a:rPr lang="en-US" sz="1450" kern="1200" dirty="0">
                <a:latin typeface="+mn-lt"/>
                <a:ea typeface="+mn-ea"/>
                <a:cs typeface="Calibri"/>
              </a:rPr>
              <a:t> Gilliums, Director, FEMA Office of Disability Integration and Coordination</a:t>
            </a:r>
            <a:endParaRPr lang="en-US" sz="1450" kern="1200" dirty="0">
              <a:latin typeface="+mn-lt"/>
              <a:cs typeface="Calibri"/>
            </a:endParaRPr>
          </a:p>
          <a:p>
            <a:pPr defTabSz="841248">
              <a:spcAft>
                <a:spcPts val="600"/>
              </a:spcAft>
            </a:pPr>
            <a:r>
              <a:rPr lang="en-US" sz="1450" dirty="0">
                <a:cs typeface="Calibri"/>
              </a:rPr>
              <a:t>Panelists: Sue</a:t>
            </a:r>
            <a:r>
              <a:rPr lang="en-US" sz="1450" kern="1200" dirty="0">
                <a:latin typeface="+mn-lt"/>
                <a:ea typeface="+mn-ea"/>
                <a:cs typeface="Calibri"/>
              </a:rPr>
              <a:t> Kabot, Florida Developmental Disabilities Council</a:t>
            </a:r>
            <a:endParaRPr lang="en-US" sz="1450" kern="1200" dirty="0">
              <a:latin typeface="+mn-lt"/>
              <a:cs typeface="Calibri"/>
            </a:endParaRPr>
          </a:p>
          <a:p>
            <a:pPr defTabSz="841248">
              <a:spcAft>
                <a:spcPts val="600"/>
              </a:spcAft>
            </a:pPr>
            <a:r>
              <a:rPr lang="en-US" sz="1450" kern="1200" dirty="0">
                <a:latin typeface="+mn-lt"/>
                <a:ea typeface="+mn-ea"/>
                <a:cs typeface="Calibri"/>
              </a:rPr>
              <a:t>Scott Daigle, Texas Council for Developmental Disabilities</a:t>
            </a:r>
            <a:endParaRPr lang="en-US" sz="1450" kern="1200" dirty="0">
              <a:latin typeface="+mn-lt"/>
              <a:cs typeface="Calibri"/>
            </a:endParaRPr>
          </a:p>
          <a:p>
            <a:pPr defTabSz="841248">
              <a:spcAft>
                <a:spcPts val="600"/>
              </a:spcAft>
            </a:pPr>
            <a:r>
              <a:rPr lang="en-US" sz="1450" kern="1200" dirty="0">
                <a:latin typeface="+mn-lt"/>
                <a:ea typeface="+mn-ea"/>
                <a:cs typeface="Calibri"/>
              </a:rPr>
              <a:t>Darryle Powell, Alabama Council on Developmental Disabilities  </a:t>
            </a:r>
            <a:endParaRPr lang="en-US" sz="1450" kern="1200" dirty="0">
              <a:latin typeface="+mn-lt"/>
              <a:cs typeface="Calibri"/>
            </a:endParaRPr>
          </a:p>
          <a:p>
            <a:pPr>
              <a:spcAft>
                <a:spcPts val="600"/>
              </a:spcAft>
            </a:pPr>
            <a:endParaRPr lang="en-US">
              <a:solidFill>
                <a:srgbClr val="242424"/>
              </a:solidFill>
              <a:latin typeface="Segoe UI"/>
              <a:cs typeface="Segoe UI"/>
            </a:endParaRPr>
          </a:p>
        </p:txBody>
      </p:sp>
    </p:spTree>
    <p:extLst>
      <p:ext uri="{BB962C8B-B14F-4D97-AF65-F5344CB8AC3E}">
        <p14:creationId xmlns:p14="http://schemas.microsoft.com/office/powerpoint/2010/main" val="19118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83EE6-39A5-B4FC-1A22-5150E8B7DE27}"/>
              </a:ext>
            </a:extLst>
          </p:cNvPr>
          <p:cNvSpPr>
            <a:spLocks noGrp="1"/>
          </p:cNvSpPr>
          <p:nvPr>
            <p:ph type="ctrTitle"/>
          </p:nvPr>
        </p:nvSpPr>
        <p:spPr>
          <a:xfrm>
            <a:off x="6336956" y="3930218"/>
            <a:ext cx="5334930" cy="1977985"/>
          </a:xfrm>
        </p:spPr>
        <p:txBody>
          <a:bodyPr vert="horz" lIns="91440" tIns="45720" rIns="91440" bIns="45720" rtlCol="0" anchor="b">
            <a:noAutofit/>
          </a:bodyPr>
          <a:lstStyle/>
          <a:p>
            <a:pPr>
              <a:spcBef>
                <a:spcPts val="1000"/>
              </a:spcBef>
            </a:pPr>
            <a:r>
              <a:rPr lang="en-US" sz="3200" dirty="0">
                <a:latin typeface="Calibri"/>
                <a:cs typeface="Calibri Light"/>
              </a:rPr>
              <a:t>NACDD Public Policy Listservs</a:t>
            </a:r>
            <a:br>
              <a:rPr lang="en-US" sz="2800" dirty="0">
                <a:latin typeface="Calibri"/>
                <a:cs typeface="Calibri Light"/>
              </a:rPr>
            </a:br>
            <a:br>
              <a:rPr lang="en-US" sz="2800" dirty="0">
                <a:latin typeface="Calibri"/>
                <a:cs typeface="Calibri Light"/>
              </a:rPr>
            </a:br>
            <a:r>
              <a:rPr lang="en-US" sz="2800" dirty="0">
                <a:latin typeface="Calibri"/>
                <a:cs typeface="Calibri"/>
              </a:rPr>
              <a:t>1) Policy List open to all NACDD members (council members, staff and self-advocates) </a:t>
            </a:r>
          </a:p>
          <a:p>
            <a:pPr>
              <a:spcBef>
                <a:spcPts val="1000"/>
              </a:spcBef>
            </a:pPr>
            <a:r>
              <a:rPr lang="en-US" sz="2800" dirty="0">
                <a:latin typeface="Calibri"/>
                <a:cs typeface="Calibri"/>
              </a:rPr>
              <a:t>To join go to </a:t>
            </a:r>
            <a:r>
              <a:rPr lang="en-US" sz="2800" dirty="0">
                <a:latin typeface="Calibri"/>
                <a:cs typeface="Calibri"/>
                <a:hlinkClick r:id="rId2"/>
              </a:rPr>
              <a:t>https://bit.ly/3Ux1PEN</a:t>
            </a:r>
            <a:br>
              <a:rPr lang="en-US" sz="2800" dirty="0">
                <a:latin typeface="Calibri"/>
                <a:cs typeface="Calibri"/>
              </a:rPr>
            </a:br>
            <a:br>
              <a:rPr lang="en-US" sz="2800" dirty="0">
                <a:latin typeface="Calibri"/>
                <a:cs typeface="Calibri"/>
              </a:rPr>
            </a:br>
            <a:r>
              <a:rPr lang="en-US" sz="2800" dirty="0">
                <a:latin typeface="Calibri"/>
                <a:cs typeface="Calibri"/>
              </a:rPr>
              <a:t>2) State Policy Committee</a:t>
            </a:r>
            <a:br>
              <a:rPr lang="en-US" sz="2800" dirty="0">
                <a:latin typeface="Calibri"/>
                <a:cs typeface="Calibri"/>
              </a:rPr>
            </a:br>
            <a:r>
              <a:rPr lang="en-US" sz="2800" dirty="0">
                <a:latin typeface="Calibri"/>
                <a:cs typeface="Calibri"/>
              </a:rPr>
              <a:t>To join go to</a:t>
            </a:r>
            <a:br>
              <a:rPr lang="en-US" sz="2800" dirty="0">
                <a:latin typeface="Calibri"/>
                <a:cs typeface="Calibri"/>
              </a:rPr>
            </a:br>
            <a:r>
              <a:rPr lang="en-US" sz="2800" dirty="0">
                <a:latin typeface="Calibri"/>
                <a:cs typeface="Calibri"/>
              </a:rPr>
              <a:t> </a:t>
            </a:r>
            <a:r>
              <a:rPr lang="en-US" sz="2800" dirty="0">
                <a:latin typeface="Calibri"/>
                <a:cs typeface="Calibri"/>
                <a:hlinkClick r:id="rId3"/>
              </a:rPr>
              <a:t>https://forms.gle/yUKXvRRE5cKN1DDi8</a:t>
            </a:r>
            <a:r>
              <a:rPr lang="en-US" sz="2800" dirty="0">
                <a:latin typeface="Calibri"/>
                <a:cs typeface="Calibri"/>
              </a:rPr>
              <a:t> </a:t>
            </a: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4" descr="A picture containing logo&#10;&#10;Description automatically generated">
            <a:extLst>
              <a:ext uri="{FF2B5EF4-FFF2-40B4-BE49-F238E27FC236}">
                <a16:creationId xmlns:a16="http://schemas.microsoft.com/office/drawing/2014/main" id="{AFD1E62A-CD52-FAF7-C54C-89EDF9701392}"/>
              </a:ext>
            </a:extLst>
          </p:cNvPr>
          <p:cNvPicPr>
            <a:picLocks noChangeAspect="1"/>
          </p:cNvPicPr>
          <p:nvPr/>
        </p:nvPicPr>
        <p:blipFill rotWithShape="1">
          <a:blip r:embed="rId4"/>
          <a:srcRect r="1" b="1075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8FE8211-A1EC-A102-163F-ECEADA3D9371}"/>
              </a:ext>
            </a:extLst>
          </p:cNvPr>
          <p:cNvSpPr txBox="1"/>
          <p:nvPr/>
        </p:nvSpPr>
        <p:spPr>
          <a:xfrm>
            <a:off x="7630160" y="56083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20033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6" ma:contentTypeDescription="Create a new document." ma:contentTypeScope="" ma:versionID="468bdaa2f1a1831900e75d3d6cfe388a">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67e3438407637295d675cf159d3d3653"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2F2FC3-7A56-47E1-B7AD-DB7C59837B9C}">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B0843C-86CD-480E-B9D4-E64D1EB301FC}">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1</Notes>
  <HiddenSlides>0</HiddenSlide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Office Theme</vt:lpstr>
      <vt:lpstr>1_Office Theme</vt:lpstr>
      <vt:lpstr>office theme</vt:lpstr>
      <vt:lpstr>Policy Committee Update July 12, 2023</vt:lpstr>
      <vt:lpstr>PowerPoint Presentation</vt:lpstr>
      <vt:lpstr>PowerPoint Presentation</vt:lpstr>
      <vt:lpstr>NACDD Public Policy Listservs  1) Policy List open to all NACDD members (council members, staff and self-advocates)  To join go to https://bit.ly/3Ux1PEN  2) State Policy Committee To join go to  https://forms.gle/yUKXvRRE5cKN1DDi8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286</cp:revision>
  <cp:lastPrinted>2017-11-16T14:55:44Z</cp:lastPrinted>
  <dcterms:created xsi:type="dcterms:W3CDTF">2016-02-23T16:23:37Z</dcterms:created>
  <dcterms:modified xsi:type="dcterms:W3CDTF">2023-07-12T20:00:21Z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