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0" r:id="rId5"/>
    <p:sldMasterId id="2147483672" r:id="rId6"/>
  </p:sldMasterIdLst>
  <p:notesMasterIdLst>
    <p:notesMasterId r:id="rId12"/>
  </p:notesMasterIdLst>
  <p:sldIdLst>
    <p:sldId id="256" r:id="rId7"/>
    <p:sldId id="305" r:id="rId8"/>
    <p:sldId id="306" r:id="rId9"/>
    <p:sldId id="304" r:id="rId10"/>
    <p:sldId id="303"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9766E5-F427-513C-B595-2C141795A20B}" v="747" dt="2023-04-19T19:37:56.139"/>
    <p1510:client id="{07A05232-5D6A-9C37-8C55-08F152AED5E2}" v="1" dt="2020-08-25T18:26:32.621"/>
    <p1510:client id="{28A4A341-0916-76E8-A870-7ECB7E7A1F0B}" v="960" dt="2022-11-12T15:39:43.107"/>
    <p1510:client id="{29328460-7E7D-408E-F76A-642CC58D698C}" v="6116" dt="2023-05-31T21:00:21.614"/>
    <p1510:client id="{2C767CF6-F57C-A072-B2CE-0DA7D3029DB7}" v="1781" dt="2023-01-11T17:11:13.522"/>
    <p1510:client id="{3505BB87-A799-514D-F261-C7D63C982E6E}" v="5" dt="2022-11-16T18:16:37.252"/>
    <p1510:client id="{47F90FFD-DC7F-F710-1909-2360213CFB76}" v="74" dt="2023-02-22T21:16:57.338"/>
    <p1510:client id="{4E9FE63B-ADBC-BDEC-37F1-990E0C912CFE}" v="623" dt="2023-06-28T19:26:20.009"/>
    <p1510:client id="{62BF95C3-1207-3B5C-CC3E-2880AD577791}" v="4" dt="2021-11-05T12:18:02.417"/>
    <p1510:client id="{69A9CD37-8C6F-3824-74F7-17EECBD4A356}" v="7" dt="2023-04-20T17:45:53.794"/>
    <p1510:client id="{7BA6096F-CA27-3513-615C-000A640AA137}" v="1" dt="2022-11-12T16:42:13.802"/>
    <p1510:client id="{81072E3E-0812-27E4-057D-E82847100B0E}" v="985" dt="2023-06-14T20:26:05.601"/>
    <p1510:client id="{8FAF9CD8-E95C-D080-6877-1AC802A9620A}" v="2000" dt="2023-01-11T18:49:39.180"/>
    <p1510:client id="{9C1B213E-DE28-3432-158A-0BA628CFAD0D}" v="4" dt="2023-06-11T22:59:07.180"/>
    <p1510:client id="{A22AE4E4-1CBC-8FD2-8638-299B6529C887}" v="11" dt="2020-03-13T17:42:39.288"/>
    <p1510:client id="{A7CA5EB5-A4BC-FB7E-BDF5-D751FDD055E7}" v="558" dt="2022-11-16T20:00:07.050"/>
    <p1510:client id="{A92E15A1-A650-5381-8F71-DD66E6136C71}" v="1828" dt="2023-02-08T21:48:39.232"/>
    <p1510:client id="{A94B4929-869D-5189-4226-2B0DB8637D79}" v="92" dt="2023-01-25T20:29:24.554"/>
    <p1510:client id="{AC0D4931-A584-287A-CB07-9BE0439DBB62}" v="1" dt="2020-08-12T21:15:02.318"/>
    <p1510:client id="{B92C6D49-2441-1D0B-833C-49971098A3E7}" v="211" dt="2022-12-14T17:33:09.508"/>
    <p1510:client id="{BC489871-2197-FFBF-F37C-3908167C3738}" v="1022" dt="2021-11-05T14:00:05.609"/>
    <p1510:client id="{C02848A7-8ABC-5757-1F1C-3E7CC1128C94}" v="16" dt="2020-03-13T16:29:05.621"/>
    <p1510:client id="{DA87B118-4B37-076C-8215-50D89A6B14E7}" v="5" dt="2023-06-07T16:07:57.198"/>
    <p1510:client id="{F8180A31-9ABB-2EA9-5312-043409868E5B}" v="4" dt="2020-08-13T13:57:05.990"/>
    <p1510:client id="{F8297631-7D84-D859-41A5-A678D1D73478}" v="1184" dt="2022-11-12T14:54:35.505"/>
    <p1510:client id="{FF1BD9A1-20DC-3382-8A30-C886DAE0EE68}" v="1951" dt="2022-03-11T17:49:11.7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n Prangley" userId="S::eprangley@nacdd.org::7f058b9a-f90a-4281-a8c6-5ba31926f190" providerId="AD" clId="Web-{4E9FE63B-ADBC-BDEC-37F1-990E0C912CFE}"/>
    <pc:docChg chg="addSld delSld modSld sldOrd">
      <pc:chgData name="Erin Prangley" userId="S::eprangley@nacdd.org::7f058b9a-f90a-4281-a8c6-5ba31926f190" providerId="AD" clId="Web-{4E9FE63B-ADBC-BDEC-37F1-990E0C912CFE}" dt="2023-06-28T19:26:20.009" v="478" actId="20577"/>
      <pc:docMkLst>
        <pc:docMk/>
      </pc:docMkLst>
      <pc:sldChg chg="modSp">
        <pc:chgData name="Erin Prangley" userId="S::eprangley@nacdd.org::7f058b9a-f90a-4281-a8c6-5ba31926f190" providerId="AD" clId="Web-{4E9FE63B-ADBC-BDEC-37F1-990E0C912CFE}" dt="2023-06-28T18:10:21.390" v="1" actId="20577"/>
        <pc:sldMkLst>
          <pc:docMk/>
          <pc:sldMk cId="1731942061" sldId="256"/>
        </pc:sldMkLst>
        <pc:spChg chg="mod">
          <ac:chgData name="Erin Prangley" userId="S::eprangley@nacdd.org::7f058b9a-f90a-4281-a8c6-5ba31926f190" providerId="AD" clId="Web-{4E9FE63B-ADBC-BDEC-37F1-990E0C912CFE}" dt="2023-06-28T18:10:21.390" v="1" actId="20577"/>
          <ac:spMkLst>
            <pc:docMk/>
            <pc:sldMk cId="1731942061" sldId="256"/>
            <ac:spMk id="2" creationId="{00000000-0000-0000-0000-000000000000}"/>
          </ac:spMkLst>
        </pc:spChg>
      </pc:sldChg>
      <pc:sldChg chg="modSp addAnim delAnim">
        <pc:chgData name="Erin Prangley" userId="S::eprangley@nacdd.org::7f058b9a-f90a-4281-a8c6-5ba31926f190" providerId="AD" clId="Web-{4E9FE63B-ADBC-BDEC-37F1-990E0C912CFE}" dt="2023-06-28T18:14:03.116" v="122" actId="1076"/>
        <pc:sldMkLst>
          <pc:docMk/>
          <pc:sldMk cId="2003323784" sldId="303"/>
        </pc:sldMkLst>
        <pc:spChg chg="mod">
          <ac:chgData name="Erin Prangley" userId="S::eprangley@nacdd.org::7f058b9a-f90a-4281-a8c6-5ba31926f190" providerId="AD" clId="Web-{4E9FE63B-ADBC-BDEC-37F1-990E0C912CFE}" dt="2023-06-28T18:13:53.959" v="120" actId="1076"/>
          <ac:spMkLst>
            <pc:docMk/>
            <pc:sldMk cId="2003323784" sldId="303"/>
            <ac:spMk id="2" creationId="{82683EE6-39A5-B4FC-1A22-5150E8B7DE27}"/>
          </ac:spMkLst>
        </pc:spChg>
        <pc:spChg chg="mod">
          <ac:chgData name="Erin Prangley" userId="S::eprangley@nacdd.org::7f058b9a-f90a-4281-a8c6-5ba31926f190" providerId="AD" clId="Web-{4E9FE63B-ADBC-BDEC-37F1-990E0C912CFE}" dt="2023-06-28T18:14:03.116" v="122" actId="1076"/>
          <ac:spMkLst>
            <pc:docMk/>
            <pc:sldMk cId="2003323784" sldId="303"/>
            <ac:spMk id="3" creationId="{3895199A-35FC-32A0-196B-352F971D53BA}"/>
          </ac:spMkLst>
        </pc:spChg>
      </pc:sldChg>
      <pc:sldChg chg="ord">
        <pc:chgData name="Erin Prangley" userId="S::eprangley@nacdd.org::7f058b9a-f90a-4281-a8c6-5ba31926f190" providerId="AD" clId="Web-{4E9FE63B-ADBC-BDEC-37F1-990E0C912CFE}" dt="2023-06-28T19:11:09.439" v="396"/>
        <pc:sldMkLst>
          <pc:docMk/>
          <pc:sldMk cId="3765121228" sldId="304"/>
        </pc:sldMkLst>
      </pc:sldChg>
      <pc:sldChg chg="delSp modSp del">
        <pc:chgData name="Erin Prangley" userId="S::eprangley@nacdd.org::7f058b9a-f90a-4281-a8c6-5ba31926f190" providerId="AD" clId="Web-{4E9FE63B-ADBC-BDEC-37F1-990E0C912CFE}" dt="2023-06-28T18:14:54.602" v="129"/>
        <pc:sldMkLst>
          <pc:docMk/>
          <pc:sldMk cId="614831380" sldId="305"/>
        </pc:sldMkLst>
        <pc:spChg chg="mod">
          <ac:chgData name="Erin Prangley" userId="S::eprangley@nacdd.org::7f058b9a-f90a-4281-a8c6-5ba31926f190" providerId="AD" clId="Web-{4E9FE63B-ADBC-BDEC-37F1-990E0C912CFE}" dt="2023-06-28T18:14:52.492" v="128" actId="20577"/>
          <ac:spMkLst>
            <pc:docMk/>
            <pc:sldMk cId="614831380" sldId="305"/>
            <ac:spMk id="5" creationId="{E49D4557-3F8D-FA9A-4A8C-676036B890BE}"/>
          </ac:spMkLst>
        </pc:spChg>
        <pc:spChg chg="del">
          <ac:chgData name="Erin Prangley" userId="S::eprangley@nacdd.org::7f058b9a-f90a-4281-a8c6-5ba31926f190" providerId="AD" clId="Web-{4E9FE63B-ADBC-BDEC-37F1-990E0C912CFE}" dt="2023-06-28T18:14:47.461" v="127"/>
          <ac:spMkLst>
            <pc:docMk/>
            <pc:sldMk cId="614831380" sldId="305"/>
            <ac:spMk id="7" creationId="{C24D8649-BB16-0C7A-CE2A-4BE10C706620}"/>
          </ac:spMkLst>
        </pc:spChg>
        <pc:picChg chg="del">
          <ac:chgData name="Erin Prangley" userId="S::eprangley@nacdd.org::7f058b9a-f90a-4281-a8c6-5ba31926f190" providerId="AD" clId="Web-{4E9FE63B-ADBC-BDEC-37F1-990E0C912CFE}" dt="2023-06-28T18:14:32.086" v="123"/>
          <ac:picMkLst>
            <pc:docMk/>
            <pc:sldMk cId="614831380" sldId="305"/>
            <ac:picMk id="4" creationId="{5DA7DA16-1C2B-4A4A-B612-B0D787E54B87}"/>
          </ac:picMkLst>
        </pc:picChg>
      </pc:sldChg>
      <pc:sldChg chg="addSp delSp modSp new mod setBg">
        <pc:chgData name="Erin Prangley" userId="S::eprangley@nacdd.org::7f058b9a-f90a-4281-a8c6-5ba31926f190" providerId="AD" clId="Web-{4E9FE63B-ADBC-BDEC-37F1-990E0C912CFE}" dt="2023-06-28T19:19:23.648" v="410" actId="1076"/>
        <pc:sldMkLst>
          <pc:docMk/>
          <pc:sldMk cId="3016451090" sldId="305"/>
        </pc:sldMkLst>
        <pc:spChg chg="mod">
          <ac:chgData name="Erin Prangley" userId="S::eprangley@nacdd.org::7f058b9a-f90a-4281-a8c6-5ba31926f190" providerId="AD" clId="Web-{4E9FE63B-ADBC-BDEC-37F1-990E0C912CFE}" dt="2023-06-28T19:01:55.212" v="276"/>
          <ac:spMkLst>
            <pc:docMk/>
            <pc:sldMk cId="3016451090" sldId="305"/>
            <ac:spMk id="2" creationId="{0535EB5E-354E-49BE-ED4C-8EA9A75C3D72}"/>
          </ac:spMkLst>
        </pc:spChg>
        <pc:spChg chg="del mod">
          <ac:chgData name="Erin Prangley" userId="S::eprangley@nacdd.org::7f058b9a-f90a-4281-a8c6-5ba31926f190" providerId="AD" clId="Web-{4E9FE63B-ADBC-BDEC-37F1-990E0C912CFE}" dt="2023-06-28T18:57:39.154" v="214"/>
          <ac:spMkLst>
            <pc:docMk/>
            <pc:sldMk cId="3016451090" sldId="305"/>
            <ac:spMk id="3" creationId="{584FDF56-B55F-F06D-84CB-7B2C2C958DD0}"/>
          </ac:spMkLst>
        </pc:spChg>
        <pc:spChg chg="add mod">
          <ac:chgData name="Erin Prangley" userId="S::eprangley@nacdd.org::7f058b9a-f90a-4281-a8c6-5ba31926f190" providerId="AD" clId="Web-{4E9FE63B-ADBC-BDEC-37F1-990E0C912CFE}" dt="2023-06-28T19:06:09.973" v="364" actId="1076"/>
          <ac:spMkLst>
            <pc:docMk/>
            <pc:sldMk cId="3016451090" sldId="305"/>
            <ac:spMk id="4" creationId="{55199CBD-659F-3B5E-D6D5-19BDACFCB9C8}"/>
          </ac:spMkLst>
        </pc:spChg>
        <pc:spChg chg="add mod">
          <ac:chgData name="Erin Prangley" userId="S::eprangley@nacdd.org::7f058b9a-f90a-4281-a8c6-5ba31926f190" providerId="AD" clId="Web-{4E9FE63B-ADBC-BDEC-37F1-990E0C912CFE}" dt="2023-06-28T19:06:16.864" v="365" actId="20577"/>
          <ac:spMkLst>
            <pc:docMk/>
            <pc:sldMk cId="3016451090" sldId="305"/>
            <ac:spMk id="5" creationId="{1F50A01B-58E7-C883-2200-ED487830941B}"/>
          </ac:spMkLst>
        </pc:spChg>
        <pc:spChg chg="add del mod">
          <ac:chgData name="Erin Prangley" userId="S::eprangley@nacdd.org::7f058b9a-f90a-4281-a8c6-5ba31926f190" providerId="AD" clId="Web-{4E9FE63B-ADBC-BDEC-37F1-990E0C912CFE}" dt="2023-06-28T18:57:42.232" v="215"/>
          <ac:spMkLst>
            <pc:docMk/>
            <pc:sldMk cId="3016451090" sldId="305"/>
            <ac:spMk id="7" creationId="{4FD147ED-4CB3-CF2C-D4DA-3344587BD7D4}"/>
          </ac:spMkLst>
        </pc:spChg>
        <pc:spChg chg="add mod">
          <ac:chgData name="Erin Prangley" userId="S::eprangley@nacdd.org::7f058b9a-f90a-4281-a8c6-5ba31926f190" providerId="AD" clId="Web-{4E9FE63B-ADBC-BDEC-37F1-990E0C912CFE}" dt="2023-06-28T19:05:41.940" v="352" actId="20577"/>
          <ac:spMkLst>
            <pc:docMk/>
            <pc:sldMk cId="3016451090" sldId="305"/>
            <ac:spMk id="9" creationId="{60B2949C-F47A-0B24-64BB-5BA090071BA7}"/>
          </ac:spMkLst>
        </pc:spChg>
        <pc:spChg chg="add">
          <ac:chgData name="Erin Prangley" userId="S::eprangley@nacdd.org::7f058b9a-f90a-4281-a8c6-5ba31926f190" providerId="AD" clId="Web-{4E9FE63B-ADBC-BDEC-37F1-990E0C912CFE}" dt="2023-06-28T19:01:55.212" v="276"/>
          <ac:spMkLst>
            <pc:docMk/>
            <pc:sldMk cId="3016451090" sldId="305"/>
            <ac:spMk id="13" creationId="{7301F447-EEF7-48F5-AF73-7566EE7F64AD}"/>
          </ac:spMkLst>
        </pc:spChg>
        <pc:spChg chg="add">
          <ac:chgData name="Erin Prangley" userId="S::eprangley@nacdd.org::7f058b9a-f90a-4281-a8c6-5ba31926f190" providerId="AD" clId="Web-{4E9FE63B-ADBC-BDEC-37F1-990E0C912CFE}" dt="2023-06-28T19:01:55.212" v="276"/>
          <ac:spMkLst>
            <pc:docMk/>
            <pc:sldMk cId="3016451090" sldId="305"/>
            <ac:spMk id="15" creationId="{F7117410-A2A4-4085-9ADC-46744551DBDE}"/>
          </ac:spMkLst>
        </pc:spChg>
        <pc:spChg chg="add">
          <ac:chgData name="Erin Prangley" userId="S::eprangley@nacdd.org::7f058b9a-f90a-4281-a8c6-5ba31926f190" providerId="AD" clId="Web-{4E9FE63B-ADBC-BDEC-37F1-990E0C912CFE}" dt="2023-06-28T19:01:55.212" v="276"/>
          <ac:spMkLst>
            <pc:docMk/>
            <pc:sldMk cId="3016451090" sldId="305"/>
            <ac:spMk id="17" creationId="{99F74EB5-E547-4FB4-95F5-BCC788F3C4A0}"/>
          </ac:spMkLst>
        </pc:spChg>
        <pc:spChg chg="add mod">
          <ac:chgData name="Erin Prangley" userId="S::eprangley@nacdd.org::7f058b9a-f90a-4281-a8c6-5ba31926f190" providerId="AD" clId="Web-{4E9FE63B-ADBC-BDEC-37F1-990E0C912CFE}" dt="2023-06-28T19:19:23.648" v="410" actId="1076"/>
          <ac:spMkLst>
            <pc:docMk/>
            <pc:sldMk cId="3016451090" sldId="305"/>
            <ac:spMk id="29" creationId="{9831029A-8D2B-1E6C-128A-DB7AAC3E00C6}"/>
          </ac:spMkLst>
        </pc:spChg>
        <pc:picChg chg="add mod">
          <ac:chgData name="Erin Prangley" userId="S::eprangley@nacdd.org::7f058b9a-f90a-4281-a8c6-5ba31926f190" providerId="AD" clId="Web-{4E9FE63B-ADBC-BDEC-37F1-990E0C912CFE}" dt="2023-06-28T19:06:32.286" v="367" actId="14100"/>
          <ac:picMkLst>
            <pc:docMk/>
            <pc:sldMk cId="3016451090" sldId="305"/>
            <ac:picMk id="8" creationId="{75E5108C-4BDA-6205-AD70-88CA7F946D82}"/>
          </ac:picMkLst>
        </pc:picChg>
        <pc:inkChg chg="add del">
          <ac:chgData name="Erin Prangley" userId="S::eprangley@nacdd.org::7f058b9a-f90a-4281-a8c6-5ba31926f190" providerId="AD" clId="Web-{4E9FE63B-ADBC-BDEC-37F1-990E0C912CFE}" dt="2023-06-28T19:07:46.992" v="373"/>
          <ac:inkMkLst>
            <pc:docMk/>
            <pc:sldMk cId="3016451090" sldId="305"/>
            <ac:inkMk id="12" creationId="{C40B8743-3C46-189A-ECFB-EE6801445A70}"/>
          </ac:inkMkLst>
        </pc:inkChg>
        <pc:inkChg chg="add del">
          <ac:chgData name="Erin Prangley" userId="S::eprangley@nacdd.org::7f058b9a-f90a-4281-a8c6-5ba31926f190" providerId="AD" clId="Web-{4E9FE63B-ADBC-BDEC-37F1-990E0C912CFE}" dt="2023-06-28T19:07:46.992" v="372"/>
          <ac:inkMkLst>
            <pc:docMk/>
            <pc:sldMk cId="3016451090" sldId="305"/>
            <ac:inkMk id="14" creationId="{9C454856-3024-F4D1-67F9-BD6C4497E3C4}"/>
          </ac:inkMkLst>
        </pc:inkChg>
        <pc:inkChg chg="add del">
          <ac:chgData name="Erin Prangley" userId="S::eprangley@nacdd.org::7f058b9a-f90a-4281-a8c6-5ba31926f190" providerId="AD" clId="Web-{4E9FE63B-ADBC-BDEC-37F1-990E0C912CFE}" dt="2023-06-28T19:07:46.086" v="371"/>
          <ac:inkMkLst>
            <pc:docMk/>
            <pc:sldMk cId="3016451090" sldId="305"/>
            <ac:inkMk id="16" creationId="{CAA1C70B-0182-A158-9C94-F022E12698D6}"/>
          </ac:inkMkLst>
        </pc:inkChg>
        <pc:inkChg chg="add del">
          <ac:chgData name="Erin Prangley" userId="S::eprangley@nacdd.org::7f058b9a-f90a-4281-a8c6-5ba31926f190" providerId="AD" clId="Web-{4E9FE63B-ADBC-BDEC-37F1-990E0C912CFE}" dt="2023-06-28T19:08:15.275" v="375"/>
          <ac:inkMkLst>
            <pc:docMk/>
            <pc:sldMk cId="3016451090" sldId="305"/>
            <ac:inkMk id="18" creationId="{5CB369B4-94A8-2818-1F55-FE9F9A13B287}"/>
          </ac:inkMkLst>
        </pc:inkChg>
        <pc:inkChg chg="add del">
          <ac:chgData name="Erin Prangley" userId="S::eprangley@nacdd.org::7f058b9a-f90a-4281-a8c6-5ba31926f190" providerId="AD" clId="Web-{4E9FE63B-ADBC-BDEC-37F1-990E0C912CFE}" dt="2023-06-28T19:08:37.495" v="379"/>
          <ac:inkMkLst>
            <pc:docMk/>
            <pc:sldMk cId="3016451090" sldId="305"/>
            <ac:inkMk id="19" creationId="{E6AB2FD7-68CC-A5A7-6E9E-5A5AF6283E64}"/>
          </ac:inkMkLst>
        </pc:inkChg>
        <pc:inkChg chg="add del">
          <ac:chgData name="Erin Prangley" userId="S::eprangley@nacdd.org::7f058b9a-f90a-4281-a8c6-5ba31926f190" providerId="AD" clId="Web-{4E9FE63B-ADBC-BDEC-37F1-990E0C912CFE}" dt="2023-06-28T19:08:37.495" v="378"/>
          <ac:inkMkLst>
            <pc:docMk/>
            <pc:sldMk cId="3016451090" sldId="305"/>
            <ac:inkMk id="20" creationId="{2A1F3602-5024-D7E4-F240-194D4677EB22}"/>
          </ac:inkMkLst>
        </pc:inkChg>
        <pc:inkChg chg="add del">
          <ac:chgData name="Erin Prangley" userId="S::eprangley@nacdd.org::7f058b9a-f90a-4281-a8c6-5ba31926f190" providerId="AD" clId="Web-{4E9FE63B-ADBC-BDEC-37F1-990E0C912CFE}" dt="2023-06-28T19:08:56.996" v="381"/>
          <ac:inkMkLst>
            <pc:docMk/>
            <pc:sldMk cId="3016451090" sldId="305"/>
            <ac:inkMk id="21" creationId="{5A62C435-239C-DDC1-689B-8F68CC43C053}"/>
          </ac:inkMkLst>
        </pc:inkChg>
        <pc:inkChg chg="add del">
          <ac:chgData name="Erin Prangley" userId="S::eprangley@nacdd.org::7f058b9a-f90a-4281-a8c6-5ba31926f190" providerId="AD" clId="Web-{4E9FE63B-ADBC-BDEC-37F1-990E0C912CFE}" dt="2023-06-28T19:10:22.093" v="391"/>
          <ac:inkMkLst>
            <pc:docMk/>
            <pc:sldMk cId="3016451090" sldId="305"/>
            <ac:inkMk id="22" creationId="{E3A41F3A-0F35-379B-9B58-FC925341BB23}"/>
          </ac:inkMkLst>
        </pc:inkChg>
        <pc:inkChg chg="add del">
          <ac:chgData name="Erin Prangley" userId="S::eprangley@nacdd.org::7f058b9a-f90a-4281-a8c6-5ba31926f190" providerId="AD" clId="Web-{4E9FE63B-ADBC-BDEC-37F1-990E0C912CFE}" dt="2023-06-28T19:10:21.468" v="390"/>
          <ac:inkMkLst>
            <pc:docMk/>
            <pc:sldMk cId="3016451090" sldId="305"/>
            <ac:inkMk id="23" creationId="{A95E79E5-F5E9-B359-9E1A-D0C6F7C6F81F}"/>
          </ac:inkMkLst>
        </pc:inkChg>
        <pc:inkChg chg="add del">
          <ac:chgData name="Erin Prangley" userId="S::eprangley@nacdd.org::7f058b9a-f90a-4281-a8c6-5ba31926f190" providerId="AD" clId="Web-{4E9FE63B-ADBC-BDEC-37F1-990E0C912CFE}" dt="2023-06-28T19:10:10.936" v="388"/>
          <ac:inkMkLst>
            <pc:docMk/>
            <pc:sldMk cId="3016451090" sldId="305"/>
            <ac:inkMk id="24" creationId="{98A1CB50-9FBC-76F3-F4A4-236055681C7D}"/>
          </ac:inkMkLst>
        </pc:inkChg>
        <pc:inkChg chg="add del">
          <ac:chgData name="Erin Prangley" userId="S::eprangley@nacdd.org::7f058b9a-f90a-4281-a8c6-5ba31926f190" providerId="AD" clId="Web-{4E9FE63B-ADBC-BDEC-37F1-990E0C912CFE}" dt="2023-06-28T19:10:10.139" v="387"/>
          <ac:inkMkLst>
            <pc:docMk/>
            <pc:sldMk cId="3016451090" sldId="305"/>
            <ac:inkMk id="25" creationId="{862E605D-0056-5580-8ED8-620791CDE87E}"/>
          </ac:inkMkLst>
        </pc:inkChg>
        <pc:inkChg chg="add">
          <ac:chgData name="Erin Prangley" userId="S::eprangley@nacdd.org::7f058b9a-f90a-4281-a8c6-5ba31926f190" providerId="AD" clId="Web-{4E9FE63B-ADBC-BDEC-37F1-990E0C912CFE}" dt="2023-06-28T19:10:34.953" v="392"/>
          <ac:inkMkLst>
            <pc:docMk/>
            <pc:sldMk cId="3016451090" sldId="305"/>
            <ac:inkMk id="26" creationId="{CC9C5136-1736-0FBA-E5CC-78D0A403EA80}"/>
          </ac:inkMkLst>
        </pc:inkChg>
        <pc:inkChg chg="add">
          <ac:chgData name="Erin Prangley" userId="S::eprangley@nacdd.org::7f058b9a-f90a-4281-a8c6-5ba31926f190" providerId="AD" clId="Web-{4E9FE63B-ADBC-BDEC-37F1-990E0C912CFE}" dt="2023-06-28T19:10:38.937" v="393"/>
          <ac:inkMkLst>
            <pc:docMk/>
            <pc:sldMk cId="3016451090" sldId="305"/>
            <ac:inkMk id="27" creationId="{AC14F2CA-C002-B56A-A8B3-4F4909959731}"/>
          </ac:inkMkLst>
        </pc:inkChg>
        <pc:inkChg chg="add del">
          <ac:chgData name="Erin Prangley" userId="S::eprangley@nacdd.org::7f058b9a-f90a-4281-a8c6-5ba31926f190" providerId="AD" clId="Web-{4E9FE63B-ADBC-BDEC-37F1-990E0C912CFE}" dt="2023-06-28T19:10:58.923" v="395"/>
          <ac:inkMkLst>
            <pc:docMk/>
            <pc:sldMk cId="3016451090" sldId="305"/>
            <ac:inkMk id="28" creationId="{7D4A1CBB-4333-3CD1-A741-B6F1FF6E6883}"/>
          </ac:inkMkLst>
        </pc:inkChg>
        <pc:cxnChg chg="add mod">
          <ac:chgData name="Erin Prangley" userId="S::eprangley@nacdd.org::7f058b9a-f90a-4281-a8c6-5ba31926f190" providerId="AD" clId="Web-{4E9FE63B-ADBC-BDEC-37F1-990E0C912CFE}" dt="2023-06-28T19:04:27.625" v="340"/>
          <ac:cxnSpMkLst>
            <pc:docMk/>
            <pc:sldMk cId="3016451090" sldId="305"/>
            <ac:cxnSpMk id="10" creationId="{65F06182-3C1A-7203-C1E5-89EB13ABCDEC}"/>
          </ac:cxnSpMkLst>
        </pc:cxnChg>
        <pc:cxnChg chg="add mod">
          <ac:chgData name="Erin Prangley" userId="S::eprangley@nacdd.org::7f058b9a-f90a-4281-a8c6-5ba31926f190" providerId="AD" clId="Web-{4E9FE63B-ADBC-BDEC-37F1-990E0C912CFE}" dt="2023-06-28T19:05:31.893" v="347" actId="1076"/>
          <ac:cxnSpMkLst>
            <pc:docMk/>
            <pc:sldMk cId="3016451090" sldId="305"/>
            <ac:cxnSpMk id="11" creationId="{82FA0671-4DE9-8BCA-2AD1-2A5C47687561}"/>
          </ac:cxnSpMkLst>
        </pc:cxnChg>
      </pc:sldChg>
      <pc:sldChg chg="addSp delSp modSp add replId">
        <pc:chgData name="Erin Prangley" userId="S::eprangley@nacdd.org::7f058b9a-f90a-4281-a8c6-5ba31926f190" providerId="AD" clId="Web-{4E9FE63B-ADBC-BDEC-37F1-990E0C912CFE}" dt="2023-06-28T19:26:20.009" v="478" actId="20577"/>
        <pc:sldMkLst>
          <pc:docMk/>
          <pc:sldMk cId="250600375" sldId="306"/>
        </pc:sldMkLst>
        <pc:spChg chg="add mod">
          <ac:chgData name="Erin Prangley" userId="S::eprangley@nacdd.org::7f058b9a-f90a-4281-a8c6-5ba31926f190" providerId="AD" clId="Web-{4E9FE63B-ADBC-BDEC-37F1-990E0C912CFE}" dt="2023-06-28T19:26:20.009" v="478" actId="20577"/>
          <ac:spMkLst>
            <pc:docMk/>
            <pc:sldMk cId="250600375" sldId="306"/>
            <ac:spMk id="3" creationId="{E36657FA-FB01-58EE-FDF9-C23B8CAEA9A8}"/>
          </ac:spMkLst>
        </pc:spChg>
        <pc:spChg chg="del mod">
          <ac:chgData name="Erin Prangley" userId="S::eprangley@nacdd.org::7f058b9a-f90a-4281-a8c6-5ba31926f190" providerId="AD" clId="Web-{4E9FE63B-ADBC-BDEC-37F1-990E0C912CFE}" dt="2023-06-28T19:21:44.997" v="413"/>
          <ac:spMkLst>
            <pc:docMk/>
            <pc:sldMk cId="250600375" sldId="306"/>
            <ac:spMk id="4" creationId="{55199CBD-659F-3B5E-D6D5-19BDACFCB9C8}"/>
          </ac:spMkLst>
        </pc:spChg>
        <pc:spChg chg="del">
          <ac:chgData name="Erin Prangley" userId="S::eprangley@nacdd.org::7f058b9a-f90a-4281-a8c6-5ba31926f190" providerId="AD" clId="Web-{4E9FE63B-ADBC-BDEC-37F1-990E0C912CFE}" dt="2023-06-28T19:21:48.998" v="415"/>
          <ac:spMkLst>
            <pc:docMk/>
            <pc:sldMk cId="250600375" sldId="306"/>
            <ac:spMk id="5" creationId="{1F50A01B-58E7-C883-2200-ED487830941B}"/>
          </ac:spMkLst>
        </pc:spChg>
        <pc:spChg chg="del mod">
          <ac:chgData name="Erin Prangley" userId="S::eprangley@nacdd.org::7f058b9a-f90a-4281-a8c6-5ba31926f190" providerId="AD" clId="Web-{4E9FE63B-ADBC-BDEC-37F1-990E0C912CFE}" dt="2023-06-28T19:21:58.779" v="419"/>
          <ac:spMkLst>
            <pc:docMk/>
            <pc:sldMk cId="250600375" sldId="306"/>
            <ac:spMk id="9" creationId="{60B2949C-F47A-0B24-64BB-5BA090071BA7}"/>
          </ac:spMkLst>
        </pc:spChg>
        <pc:spChg chg="del">
          <ac:chgData name="Erin Prangley" userId="S::eprangley@nacdd.org::7f058b9a-f90a-4281-a8c6-5ba31926f190" providerId="AD" clId="Web-{4E9FE63B-ADBC-BDEC-37F1-990E0C912CFE}" dt="2023-06-28T19:22:05.795" v="422"/>
          <ac:spMkLst>
            <pc:docMk/>
            <pc:sldMk cId="250600375" sldId="306"/>
            <ac:spMk id="29" creationId="{9831029A-8D2B-1E6C-128A-DB7AAC3E00C6}"/>
          </ac:spMkLst>
        </pc:spChg>
        <pc:picChg chg="del">
          <ac:chgData name="Erin Prangley" userId="S::eprangley@nacdd.org::7f058b9a-f90a-4281-a8c6-5ba31926f190" providerId="AD" clId="Web-{4E9FE63B-ADBC-BDEC-37F1-990E0C912CFE}" dt="2023-06-28T19:21:46.294" v="414"/>
          <ac:picMkLst>
            <pc:docMk/>
            <pc:sldMk cId="250600375" sldId="306"/>
            <ac:picMk id="8" creationId="{75E5108C-4BDA-6205-AD70-88CA7F946D82}"/>
          </ac:picMkLst>
        </pc:picChg>
        <pc:inkChg chg="del">
          <ac:chgData name="Erin Prangley" userId="S::eprangley@nacdd.org::7f058b9a-f90a-4281-a8c6-5ba31926f190" providerId="AD" clId="Web-{4E9FE63B-ADBC-BDEC-37F1-990E0C912CFE}" dt="2023-06-28T19:21:53.873" v="417"/>
          <ac:inkMkLst>
            <pc:docMk/>
            <pc:sldMk cId="250600375" sldId="306"/>
            <ac:inkMk id="26" creationId="{CC9C5136-1736-0FBA-E5CC-78D0A403EA80}"/>
          </ac:inkMkLst>
        </pc:inkChg>
        <pc:inkChg chg="del">
          <ac:chgData name="Erin Prangley" userId="S::eprangley@nacdd.org::7f058b9a-f90a-4281-a8c6-5ba31926f190" providerId="AD" clId="Web-{4E9FE63B-ADBC-BDEC-37F1-990E0C912CFE}" dt="2023-06-28T19:21:51.513" v="416"/>
          <ac:inkMkLst>
            <pc:docMk/>
            <pc:sldMk cId="250600375" sldId="306"/>
            <ac:inkMk id="27" creationId="{AC14F2CA-C002-B56A-A8B3-4F4909959731}"/>
          </ac:inkMkLst>
        </pc:inkChg>
        <pc:cxnChg chg="del">
          <ac:chgData name="Erin Prangley" userId="S::eprangley@nacdd.org::7f058b9a-f90a-4281-a8c6-5ba31926f190" providerId="AD" clId="Web-{4E9FE63B-ADBC-BDEC-37F1-990E0C912CFE}" dt="2023-06-28T19:22:01.014" v="420"/>
          <ac:cxnSpMkLst>
            <pc:docMk/>
            <pc:sldMk cId="250600375" sldId="306"/>
            <ac:cxnSpMk id="10" creationId="{65F06182-3C1A-7203-C1E5-89EB13ABCDEC}"/>
          </ac:cxnSpMkLst>
        </pc:cxnChg>
        <pc:cxnChg chg="del">
          <ac:chgData name="Erin Prangley" userId="S::eprangley@nacdd.org::7f058b9a-f90a-4281-a8c6-5ba31926f190" providerId="AD" clId="Web-{4E9FE63B-ADBC-BDEC-37F1-990E0C912CFE}" dt="2023-06-28T19:22:03.326" v="421"/>
          <ac:cxnSpMkLst>
            <pc:docMk/>
            <pc:sldMk cId="250600375" sldId="306"/>
            <ac:cxnSpMk id="11" creationId="{82FA0671-4DE9-8BCA-2AD1-2A5C47687561}"/>
          </ac:cxnSpMkLst>
        </pc:cxnChg>
      </pc:sldChg>
      <pc:sldChg chg="del">
        <pc:chgData name="Erin Prangley" userId="S::eprangley@nacdd.org::7f058b9a-f90a-4281-a8c6-5ba31926f190" providerId="AD" clId="Web-{4E9FE63B-ADBC-BDEC-37F1-990E0C912CFE}" dt="2023-06-28T18:10:42.859" v="3"/>
        <pc:sldMkLst>
          <pc:docMk/>
          <pc:sldMk cId="3244554626" sldId="306"/>
        </pc:sldMkLst>
      </pc:sldChg>
      <pc:sldChg chg="del">
        <pc:chgData name="Erin Prangley" userId="S::eprangley@nacdd.org::7f058b9a-f90a-4281-a8c6-5ba31926f190" providerId="AD" clId="Web-{4E9FE63B-ADBC-BDEC-37F1-990E0C912CFE}" dt="2023-06-28T18:10:45.343" v="4"/>
        <pc:sldMkLst>
          <pc:docMk/>
          <pc:sldMk cId="1293504743" sldId="307"/>
        </pc:sldMkLst>
      </pc:sldChg>
      <pc:sldChg chg="del">
        <pc:chgData name="Erin Prangley" userId="S::eprangley@nacdd.org::7f058b9a-f90a-4281-a8c6-5ba31926f190" providerId="AD" clId="Web-{4E9FE63B-ADBC-BDEC-37F1-990E0C912CFE}" dt="2023-06-28T18:10:41.375" v="2"/>
        <pc:sldMkLst>
          <pc:docMk/>
          <pc:sldMk cId="541039864" sldId="308"/>
        </pc:sldMkLst>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context>
    <inkml:brush xml:id="br0">
      <inkml:brushProperty name="width" value="0.3" units="cm"/>
      <inkml:brushProperty name="height" value="0.6" units="cm"/>
      <inkml:brushProperty name="color" value="#FFFC00"/>
      <inkml:brushProperty name="tip" value="rectangle"/>
      <inkml:brushProperty name="rasterOp" value="maskPen"/>
    </inkml:brush>
  </inkml:definitions>
  <inkml:trace contextRef="#ctx0" brushRef="#br0">8149 6356 16383 0 0,'6'0'0'0'0,"7"0"0"0"0,8-6 0 0 0,6-1 0 0 0,-2-7 0 0 0,1 1 0 0 0,2 1 0 0 0,2 4 0 0 0,1 2 0 0 0,2 3 0 0 0,1 1 0 0 0,0 2 0 0 0,12 0 0 0 0,4 1 0 0 0,-1-6 0 0 0,-3-2 0 0 0,-3 0 0 0 0,-3 1 0 0 0,-3 2 0 0 0,-2 1 0 0 0,-1 2 0 0 0,0 0 0 0 0,-1 1 0 0 0,1 0 0 0 0,-1 1 0 0 0,1-1 0 0 0,6 0 0 0 0,1 1 0 0 0,1-1 0 0 0,-2 0 0 0 0,-2 0 0 0 0,-1 0 0 0 0,-1 0 0 0 0,-2 0 0 0 0,1 0 0 0 0,-2 0 0 0 0,-5 5 0 0 0,-1 3 0 0 0,-1 0 0 0 0,2-3 0 0 0,8 0 0 0 0,-3-3 0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context>
    <inkml:brush xml:id="br0">
      <inkml:brushProperty name="width" value="0.3" units="cm"/>
      <inkml:brushProperty name="height" value="0.6" units="cm"/>
      <inkml:brushProperty name="color" value="#FFFC00"/>
      <inkml:brushProperty name="tip" value="rectangle"/>
      <inkml:brushProperty name="rasterOp" value="maskPen"/>
    </inkml:brush>
  </inkml:definitions>
  <inkml:trace contextRef="#ctx0" brushRef="#br0">10548 6340 16383 0 0,'6'0'0'0'0,"7"0"0"0"0,8 0 0 0 0,6 0 0 0 0,4 0 0 0 0,3 0 0 0 0,-5-6 0 0 0,-1-1 0 0 0,0-1 0 0 0,2 2 0 0 0,0 2 0 0 0,3 1 0 0 0,0 2 0 0 0,6 0 0 0 0,9 1 0 0 0,-4 7 0 0 0,-5 1 0 0 0,-1-1 0 0 0,-3 5 0 0 0,-1 0 0 0 0,0-2 0 0 0,-1 4 0 0 0,0-2 0 0 0,1-2 0 0 0,0-3 0 0 0,-1-2 0 0 0,1-3 0 0 0,1-1 0 0 0,-1-1 0 0 0,0-1 0 0 0,6 1 0 0 0,2-1 0 0 0,-1 1 0 0 0,-1 0 0 0 0,-1-1 0 0 0,-8-5 0 0 0,-3-1 0 0 0,-1-1 0 0 0,1 2 0 0 0,2-4 0 0 0,1 0 0 0 0,1 1 0 0 0,2-3 0 0 0,0 0 0 0 0,0 2 0 0 0,-6-2 0 0 0,-1-1 0 0 0,0 4 0 0 0,7 2 0 0 0,4 3 0 0 0,1 1 0 0 0,-6 2 0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55" cy="466554"/>
          </a:xfrm>
          <a:prstGeom prst="rect">
            <a:avLst/>
          </a:prstGeom>
        </p:spPr>
        <p:txBody>
          <a:bodyPr vert="horz" lIns="90690" tIns="45345" rIns="90690" bIns="45345" rtlCol="0"/>
          <a:lstStyle>
            <a:lvl1pPr algn="l">
              <a:defRPr sz="1200"/>
            </a:lvl1pPr>
          </a:lstStyle>
          <a:p>
            <a:endParaRPr lang="en-US"/>
          </a:p>
        </p:txBody>
      </p:sp>
      <p:sp>
        <p:nvSpPr>
          <p:cNvPr id="3" name="Date Placeholder 2"/>
          <p:cNvSpPr>
            <a:spLocks noGrp="1"/>
          </p:cNvSpPr>
          <p:nvPr>
            <p:ph type="dt" idx="1"/>
          </p:nvPr>
        </p:nvSpPr>
        <p:spPr>
          <a:xfrm>
            <a:off x="3970673" y="0"/>
            <a:ext cx="3038155" cy="466554"/>
          </a:xfrm>
          <a:prstGeom prst="rect">
            <a:avLst/>
          </a:prstGeom>
        </p:spPr>
        <p:txBody>
          <a:bodyPr vert="horz" lIns="90690" tIns="45345" rIns="90690" bIns="45345" rtlCol="0"/>
          <a:lstStyle>
            <a:lvl1pPr algn="r">
              <a:defRPr sz="1200"/>
            </a:lvl1pPr>
          </a:lstStyle>
          <a:p>
            <a:fld id="{BAF7F8D9-1CF3-4AF4-99FC-4EE3CAF8338F}" type="datetimeFigureOut">
              <a:rPr lang="en-US" smtClean="0"/>
              <a:t>6/28/2023</a:t>
            </a:fld>
            <a:endParaRPr lang="en-US"/>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0690" tIns="45345" rIns="90690" bIns="45345" rtlCol="0" anchor="ctr"/>
          <a:lstStyle/>
          <a:p>
            <a:endParaRPr lang="en-US"/>
          </a:p>
        </p:txBody>
      </p:sp>
      <p:sp>
        <p:nvSpPr>
          <p:cNvPr id="5" name="Notes Placeholder 4"/>
          <p:cNvSpPr>
            <a:spLocks noGrp="1"/>
          </p:cNvSpPr>
          <p:nvPr>
            <p:ph type="body" sz="quarter" idx="3"/>
          </p:nvPr>
        </p:nvSpPr>
        <p:spPr>
          <a:xfrm>
            <a:off x="701355" y="4473243"/>
            <a:ext cx="5607691" cy="3661502"/>
          </a:xfrm>
          <a:prstGeom prst="rect">
            <a:avLst/>
          </a:prstGeom>
        </p:spPr>
        <p:txBody>
          <a:bodyPr vert="horz" lIns="90690" tIns="45345" rIns="90690" bIns="4534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846"/>
            <a:ext cx="3038155" cy="466554"/>
          </a:xfrm>
          <a:prstGeom prst="rect">
            <a:avLst/>
          </a:prstGeom>
        </p:spPr>
        <p:txBody>
          <a:bodyPr vert="horz" lIns="90690" tIns="45345" rIns="90690" bIns="45345" rtlCol="0" anchor="b"/>
          <a:lstStyle>
            <a:lvl1pPr algn="l">
              <a:defRPr sz="1200"/>
            </a:lvl1pPr>
          </a:lstStyle>
          <a:p>
            <a:endParaRPr lang="en-US"/>
          </a:p>
        </p:txBody>
      </p:sp>
      <p:sp>
        <p:nvSpPr>
          <p:cNvPr id="7" name="Slide Number Placeholder 6"/>
          <p:cNvSpPr>
            <a:spLocks noGrp="1"/>
          </p:cNvSpPr>
          <p:nvPr>
            <p:ph type="sldNum" sz="quarter" idx="5"/>
          </p:nvPr>
        </p:nvSpPr>
        <p:spPr>
          <a:xfrm>
            <a:off x="3970673" y="8829846"/>
            <a:ext cx="3038155" cy="466554"/>
          </a:xfrm>
          <a:prstGeom prst="rect">
            <a:avLst/>
          </a:prstGeom>
        </p:spPr>
        <p:txBody>
          <a:bodyPr vert="horz" lIns="90690" tIns="45345" rIns="90690" bIns="45345" rtlCol="0" anchor="b"/>
          <a:lstStyle>
            <a:lvl1pPr algn="r">
              <a:defRPr sz="1200"/>
            </a:lvl1pPr>
          </a:lstStyle>
          <a:p>
            <a:fld id="{0F08332C-4196-4BAA-8379-D1CF8D375562}" type="slidenum">
              <a:rPr lang="en-US" smtClean="0"/>
              <a:t>‹#›</a:t>
            </a:fld>
            <a:endParaRPr lang="en-US"/>
          </a:p>
        </p:txBody>
      </p:sp>
    </p:spTree>
    <p:extLst>
      <p:ext uri="{BB962C8B-B14F-4D97-AF65-F5344CB8AC3E}">
        <p14:creationId xmlns:p14="http://schemas.microsoft.com/office/powerpoint/2010/main" val="2478293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US"/>
              <a:t>NACDD serves as the collective voice of the nation’s 56 DD Councils. The mission of DD Councils (and therefore ultimate goal of NACDD) is Systems Change.</a:t>
            </a:r>
            <a:r>
              <a:rPr lang="en-US" baseline="0"/>
              <a:t>  </a:t>
            </a:r>
            <a:r>
              <a:rPr lang="en-US"/>
              <a:t>VABPDD</a:t>
            </a:r>
            <a:r>
              <a:rPr lang="en-US" baseline="0"/>
              <a:t> is one of the councils we serve. </a:t>
            </a:r>
          </a:p>
          <a:p>
            <a:endParaRPr lang="en-US" baseline="0"/>
          </a:p>
          <a:p>
            <a:r>
              <a:rPr lang="en-US" baseline="0"/>
              <a:t>I'm here today for a purely selfish reason – we need more self advocates.  </a:t>
            </a:r>
          </a:p>
          <a:p>
            <a:endParaRPr lang="en-US" baseline="0"/>
          </a:p>
          <a:p>
            <a:r>
              <a:rPr lang="en-US" baseline="0"/>
              <a:t>Why? Because in order to change systems, we need to change minds. In order to change minds, we need to change hearts. </a:t>
            </a:r>
          </a:p>
          <a:p>
            <a:endParaRPr lang="en-US" baseline="0"/>
          </a:p>
          <a:p>
            <a:r>
              <a:rPr lang="en-US" baseline="0"/>
              <a:t>Heart – Mind – System change.</a:t>
            </a:r>
          </a:p>
          <a:p>
            <a:endParaRPr lang="en-US" baseline="0"/>
          </a:p>
          <a:p>
            <a:r>
              <a:rPr lang="en-US" baseline="0"/>
              <a:t>There is NO ONE who get to the heart of a politician or any decision maker better than a self advocate. </a:t>
            </a:r>
          </a:p>
        </p:txBody>
      </p:sp>
      <p:sp>
        <p:nvSpPr>
          <p:cNvPr id="4" name="Slide Number Placeholder 3"/>
          <p:cNvSpPr>
            <a:spLocks noGrp="1"/>
          </p:cNvSpPr>
          <p:nvPr>
            <p:ph type="sldNum" sz="quarter" idx="10"/>
          </p:nvPr>
        </p:nvSpPr>
        <p:spPr/>
        <p:txBody>
          <a:bodyPr/>
          <a:lstStyle/>
          <a:p>
            <a:fld id="{0F08332C-4196-4BAA-8379-D1CF8D375562}" type="slidenum">
              <a:rPr lang="en-US" smtClean="0"/>
              <a:t>1</a:t>
            </a:fld>
            <a:endParaRPr lang="en-US"/>
          </a:p>
        </p:txBody>
      </p:sp>
    </p:spTree>
    <p:extLst>
      <p:ext uri="{BB962C8B-B14F-4D97-AF65-F5344CB8AC3E}">
        <p14:creationId xmlns:p14="http://schemas.microsoft.com/office/powerpoint/2010/main" val="3111649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lvl1pPr>
          </a:lstStyle>
          <a:p>
            <a:r>
              <a:rPr lang="en-US"/>
              <a:t>National Association of</a:t>
            </a:r>
            <a:br>
              <a:rPr lang="en-US"/>
            </a:br>
            <a:r>
              <a:rPr lang="en-US"/>
              <a:t>Councils on</a:t>
            </a:r>
            <a:br>
              <a:rPr lang="en-US"/>
            </a:br>
            <a:r>
              <a:rPr lang="en-US"/>
              <a:t>Developmental Disabilities</a:t>
            </a:r>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National</a:t>
            </a:r>
          </a:p>
          <a:p>
            <a:r>
              <a:rPr lang="en-US"/>
              <a:t>Non-profit</a:t>
            </a:r>
          </a:p>
          <a:p>
            <a:r>
              <a:rPr lang="en-US"/>
              <a:t>Membership-based</a:t>
            </a:r>
          </a:p>
          <a:p>
            <a:endParaRPr lang="en-US"/>
          </a:p>
        </p:txBody>
      </p:sp>
      <p:sp>
        <p:nvSpPr>
          <p:cNvPr id="4" name="Date Placeholder 3"/>
          <p:cNvSpPr>
            <a:spLocks noGrp="1"/>
          </p:cNvSpPr>
          <p:nvPr>
            <p:ph type="dt" sz="half" idx="10"/>
          </p:nvPr>
        </p:nvSpPr>
        <p:spPr/>
        <p:txBody>
          <a:bodyPr/>
          <a:lstStyle/>
          <a:p>
            <a:fld id="{F261030D-7635-4D6E-A552-892831EEB5CE}"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67522-D8F7-421B-8518-6A5347804991}" type="slidenum">
              <a:rPr lang="en-US" smtClean="0"/>
              <a:t>‹#›</a:t>
            </a:fld>
            <a:endParaRPr lang="en-US"/>
          </a:p>
        </p:txBody>
      </p:sp>
    </p:spTree>
    <p:extLst>
      <p:ext uri="{BB962C8B-B14F-4D97-AF65-F5344CB8AC3E}">
        <p14:creationId xmlns:p14="http://schemas.microsoft.com/office/powerpoint/2010/main" val="1846813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lvl1pPr>
          </a:lstStyle>
          <a:p>
            <a:r>
              <a:rPr lang="en-US"/>
              <a:t>National Association of</a:t>
            </a:r>
            <a:br>
              <a:rPr lang="en-US"/>
            </a:br>
            <a:r>
              <a:rPr lang="en-US"/>
              <a:t>Councils on</a:t>
            </a:r>
            <a:br>
              <a:rPr lang="en-US"/>
            </a:br>
            <a:r>
              <a:rPr lang="en-US"/>
              <a:t>Developmental Disabilities</a:t>
            </a:r>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National</a:t>
            </a:r>
          </a:p>
          <a:p>
            <a:r>
              <a:rPr lang="en-US"/>
              <a:t>Non-profit</a:t>
            </a:r>
          </a:p>
          <a:p>
            <a:r>
              <a:rPr lang="en-US"/>
              <a:t>Membership-based</a:t>
            </a:r>
          </a:p>
          <a:p>
            <a:endParaRPr lang="en-US"/>
          </a:p>
        </p:txBody>
      </p:sp>
      <p:sp>
        <p:nvSpPr>
          <p:cNvPr id="4" name="Date Placeholder 3"/>
          <p:cNvSpPr>
            <a:spLocks noGrp="1"/>
          </p:cNvSpPr>
          <p:nvPr>
            <p:ph type="dt" sz="half" idx="10"/>
          </p:nvPr>
        </p:nvSpPr>
        <p:spPr/>
        <p:txBody>
          <a:bodyPr/>
          <a:lstStyle/>
          <a:p>
            <a:fld id="{F261030D-7635-4D6E-A552-892831EEB5CE}"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67522-D8F7-421B-8518-6A5347804991}" type="slidenum">
              <a:rPr lang="en-US" smtClean="0"/>
              <a:t>‹#›</a:t>
            </a:fld>
            <a:endParaRPr lang="en-US"/>
          </a:p>
        </p:txBody>
      </p:sp>
    </p:spTree>
    <p:extLst>
      <p:ext uri="{BB962C8B-B14F-4D97-AF65-F5344CB8AC3E}">
        <p14:creationId xmlns:p14="http://schemas.microsoft.com/office/powerpoint/2010/main" val="3346291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6/28/2023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6/28/2023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6/28/2023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6/28/2023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National Association of Councils on </a:t>
            </a:r>
            <a:br>
              <a:rPr lang="en-US"/>
            </a:br>
            <a:r>
              <a:rPr lang="en-US"/>
              <a:t>Developmental Disabilities</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Serve as the collective voice of the nation’s 56 DD Councils which exist in ever state and territory of the US</a:t>
            </a:r>
          </a:p>
          <a:p>
            <a:pPr lvl="0"/>
            <a:r>
              <a:rPr lang="en-US"/>
              <a:t>The mission of the DD Councils, and therefore NACDD, is Systems Change</a:t>
            </a:r>
          </a:p>
          <a:p>
            <a:pPr lvl="0"/>
            <a:r>
              <a:rPr lang="en-US"/>
              <a:t>Established in 1970 as part of the first Reauthorization of the Developmental Disabilities Assistance and Bill of Rights Act (DD Act)</a:t>
            </a:r>
          </a:p>
          <a:p>
            <a:pPr lvl="0"/>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1030D-7635-4D6E-A552-892831EEB5CE}" type="datetimeFigureOut">
              <a:rPr lang="en-US" smtClean="0"/>
              <a:t>6/28/2023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167522-D8F7-421B-8518-6A5347804991}" type="slidenum">
              <a:rPr lang="en-US" smtClean="0"/>
              <a:t>‹#›</a:t>
            </a:fld>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68305" y="5805678"/>
            <a:ext cx="3081386" cy="1052322"/>
          </a:xfrm>
          <a:prstGeom prst="rect">
            <a:avLst/>
          </a:prstGeom>
        </p:spPr>
      </p:pic>
    </p:spTree>
    <p:extLst>
      <p:ext uri="{BB962C8B-B14F-4D97-AF65-F5344CB8AC3E}">
        <p14:creationId xmlns:p14="http://schemas.microsoft.com/office/powerpoint/2010/main" val="2616841321"/>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National Association of Councils on </a:t>
            </a:r>
            <a:br>
              <a:rPr lang="en-US"/>
            </a:br>
            <a:r>
              <a:rPr lang="en-US"/>
              <a:t>Developmental Disabilities</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Serve as the collective voice of the nation’s 56 DD Councils which exist in ever state and territory of the US</a:t>
            </a:r>
          </a:p>
          <a:p>
            <a:pPr lvl="0"/>
            <a:r>
              <a:rPr lang="en-US"/>
              <a:t>The mission of the DD Councils, and therefore NACDD, is Systems Change</a:t>
            </a:r>
          </a:p>
          <a:p>
            <a:pPr lvl="0"/>
            <a:r>
              <a:rPr lang="en-US"/>
              <a:t>Established in 1970 as part of the first Reauthorization of the Developmental Disabilities Assistance and Bill of Rights Act (DD Act)</a:t>
            </a:r>
          </a:p>
          <a:p>
            <a:pPr lvl="0"/>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1030D-7635-4D6E-A552-892831EEB5CE}" type="datetimeFigureOut">
              <a:rPr lang="en-US" smtClean="0"/>
              <a:t>6/28/2023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167522-D8F7-421B-8518-6A5347804991}" type="slidenum">
              <a:rPr lang="en-US" smtClean="0"/>
              <a:t>‹#›</a:t>
            </a:fld>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68305" y="5805678"/>
            <a:ext cx="3081386" cy="1052322"/>
          </a:xfrm>
          <a:prstGeom prst="rect">
            <a:avLst/>
          </a:prstGeom>
        </p:spPr>
      </p:pic>
    </p:spTree>
    <p:extLst>
      <p:ext uri="{BB962C8B-B14F-4D97-AF65-F5344CB8AC3E}">
        <p14:creationId xmlns:p14="http://schemas.microsoft.com/office/powerpoint/2010/main" val="134851157"/>
      </p:ext>
    </p:extLst>
  </p:cSld>
  <p:clrMap bg1="lt1" tx1="dk1" bg2="lt2" tx2="dk2" accent1="accent1" accent2="accent2" accent3="accent3" accent4="accent4" accent5="accent5" accent6="accent6" hlink="hlink" folHlink="folHlink"/>
  <p:sldLayoutIdLst>
    <p:sldLayoutId id="214748365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6/28/2023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customXml" Target="../ink/ink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autismsociety.org/wp-content/uploads/2023/06/Access-Rule-Toolkit.pdf" TargetMode="External"/><Relationship Id="rId2" Type="http://schemas.openxmlformats.org/officeDocument/2006/relationships/hyperlink" Target="https://www.youtube.com/watch?v=MWUBrRh1W_I" TargetMode="Externa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s://www.votervoice.net/AutismSociety/campaigns/105206/respond"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us02web.zoom.us/j/82156490017?pwd=amdsUTliajUrVllwbit1WHR4VmxpUT09" TargetMode="External"/><Relationship Id="rId2" Type="http://schemas.openxmlformats.org/officeDocument/2006/relationships/hyperlink" Target="https://bit.ly/3Ux1PEN" TargetMode="Externa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73319"/>
            <a:ext cx="9144000" cy="1645604"/>
          </a:xfrm>
        </p:spPr>
        <p:txBody>
          <a:bodyPr>
            <a:normAutofit/>
          </a:bodyPr>
          <a:lstStyle/>
          <a:p>
            <a:r>
              <a:rPr lang="en-US" sz="3600" dirty="0">
                <a:cs typeface="Calibri Light"/>
              </a:rPr>
              <a:t>Policy Committee Update</a:t>
            </a:r>
            <a:br>
              <a:rPr lang="en-US" sz="3600" dirty="0">
                <a:cs typeface="Calibri Light"/>
              </a:rPr>
            </a:br>
            <a:r>
              <a:rPr lang="en-US" sz="3600" dirty="0">
                <a:cs typeface="Calibri Light"/>
              </a:rPr>
              <a:t>June 28, 2023</a:t>
            </a:r>
            <a:endParaRPr lang="en-US" dirty="0">
              <a:ea typeface="Calibri Light" panose="020F0302020204030204"/>
              <a:cs typeface="Calibri Light" panose="020F0302020204030204"/>
            </a:endParaRPr>
          </a:p>
        </p:txBody>
      </p:sp>
      <p:sp>
        <p:nvSpPr>
          <p:cNvPr id="3" name="Subtitle 2"/>
          <p:cNvSpPr>
            <a:spLocks noGrp="1"/>
          </p:cNvSpPr>
          <p:nvPr>
            <p:ph type="subTitle" idx="1"/>
          </p:nvPr>
        </p:nvSpPr>
        <p:spPr>
          <a:xfrm>
            <a:off x="1524000" y="4799467"/>
            <a:ext cx="9144000" cy="1655762"/>
          </a:xfrm>
        </p:spPr>
        <p:txBody>
          <a:bodyPr/>
          <a:lstStyle/>
          <a:p>
            <a:r>
              <a:rPr lang="en-US"/>
              <a:t>Erin Prangley, Director, Public Policy</a:t>
            </a:r>
            <a:br>
              <a:rPr lang="en-US"/>
            </a:br>
            <a:r>
              <a:rPr lang="en-US"/>
              <a:t>National Association of Councils on Developmental Disabilities</a:t>
            </a:r>
          </a:p>
        </p:txBody>
      </p:sp>
    </p:spTree>
    <p:extLst>
      <p:ext uri="{BB962C8B-B14F-4D97-AF65-F5344CB8AC3E}">
        <p14:creationId xmlns:p14="http://schemas.microsoft.com/office/powerpoint/2010/main" val="1731942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35EB5E-354E-49BE-ED4C-8EA9A75C3D72}"/>
              </a:ext>
            </a:extLst>
          </p:cNvPr>
          <p:cNvSpPr>
            <a:spLocks noGrp="1"/>
          </p:cNvSpPr>
          <p:nvPr>
            <p:ph type="ctrTitle"/>
          </p:nvPr>
        </p:nvSpPr>
        <p:spPr>
          <a:xfrm>
            <a:off x="841248" y="334644"/>
            <a:ext cx="10509504" cy="1076914"/>
          </a:xfrm>
        </p:spPr>
        <p:txBody>
          <a:bodyPr vert="horz" lIns="91440" tIns="45720" rIns="91440" bIns="45720" rtlCol="0" anchor="ctr">
            <a:normAutofit/>
          </a:bodyPr>
          <a:lstStyle/>
          <a:p>
            <a:pPr algn="l"/>
            <a:r>
              <a:rPr lang="en-US" sz="3700" kern="1200">
                <a:solidFill>
                  <a:schemeClr val="tx1"/>
                </a:solidFill>
                <a:latin typeface="+mj-lt"/>
                <a:ea typeface="+mj-ea"/>
                <a:cs typeface="+mj-cs"/>
              </a:rPr>
              <a:t>Appropriations FY24: Long and Bumpy Road Ahead</a:t>
            </a:r>
          </a:p>
        </p:txBody>
      </p:sp>
      <p:sp>
        <p:nvSpPr>
          <p:cNvPr id="15" name="Rectangle 14">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7" name="Rectangle 16">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55199CBD-659F-3B5E-D6D5-19BDACFCB9C8}"/>
              </a:ext>
            </a:extLst>
          </p:cNvPr>
          <p:cNvSpPr txBox="1"/>
          <p:nvPr/>
        </p:nvSpPr>
        <p:spPr>
          <a:xfrm>
            <a:off x="838200" y="1914721"/>
            <a:ext cx="2091836" cy="2308324"/>
          </a:xfrm>
          <a:prstGeom prst="rect">
            <a:avLst/>
          </a:prstGeom>
          <a:noFill/>
          <a:ln w="57150">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defTabSz="877824">
              <a:spcAft>
                <a:spcPts val="600"/>
              </a:spcAft>
            </a:pPr>
            <a:r>
              <a:rPr lang="en-US" sz="2400" kern="1200" dirty="0">
                <a:latin typeface="+mn-lt"/>
                <a:ea typeface="+mn-ea"/>
                <a:cs typeface="Calibri"/>
              </a:rPr>
              <a:t>HOUSE – 302(b)s at 2022 Levels = $119B in cuts to non-defense discretionary. </a:t>
            </a:r>
            <a:endParaRPr lang="en-US" dirty="0">
              <a:ea typeface="Calibri" panose="020F0502020204030204"/>
              <a:cs typeface="Calibri" panose="020F0502020204030204"/>
            </a:endParaRPr>
          </a:p>
        </p:txBody>
      </p:sp>
      <p:sp>
        <p:nvSpPr>
          <p:cNvPr id="5" name="TextBox 4">
            <a:extLst>
              <a:ext uri="{FF2B5EF4-FFF2-40B4-BE49-F238E27FC236}">
                <a16:creationId xmlns:a16="http://schemas.microsoft.com/office/drawing/2014/main" id="{1F50A01B-58E7-C883-2200-ED487830941B}"/>
              </a:ext>
            </a:extLst>
          </p:cNvPr>
          <p:cNvSpPr txBox="1"/>
          <p:nvPr/>
        </p:nvSpPr>
        <p:spPr>
          <a:xfrm>
            <a:off x="9117610" y="2000753"/>
            <a:ext cx="2399111" cy="2616101"/>
          </a:xfrm>
          <a:prstGeom prst="rect">
            <a:avLst/>
          </a:prstGeom>
          <a:noFill/>
          <a:ln w="57150">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defTabSz="877824">
              <a:spcAft>
                <a:spcPts val="600"/>
              </a:spcAft>
            </a:pPr>
            <a:r>
              <a:rPr lang="en-US" sz="2400" kern="1200" dirty="0">
                <a:latin typeface="+mn-lt"/>
                <a:ea typeface="+mn-ea"/>
                <a:cs typeface="Calibri"/>
              </a:rPr>
              <a:t>SENATE – Allocations at top line of debt ceiling </a:t>
            </a:r>
            <a:br>
              <a:rPr lang="en-US" sz="2400" dirty="0">
                <a:ea typeface="Calibri"/>
                <a:cs typeface="Calibri"/>
              </a:rPr>
            </a:br>
            <a:r>
              <a:rPr lang="en-US" sz="2400" kern="1200" dirty="0">
                <a:latin typeface="+mn-lt"/>
                <a:ea typeface="+mn-ea"/>
                <a:cs typeface="Calibri"/>
              </a:rPr>
              <a:t>agreement</a:t>
            </a:r>
            <a:r>
              <a:rPr lang="en-US" sz="2400" dirty="0">
                <a:cs typeface="Calibri"/>
              </a:rPr>
              <a:t>.</a:t>
            </a:r>
            <a:r>
              <a:rPr lang="en-US" sz="2400" kern="1200" dirty="0">
                <a:latin typeface="+mn-lt"/>
                <a:ea typeface="+mn-ea"/>
                <a:cs typeface="Calibri"/>
              </a:rPr>
              <a:t>  </a:t>
            </a:r>
          </a:p>
          <a:p>
            <a:pPr defTabSz="877824">
              <a:spcAft>
                <a:spcPts val="600"/>
              </a:spcAft>
            </a:pPr>
            <a:endParaRPr lang="en-US" sz="1700" dirty="0">
              <a:ea typeface="Calibri"/>
              <a:cs typeface="Calibri"/>
            </a:endParaRPr>
          </a:p>
          <a:p>
            <a:pPr defTabSz="877824">
              <a:spcAft>
                <a:spcPts val="600"/>
              </a:spcAft>
            </a:pPr>
            <a:endParaRPr lang="en-US" sz="1700" dirty="0">
              <a:ea typeface="Calibri"/>
              <a:cs typeface="Calibri"/>
            </a:endParaRPr>
          </a:p>
        </p:txBody>
      </p:sp>
      <p:pic>
        <p:nvPicPr>
          <p:cNvPr id="8" name="Picture 8" descr="Table&#10;&#10;Description automatically generated">
            <a:extLst>
              <a:ext uri="{FF2B5EF4-FFF2-40B4-BE49-F238E27FC236}">
                <a16:creationId xmlns:a16="http://schemas.microsoft.com/office/drawing/2014/main" id="{75E5108C-4BDA-6205-AD70-88CA7F946D82}"/>
              </a:ext>
            </a:extLst>
          </p:cNvPr>
          <p:cNvPicPr>
            <a:picLocks noChangeAspect="1"/>
          </p:cNvPicPr>
          <p:nvPr/>
        </p:nvPicPr>
        <p:blipFill>
          <a:blip r:embed="rId2"/>
          <a:stretch>
            <a:fillRect/>
          </a:stretch>
        </p:blipFill>
        <p:spPr>
          <a:xfrm>
            <a:off x="3065972" y="1713366"/>
            <a:ext cx="5714353" cy="3219187"/>
          </a:xfrm>
          <a:prstGeom prst="rect">
            <a:avLst/>
          </a:prstGeom>
        </p:spPr>
      </p:pic>
      <p:sp>
        <p:nvSpPr>
          <p:cNvPr id="9" name="TextBox 8">
            <a:extLst>
              <a:ext uri="{FF2B5EF4-FFF2-40B4-BE49-F238E27FC236}">
                <a16:creationId xmlns:a16="http://schemas.microsoft.com/office/drawing/2014/main" id="{60B2949C-F47A-0B24-64BB-5BA090071BA7}"/>
              </a:ext>
            </a:extLst>
          </p:cNvPr>
          <p:cNvSpPr txBox="1"/>
          <p:nvPr/>
        </p:nvSpPr>
        <p:spPr>
          <a:xfrm>
            <a:off x="3410564" y="5346290"/>
            <a:ext cx="5235677" cy="1200329"/>
          </a:xfrm>
          <a:prstGeom prst="rect">
            <a:avLst/>
          </a:prstGeom>
          <a:noFill/>
          <a:ln w="57150">
            <a:solidFill>
              <a:srgbClr val="FFC00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ea typeface="Calibri"/>
                <a:cs typeface="Calibri"/>
              </a:rPr>
              <a:t>Final Appropriations must be completed by January 1 or all funding will be cut by 1% across the board.</a:t>
            </a:r>
            <a:endParaRPr lang="en-US" sz="2400" dirty="0"/>
          </a:p>
        </p:txBody>
      </p:sp>
      <p:cxnSp>
        <p:nvCxnSpPr>
          <p:cNvPr id="10" name="Connector: Elbow 9">
            <a:extLst>
              <a:ext uri="{FF2B5EF4-FFF2-40B4-BE49-F238E27FC236}">
                <a16:creationId xmlns:a16="http://schemas.microsoft.com/office/drawing/2014/main" id="{65F06182-3C1A-7203-C1E5-89EB13ABCDEC}"/>
              </a:ext>
            </a:extLst>
          </p:cNvPr>
          <p:cNvCxnSpPr/>
          <p:nvPr/>
        </p:nvCxnSpPr>
        <p:spPr>
          <a:xfrm>
            <a:off x="1778102" y="4690908"/>
            <a:ext cx="914400" cy="914400"/>
          </a:xfrm>
          <a:prstGeom prst="bentConnector3">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1" name="Connector: Elbow 10">
            <a:extLst>
              <a:ext uri="{FF2B5EF4-FFF2-40B4-BE49-F238E27FC236}">
                <a16:creationId xmlns:a16="http://schemas.microsoft.com/office/drawing/2014/main" id="{82FA0671-4DE9-8BCA-2AD1-2A5C47687561}"/>
              </a:ext>
            </a:extLst>
          </p:cNvPr>
          <p:cNvCxnSpPr/>
          <p:nvPr/>
        </p:nvCxnSpPr>
        <p:spPr>
          <a:xfrm flipH="1">
            <a:off x="9422991" y="4796912"/>
            <a:ext cx="609599" cy="1037303"/>
          </a:xfrm>
          <a:prstGeom prst="bentConnector3">
            <a:avLst/>
          </a:prstGeom>
          <a:ln w="5715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p14="http://schemas.microsoft.com/office/powerpoint/2010/main" Requires="p14">
          <p:contentPart p14:bwMode="auto" r:id="rId3">
            <p14:nvContentPartPr>
              <p14:cNvPr id="26" name="Ink 25">
                <a:extLst>
                  <a:ext uri="{FF2B5EF4-FFF2-40B4-BE49-F238E27FC236}">
                    <a16:creationId xmlns:a16="http://schemas.microsoft.com/office/drawing/2014/main" id="{CC9C5136-1736-0FBA-E5CC-78D0A403EA80}"/>
                  </a:ext>
                </a:extLst>
              </p14:cNvPr>
              <p14:cNvContentPartPr/>
              <p14:nvPr/>
            </p14:nvContentPartPr>
            <p14:xfrm>
              <a:off x="5143500" y="3508380"/>
              <a:ext cx="507562" cy="37377"/>
            </p14:xfrm>
          </p:contentPart>
        </mc:Choice>
        <mc:Fallback>
          <p:pic>
            <p:nvPicPr>
              <p:cNvPr id="26" name="Ink 25">
                <a:extLst>
                  <a:ext uri="{FF2B5EF4-FFF2-40B4-BE49-F238E27FC236}">
                    <a16:creationId xmlns:a16="http://schemas.microsoft.com/office/drawing/2014/main" id="{CC9C5136-1736-0FBA-E5CC-78D0A403EA80}"/>
                  </a:ext>
                </a:extLst>
              </p:cNvPr>
              <p:cNvPicPr/>
              <p:nvPr/>
            </p:nvPicPr>
            <p:blipFill>
              <a:blip r:embed="rId4"/>
              <a:stretch>
                <a:fillRect/>
              </a:stretch>
            </p:blipFill>
            <p:spPr>
              <a:xfrm>
                <a:off x="5089542" y="3401589"/>
                <a:ext cx="615118" cy="250604"/>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27" name="Ink 26">
                <a:extLst>
                  <a:ext uri="{FF2B5EF4-FFF2-40B4-BE49-F238E27FC236}">
                    <a16:creationId xmlns:a16="http://schemas.microsoft.com/office/drawing/2014/main" id="{AC14F2CA-C002-B56A-A8B3-4F4909959731}"/>
                  </a:ext>
                </a:extLst>
              </p14:cNvPr>
              <p14:cNvContentPartPr/>
              <p14:nvPr/>
            </p14:nvContentPartPr>
            <p14:xfrm>
              <a:off x="6814984" y="3520300"/>
              <a:ext cx="610199" cy="50948"/>
            </p14:xfrm>
          </p:contentPart>
        </mc:Choice>
        <mc:Fallback>
          <p:pic>
            <p:nvPicPr>
              <p:cNvPr id="27" name="Ink 26">
                <a:extLst>
                  <a:ext uri="{FF2B5EF4-FFF2-40B4-BE49-F238E27FC236}">
                    <a16:creationId xmlns:a16="http://schemas.microsoft.com/office/drawing/2014/main" id="{AC14F2CA-C002-B56A-A8B3-4F4909959731}"/>
                  </a:ext>
                </a:extLst>
              </p:cNvPr>
              <p:cNvPicPr/>
              <p:nvPr/>
            </p:nvPicPr>
            <p:blipFill>
              <a:blip r:embed="rId6"/>
              <a:stretch>
                <a:fillRect/>
              </a:stretch>
            </p:blipFill>
            <p:spPr>
              <a:xfrm>
                <a:off x="6761016" y="3413416"/>
                <a:ext cx="717775" cy="264360"/>
              </a:xfrm>
              <a:prstGeom prst="rect">
                <a:avLst/>
              </a:prstGeom>
            </p:spPr>
          </p:pic>
        </mc:Fallback>
      </mc:AlternateContent>
      <p:sp>
        <p:nvSpPr>
          <p:cNvPr id="29" name="TextBox 28">
            <a:extLst>
              <a:ext uri="{FF2B5EF4-FFF2-40B4-BE49-F238E27FC236}">
                <a16:creationId xmlns:a16="http://schemas.microsoft.com/office/drawing/2014/main" id="{9831029A-8D2B-1E6C-128A-DB7AAC3E00C6}"/>
              </a:ext>
            </a:extLst>
          </p:cNvPr>
          <p:cNvSpPr txBox="1"/>
          <p:nvPr/>
        </p:nvSpPr>
        <p:spPr>
          <a:xfrm>
            <a:off x="8965790" y="5905499"/>
            <a:ext cx="3054144"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ea typeface="Calibri"/>
                <a:cs typeface="Calibri"/>
              </a:rPr>
              <a:t>See more at CHN</a:t>
            </a:r>
            <a:r>
              <a:rPr lang="en-US" dirty="0">
                <a:ea typeface="+mn-lt"/>
                <a:cs typeface="+mn-lt"/>
              </a:rPr>
              <a:t> https://bit.ly/3CNSRf8</a:t>
            </a:r>
          </a:p>
        </p:txBody>
      </p:sp>
    </p:spTree>
    <p:extLst>
      <p:ext uri="{BB962C8B-B14F-4D97-AF65-F5344CB8AC3E}">
        <p14:creationId xmlns:p14="http://schemas.microsoft.com/office/powerpoint/2010/main" val="3016451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35EB5E-354E-49BE-ED4C-8EA9A75C3D72}"/>
              </a:ext>
            </a:extLst>
          </p:cNvPr>
          <p:cNvSpPr>
            <a:spLocks noGrp="1"/>
          </p:cNvSpPr>
          <p:nvPr>
            <p:ph type="ctrTitle"/>
          </p:nvPr>
        </p:nvSpPr>
        <p:spPr>
          <a:xfrm>
            <a:off x="841248" y="334644"/>
            <a:ext cx="10509504" cy="1076914"/>
          </a:xfrm>
        </p:spPr>
        <p:txBody>
          <a:bodyPr vert="horz" lIns="91440" tIns="45720" rIns="91440" bIns="45720" rtlCol="0" anchor="ctr">
            <a:normAutofit/>
          </a:bodyPr>
          <a:lstStyle/>
          <a:p>
            <a:pPr algn="l"/>
            <a:r>
              <a:rPr lang="en-US" sz="3700" kern="1200">
                <a:solidFill>
                  <a:schemeClr val="tx1"/>
                </a:solidFill>
                <a:latin typeface="+mj-lt"/>
                <a:ea typeface="+mj-ea"/>
                <a:cs typeface="+mj-cs"/>
              </a:rPr>
              <a:t>Appropriations FY24: Long and Bumpy Road Ahead</a:t>
            </a:r>
          </a:p>
        </p:txBody>
      </p:sp>
      <p:sp>
        <p:nvSpPr>
          <p:cNvPr id="15" name="Rectangle 14">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7" name="Rectangle 16">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E36657FA-FB01-58EE-FDF9-C23B8CAEA9A8}"/>
              </a:ext>
            </a:extLst>
          </p:cNvPr>
          <p:cNvSpPr txBox="1"/>
          <p:nvPr/>
        </p:nvSpPr>
        <p:spPr>
          <a:xfrm>
            <a:off x="1640758" y="2156951"/>
            <a:ext cx="8996515" cy="267765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800" dirty="0">
                <a:ea typeface="Calibri"/>
                <a:cs typeface="Calibri"/>
              </a:rPr>
              <a:t>Top Lines: Amounts given to subcommittees to work with.</a:t>
            </a:r>
          </a:p>
          <a:p>
            <a:endParaRPr lang="en-US" sz="2800" dirty="0">
              <a:ea typeface="Calibri"/>
              <a:cs typeface="Calibri"/>
            </a:endParaRPr>
          </a:p>
          <a:p>
            <a:r>
              <a:rPr lang="en-US" sz="2800">
                <a:ea typeface="Calibri"/>
                <a:cs typeface="Calibri"/>
              </a:rPr>
              <a:t>Emergency Supplemental: Outside of the appropriations process. </a:t>
            </a:r>
          </a:p>
          <a:p>
            <a:endParaRPr lang="en-US" sz="2800" dirty="0">
              <a:ea typeface="Calibri"/>
              <a:cs typeface="Calibri"/>
            </a:endParaRPr>
          </a:p>
          <a:p>
            <a:r>
              <a:rPr lang="en-US" sz="2800" dirty="0">
                <a:ea typeface="Calibri"/>
                <a:cs typeface="Calibri"/>
              </a:rPr>
              <a:t>Sequestration</a:t>
            </a:r>
          </a:p>
        </p:txBody>
      </p:sp>
    </p:spTree>
    <p:extLst>
      <p:ext uri="{BB962C8B-B14F-4D97-AF65-F5344CB8AC3E}">
        <p14:creationId xmlns:p14="http://schemas.microsoft.com/office/powerpoint/2010/main" val="250600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A24C6785-5482-6482-42E8-6D74A2F32BFB}"/>
              </a:ext>
            </a:extLst>
          </p:cNvPr>
          <p:cNvSpPr txBox="1"/>
          <p:nvPr/>
        </p:nvSpPr>
        <p:spPr>
          <a:xfrm>
            <a:off x="376936" y="578560"/>
            <a:ext cx="3886200" cy="1780032"/>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Autofit/>
          </a:bodyPr>
          <a:lstStyle/>
          <a:p>
            <a:pPr algn="ctr">
              <a:lnSpc>
                <a:spcPct val="90000"/>
              </a:lnSpc>
              <a:spcBef>
                <a:spcPct val="0"/>
              </a:spcBef>
              <a:spcAft>
                <a:spcPts val="600"/>
              </a:spcAft>
            </a:pPr>
            <a:r>
              <a:rPr lang="en-US" sz="4000" dirty="0">
                <a:latin typeface="+mj-lt"/>
                <a:ea typeface="+mj-ea"/>
                <a:cs typeface="+mj-cs"/>
              </a:rPr>
              <a:t>HCBS </a:t>
            </a:r>
            <a:r>
              <a:rPr lang="en-US" sz="4000" kern="1200" dirty="0">
                <a:latin typeface="+mj-lt"/>
                <a:ea typeface="+mj-ea"/>
                <a:cs typeface="+mj-cs"/>
              </a:rPr>
              <a:t>Access Rule Toolkit</a:t>
            </a:r>
            <a:r>
              <a:rPr lang="en-US" sz="4000" dirty="0">
                <a:latin typeface="+mj-lt"/>
                <a:ea typeface="+mj-ea"/>
                <a:cs typeface="+mj-cs"/>
              </a:rPr>
              <a:t> and </a:t>
            </a:r>
            <a:br>
              <a:rPr lang="en-US" sz="4000" dirty="0">
                <a:latin typeface="+mj-lt"/>
                <a:ea typeface="+mj-ea"/>
                <a:cs typeface="+mj-cs"/>
              </a:rPr>
            </a:br>
            <a:r>
              <a:rPr lang="en-US" sz="4000" dirty="0">
                <a:latin typeface="+mj-lt"/>
                <a:ea typeface="+mj-ea"/>
                <a:cs typeface="+mj-cs"/>
              </a:rPr>
              <a:t>Action Alert</a:t>
            </a:r>
            <a:endParaRPr lang="en-US" dirty="0">
              <a:ea typeface="+mj-ea"/>
              <a:cs typeface="+mj-cs"/>
            </a:endParaRPr>
          </a:p>
        </p:txBody>
      </p:sp>
      <p:sp>
        <p:nvSpPr>
          <p:cNvPr id="13"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EDF720A4-EFA4-CF2A-7512-DE3363285B2C}"/>
              </a:ext>
            </a:extLst>
          </p:cNvPr>
          <p:cNvSpPr txBox="1"/>
          <p:nvPr/>
        </p:nvSpPr>
        <p:spPr>
          <a:xfrm>
            <a:off x="255016" y="2634488"/>
            <a:ext cx="4272280" cy="35834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nSpc>
                <a:spcPct val="90000"/>
              </a:lnSpc>
              <a:spcAft>
                <a:spcPts val="600"/>
              </a:spcAft>
            </a:pPr>
            <a:r>
              <a:rPr lang="en-US" sz="1600" dirty="0"/>
              <a:t>The Access Rule makes significant improvements and strengthens many aspects of Medicaid HCBS, including the direct care workforce, health and safety protections, quality of services, and state accountability and transparency, by introducing new requirements in each of these areas.</a:t>
            </a:r>
            <a:endParaRPr lang="en-US" sz="1600">
              <a:cs typeface="Calibri"/>
            </a:endParaRPr>
          </a:p>
          <a:p>
            <a:pPr>
              <a:lnSpc>
                <a:spcPct val="90000"/>
              </a:lnSpc>
              <a:spcAft>
                <a:spcPts val="600"/>
              </a:spcAft>
            </a:pPr>
            <a:r>
              <a:rPr lang="en-US" sz="1600" dirty="0"/>
              <a:t>Learn more and share this important opportunity to comment!</a:t>
            </a:r>
            <a:endParaRPr lang="en-US" sz="1600">
              <a:cs typeface="Calibri"/>
            </a:endParaRPr>
          </a:p>
          <a:p>
            <a:pPr indent="-228600">
              <a:lnSpc>
                <a:spcPct val="90000"/>
              </a:lnSpc>
              <a:spcAft>
                <a:spcPts val="600"/>
              </a:spcAft>
              <a:buFont typeface="Arial" panose="020B0604020202020204" pitchFamily="34" charset="0"/>
              <a:buChar char="•"/>
            </a:pPr>
            <a:r>
              <a:rPr lang="en-US" sz="1600" dirty="0"/>
              <a:t>Recording: </a:t>
            </a:r>
            <a:r>
              <a:rPr lang="en-US" sz="1600" dirty="0">
                <a:hlinkClick r:id="rId2"/>
              </a:rPr>
              <a:t>https://www.youtube.com/watch?v=MWUBrRh1W_I</a:t>
            </a:r>
            <a:endParaRPr lang="en-US" sz="1600">
              <a:cs typeface="Calibri"/>
            </a:endParaRPr>
          </a:p>
          <a:p>
            <a:pPr indent="-228600">
              <a:lnSpc>
                <a:spcPct val="90000"/>
              </a:lnSpc>
              <a:spcAft>
                <a:spcPts val="600"/>
              </a:spcAft>
              <a:buFont typeface="Arial" panose="020B0604020202020204" pitchFamily="34" charset="0"/>
              <a:buChar char="•"/>
            </a:pPr>
            <a:r>
              <a:rPr lang="en-US" sz="1600" dirty="0"/>
              <a:t>The Toolkit: </a:t>
            </a:r>
            <a:r>
              <a:rPr lang="en-US" sz="1600" dirty="0">
                <a:hlinkClick r:id="rId3"/>
              </a:rPr>
              <a:t>https://autismsociety.org/wp-content/uploads/2023/06/Access-Rule-Toolkit.pdf</a:t>
            </a:r>
            <a:endParaRPr lang="en-US" sz="1600">
              <a:cs typeface="Calibri"/>
            </a:endParaRPr>
          </a:p>
          <a:p>
            <a:pPr indent="-228600">
              <a:lnSpc>
                <a:spcPct val="90000"/>
              </a:lnSpc>
              <a:spcAft>
                <a:spcPts val="600"/>
              </a:spcAft>
              <a:buFont typeface="Arial" panose="020B0604020202020204" pitchFamily="34" charset="0"/>
              <a:buChar char="•"/>
            </a:pPr>
            <a:r>
              <a:rPr lang="en-US" sz="1600" dirty="0"/>
              <a:t>Action Alert: </a:t>
            </a:r>
            <a:r>
              <a:rPr lang="en-US" sz="1600" dirty="0">
                <a:hlinkClick r:id="rId4"/>
              </a:rPr>
              <a:t>https://www.votervoice.net/AutismSociety/campaigns/105206/respond</a:t>
            </a:r>
            <a:endParaRPr lang="en-US" sz="1600">
              <a:cs typeface="Calibri"/>
            </a:endParaRPr>
          </a:p>
        </p:txBody>
      </p:sp>
      <p:pic>
        <p:nvPicPr>
          <p:cNvPr id="5" name="Picture 5" descr="Graphical user interface, text, application&#10;&#10;Description automatically generated">
            <a:extLst>
              <a:ext uri="{FF2B5EF4-FFF2-40B4-BE49-F238E27FC236}">
                <a16:creationId xmlns:a16="http://schemas.microsoft.com/office/drawing/2014/main" id="{2AE8E001-E040-D903-A1A9-FA0EC3EA4516}"/>
              </a:ext>
            </a:extLst>
          </p:cNvPr>
          <p:cNvPicPr>
            <a:picLocks noChangeAspect="1"/>
          </p:cNvPicPr>
          <p:nvPr/>
        </p:nvPicPr>
        <p:blipFill>
          <a:blip r:embed="rId5"/>
          <a:stretch>
            <a:fillRect/>
          </a:stretch>
        </p:blipFill>
        <p:spPr>
          <a:xfrm>
            <a:off x="4654296" y="1478700"/>
            <a:ext cx="6903720" cy="3900600"/>
          </a:xfrm>
          <a:prstGeom prst="rect">
            <a:avLst/>
          </a:prstGeom>
        </p:spPr>
      </p:pic>
    </p:spTree>
    <p:extLst>
      <p:ext uri="{BB962C8B-B14F-4D97-AF65-F5344CB8AC3E}">
        <p14:creationId xmlns:p14="http://schemas.microsoft.com/office/powerpoint/2010/main" val="3765121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62D44EE-C852-4460-B8B5-C4F2BC205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2683EE6-39A5-B4FC-1A22-5150E8B7DE27}"/>
              </a:ext>
            </a:extLst>
          </p:cNvPr>
          <p:cNvSpPr>
            <a:spLocks noGrp="1"/>
          </p:cNvSpPr>
          <p:nvPr>
            <p:ph type="ctrTitle"/>
          </p:nvPr>
        </p:nvSpPr>
        <p:spPr>
          <a:xfrm>
            <a:off x="6256168" y="297526"/>
            <a:ext cx="5334930" cy="1676791"/>
          </a:xfrm>
        </p:spPr>
        <p:txBody>
          <a:bodyPr>
            <a:normAutofit fontScale="90000"/>
          </a:bodyPr>
          <a:lstStyle/>
          <a:p>
            <a:r>
              <a:rPr lang="en-US" dirty="0">
                <a:cs typeface="Calibri Light"/>
              </a:rPr>
              <a:t>NACDD Public Policy Committee</a:t>
            </a:r>
            <a:endParaRPr lang="en-US" dirty="0"/>
          </a:p>
        </p:txBody>
      </p:sp>
      <p:sp>
        <p:nvSpPr>
          <p:cNvPr id="3" name="Subtitle 2">
            <a:extLst>
              <a:ext uri="{FF2B5EF4-FFF2-40B4-BE49-F238E27FC236}">
                <a16:creationId xmlns:a16="http://schemas.microsoft.com/office/drawing/2014/main" id="{3895199A-35FC-32A0-196B-352F971D53BA}"/>
              </a:ext>
            </a:extLst>
          </p:cNvPr>
          <p:cNvSpPr>
            <a:spLocks noGrp="1"/>
          </p:cNvSpPr>
          <p:nvPr>
            <p:ph type="subTitle" idx="1"/>
          </p:nvPr>
        </p:nvSpPr>
        <p:spPr>
          <a:xfrm>
            <a:off x="6182425" y="2078682"/>
            <a:ext cx="5637489" cy="4585826"/>
          </a:xfrm>
        </p:spPr>
        <p:txBody>
          <a:bodyPr vert="horz" lIns="91440" tIns="45720" rIns="91440" bIns="45720" rtlCol="0" anchor="t">
            <a:normAutofit fontScale="77500" lnSpcReduction="20000"/>
          </a:bodyPr>
          <a:lstStyle/>
          <a:p>
            <a:r>
              <a:rPr lang="en-US" dirty="0">
                <a:ea typeface="+mn-lt"/>
                <a:cs typeface="+mn-lt"/>
              </a:rPr>
              <a:t>Policy List open to all NACDD members </a:t>
            </a:r>
            <a:br>
              <a:rPr lang="en-US" dirty="0">
                <a:ea typeface="+mn-lt"/>
                <a:cs typeface="+mn-lt"/>
              </a:rPr>
            </a:br>
            <a:r>
              <a:rPr lang="en-US" dirty="0">
                <a:ea typeface="+mn-lt"/>
                <a:cs typeface="+mn-lt"/>
              </a:rPr>
              <a:t>(council members, staff and self-advocates) </a:t>
            </a:r>
          </a:p>
          <a:p>
            <a:r>
              <a:rPr lang="en-US" dirty="0">
                <a:ea typeface="+mn-lt"/>
                <a:cs typeface="+mn-lt"/>
              </a:rPr>
              <a:t>To join go to </a:t>
            </a:r>
            <a:r>
              <a:rPr lang="en-US" dirty="0">
                <a:ea typeface="+mn-lt"/>
                <a:cs typeface="+mn-lt"/>
                <a:hlinkClick r:id="rId2"/>
              </a:rPr>
              <a:t>https://bit.ly/3Ux1PEN</a:t>
            </a:r>
            <a:endParaRPr lang="en-US" dirty="0">
              <a:ea typeface="+mn-lt"/>
              <a:cs typeface="+mn-lt"/>
            </a:endParaRPr>
          </a:p>
          <a:p>
            <a:r>
              <a:rPr lang="en-US" dirty="0">
                <a:ea typeface="+mn-lt"/>
                <a:cs typeface="+mn-lt"/>
              </a:rPr>
              <a:t>___</a:t>
            </a:r>
          </a:p>
          <a:p>
            <a:r>
              <a:rPr lang="en-US" dirty="0">
                <a:ea typeface="Calibri"/>
                <a:cs typeface="Calibri"/>
              </a:rPr>
              <a:t>Next Policy Committee Meeting: July 6, 2pm Eastern</a:t>
            </a:r>
          </a:p>
          <a:p>
            <a:r>
              <a:rPr lang="en-US" dirty="0">
                <a:ea typeface="+mn-lt"/>
                <a:cs typeface="+mn-lt"/>
              </a:rPr>
              <a:t>Join Zoom Meeting</a:t>
            </a:r>
            <a:endParaRPr lang="en-US" dirty="0"/>
          </a:p>
          <a:p>
            <a:r>
              <a:rPr lang="en-US" dirty="0">
                <a:ea typeface="+mn-lt"/>
                <a:cs typeface="+mn-lt"/>
                <a:hlinkClick r:id="rId3"/>
              </a:rPr>
              <a:t>https://us02web.zoom.us/j/82156490017?pwd=amdsUTliajUrVllwbit1WHR4VmxpUT09</a:t>
            </a:r>
            <a:endParaRPr lang="en-US"/>
          </a:p>
          <a:p>
            <a:endParaRPr lang="en-US"/>
          </a:p>
          <a:p>
            <a:r>
              <a:rPr lang="en-US" dirty="0">
                <a:ea typeface="+mn-lt"/>
                <a:cs typeface="+mn-lt"/>
              </a:rPr>
              <a:t>Meeting ID: 821 5649 0017</a:t>
            </a:r>
            <a:endParaRPr lang="en-US" dirty="0"/>
          </a:p>
          <a:p>
            <a:r>
              <a:rPr lang="en-US" dirty="0">
                <a:ea typeface="+mn-lt"/>
                <a:cs typeface="+mn-lt"/>
              </a:rPr>
              <a:t>Passcode: 754454</a:t>
            </a:r>
            <a:endParaRPr lang="en-US" dirty="0"/>
          </a:p>
          <a:p>
            <a:r>
              <a:rPr lang="en-US" dirty="0">
                <a:ea typeface="+mn-lt"/>
                <a:cs typeface="+mn-lt"/>
              </a:rPr>
              <a:t>One tap mobile</a:t>
            </a:r>
            <a:endParaRPr lang="en-US" dirty="0"/>
          </a:p>
          <a:p>
            <a:r>
              <a:rPr lang="en-US" dirty="0">
                <a:ea typeface="+mn-lt"/>
                <a:cs typeface="+mn-lt"/>
              </a:rPr>
              <a:t>+13017158592,,82156490017#,,,,*754454# US (Washington DC)</a:t>
            </a:r>
            <a:endParaRPr lang="en-US" dirty="0"/>
          </a:p>
          <a:p>
            <a:r>
              <a:rPr lang="en-US" dirty="0">
                <a:ea typeface="+mn-lt"/>
                <a:cs typeface="+mn-lt"/>
              </a:rPr>
              <a:t>+16469313860,,82156490017#,,,,*754454# US</a:t>
            </a:r>
            <a:endParaRPr lang="en-US" dirty="0"/>
          </a:p>
          <a:p>
            <a:endParaRPr lang="en-US" dirty="0">
              <a:ea typeface="Calibri"/>
              <a:cs typeface="Calibri"/>
            </a:endParaRPr>
          </a:p>
        </p:txBody>
      </p:sp>
      <p:sp>
        <p:nvSpPr>
          <p:cNvPr id="11" name="Freeform: Shape 10">
            <a:extLst>
              <a:ext uri="{FF2B5EF4-FFF2-40B4-BE49-F238E27FC236}">
                <a16:creationId xmlns:a16="http://schemas.microsoft.com/office/drawing/2014/main" id="{658970D8-8D1D-4B5C-894B-E871CC8654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F227E5B6-9132-43CA-B503-37A18562AD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349052"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5" name="Freeform: Shape 14">
            <a:extLst>
              <a:ext uri="{FF2B5EF4-FFF2-40B4-BE49-F238E27FC236}">
                <a16:creationId xmlns:a16="http://schemas.microsoft.com/office/drawing/2014/main" id="{03C2051E-A88D-48E5-BACF-AAED178927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7821A508-2985-4905-874A-527429BAAB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19" name="Freeform: Shape 18">
            <a:extLst>
              <a:ext uri="{FF2B5EF4-FFF2-40B4-BE49-F238E27FC236}">
                <a16:creationId xmlns:a16="http://schemas.microsoft.com/office/drawing/2014/main" id="{D2929CB1-0E3C-4B2D-ADC5-0154FB33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697761"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pic>
        <p:nvPicPr>
          <p:cNvPr id="4" name="Picture 4" descr="A picture containing logo&#10;&#10;Description automatically generated">
            <a:extLst>
              <a:ext uri="{FF2B5EF4-FFF2-40B4-BE49-F238E27FC236}">
                <a16:creationId xmlns:a16="http://schemas.microsoft.com/office/drawing/2014/main" id="{AFD1E62A-CD52-FAF7-C54C-89EDF9701392}"/>
              </a:ext>
            </a:extLst>
          </p:cNvPr>
          <p:cNvPicPr>
            <a:picLocks noChangeAspect="1"/>
          </p:cNvPicPr>
          <p:nvPr/>
        </p:nvPicPr>
        <p:blipFill rotWithShape="1">
          <a:blip r:embed="rId4"/>
          <a:srcRect r="1" b="10751"/>
          <a:stretch/>
        </p:blipFill>
        <p:spPr>
          <a:xfrm>
            <a:off x="631840" y="598720"/>
            <a:ext cx="5178249" cy="5178249"/>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p:spPr>
      </p:pic>
      <p:sp>
        <p:nvSpPr>
          <p:cNvPr id="21" name="Freeform: Shape 20">
            <a:extLst>
              <a:ext uri="{FF2B5EF4-FFF2-40B4-BE49-F238E27FC236}">
                <a16:creationId xmlns:a16="http://schemas.microsoft.com/office/drawing/2014/main" id="{5F2F0C84-BE8C-4DC2-A6D3-30349A801D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520513"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00332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200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4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2000"/>
                                  </p:stCondLst>
                                  <p:iterate type="lt">
                                    <p:tmPct val="10000"/>
                                  </p:iterate>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4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2000"/>
                                  </p:stCondLst>
                                  <p:iterate type="lt">
                                    <p:tmPct val="10000"/>
                                  </p:iterate>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4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2000"/>
                                  </p:stCondLst>
                                  <p:iterate type="lt">
                                    <p:tmPct val="10000"/>
                                  </p:iterate>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4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2000"/>
                                  </p:stCondLst>
                                  <p:iterate type="lt">
                                    <p:tmPct val="10000"/>
                                  </p:iterate>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400"/>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2000"/>
                                  </p:stCondLst>
                                  <p:iterate type="lt">
                                    <p:tmPct val="10000"/>
                                  </p:iterate>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400"/>
                                        <p:tgtEl>
                                          <p:spTgt spid="3">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2000"/>
                                  </p:stCondLst>
                                  <p:iterate type="lt">
                                    <p:tmPct val="10000"/>
                                  </p:iterate>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400"/>
                                        <p:tgtEl>
                                          <p:spTgt spid="3">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2000"/>
                                  </p:stCondLst>
                                  <p:iterate type="lt">
                                    <p:tmPct val="10000"/>
                                  </p:iterate>
                                  <p:childTnLst>
                                    <p:set>
                                      <p:cBhvr>
                                        <p:cTn id="49" dur="1" fill="hold">
                                          <p:stCondLst>
                                            <p:cond delay="0"/>
                                          </p:stCondLst>
                                        </p:cTn>
                                        <p:tgtEl>
                                          <p:spTgt spid="3">
                                            <p:txEl>
                                              <p:pRg st="9" end="9"/>
                                            </p:txEl>
                                          </p:spTgt>
                                        </p:tgtEl>
                                        <p:attrNameLst>
                                          <p:attrName>style.visibility</p:attrName>
                                        </p:attrNameLst>
                                      </p:cBhvr>
                                      <p:to>
                                        <p:strVal val="visible"/>
                                      </p:to>
                                    </p:set>
                                    <p:animEffect transition="in" filter="fade">
                                      <p:cBhvr>
                                        <p:cTn id="50" dur="400"/>
                                        <p:tgtEl>
                                          <p:spTgt spid="3">
                                            <p:txEl>
                                              <p:pRg st="9" end="9"/>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2000"/>
                                  </p:stCondLst>
                                  <p:iterate type="lt">
                                    <p:tmPct val="10000"/>
                                  </p:iterate>
                                  <p:childTnLst>
                                    <p:set>
                                      <p:cBhvr>
                                        <p:cTn id="54" dur="1" fill="hold">
                                          <p:stCondLst>
                                            <p:cond delay="0"/>
                                          </p:stCondLst>
                                        </p:cTn>
                                        <p:tgtEl>
                                          <p:spTgt spid="3">
                                            <p:txEl>
                                              <p:pRg st="10" end="10"/>
                                            </p:txEl>
                                          </p:spTgt>
                                        </p:tgtEl>
                                        <p:attrNameLst>
                                          <p:attrName>style.visibility</p:attrName>
                                        </p:attrNameLst>
                                      </p:cBhvr>
                                      <p:to>
                                        <p:strVal val="visible"/>
                                      </p:to>
                                    </p:set>
                                    <p:animEffect transition="in" filter="fade">
                                      <p:cBhvr>
                                        <p:cTn id="55" dur="400"/>
                                        <p:tgtEl>
                                          <p:spTgt spid="3">
                                            <p:txEl>
                                              <p:pRg st="10" end="10"/>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2000"/>
                                  </p:stCondLst>
                                  <p:iterate type="lt">
                                    <p:tmPct val="10000"/>
                                  </p:iterate>
                                  <p:childTnLst>
                                    <p:set>
                                      <p:cBhvr>
                                        <p:cTn id="59" dur="1" fill="hold">
                                          <p:stCondLst>
                                            <p:cond delay="0"/>
                                          </p:stCondLst>
                                        </p:cTn>
                                        <p:tgtEl>
                                          <p:spTgt spid="3">
                                            <p:txEl>
                                              <p:pRg st="11" end="11"/>
                                            </p:txEl>
                                          </p:spTgt>
                                        </p:tgtEl>
                                        <p:attrNameLst>
                                          <p:attrName>style.visibility</p:attrName>
                                        </p:attrNameLst>
                                      </p:cBhvr>
                                      <p:to>
                                        <p:strVal val="visible"/>
                                      </p:to>
                                    </p:set>
                                    <p:animEffect transition="in" filter="fade">
                                      <p:cBhvr>
                                        <p:cTn id="60" dur="4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7244ee07-bebb-4256-851d-8920eeb3e1b7">
      <UserInfo>
        <DisplayName/>
        <AccountId xsi:nil="true"/>
        <AccountType/>
      </UserInfo>
    </SharedWithUsers>
    <lcf76f155ced4ddcb4097134ff3c332f xmlns="560c9c75-9737-4a47-90d7-3192440b0b55">
      <Terms xmlns="http://schemas.microsoft.com/office/infopath/2007/PartnerControls"/>
    </lcf76f155ced4ddcb4097134ff3c332f>
    <TaxCatchAll xmlns="7244ee07-bebb-4256-851d-8920eeb3e1b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0A0C90C0BAAFC42B9CBFEC0708F4935" ma:contentTypeVersion="16" ma:contentTypeDescription="Create a new document." ma:contentTypeScope="" ma:versionID="468bdaa2f1a1831900e75d3d6cfe388a">
  <xsd:schema xmlns:xsd="http://www.w3.org/2001/XMLSchema" xmlns:xs="http://www.w3.org/2001/XMLSchema" xmlns:p="http://schemas.microsoft.com/office/2006/metadata/properties" xmlns:ns2="560c9c75-9737-4a47-90d7-3192440b0b55" xmlns:ns3="7244ee07-bebb-4256-851d-8920eeb3e1b7" targetNamespace="http://schemas.microsoft.com/office/2006/metadata/properties" ma:root="true" ma:fieldsID="67e3438407637295d675cf159d3d3653" ns2:_="" ns3:_="">
    <xsd:import namespace="560c9c75-9737-4a47-90d7-3192440b0b55"/>
    <xsd:import namespace="7244ee07-bebb-4256-851d-8920eeb3e1b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DateTaken"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c9c75-9737-4a47-90d7-3192440b0b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4b6cdaa0-f793-43fc-9d66-18f7e46bb38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244ee07-bebb-4256-851d-8920eeb3e1b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59ed9a-9116-4bad-92b9-f5b46ad154c1}" ma:internalName="TaxCatchAll" ma:showField="CatchAllData" ma:web="7244ee07-bebb-4256-851d-8920eeb3e1b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AB0843C-86CD-480E-B9D4-E64D1EB301FC}">
  <ds:schemaRefs>
    <ds:schemaRef ds:uri="560c9c75-9737-4a47-90d7-3192440b0b55"/>
    <ds:schemaRef ds:uri="7244ee07-bebb-4256-851d-8920eeb3e1b7"/>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772F2FC3-7A56-47E1-B7AD-DB7C59837B9C}">
  <ds:schemaRefs>
    <ds:schemaRef ds:uri="560c9c75-9737-4a47-90d7-3192440b0b55"/>
    <ds:schemaRef ds:uri="7244ee07-bebb-4256-851d-8920eeb3e1b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419879FF-AB67-425D-94EA-6057DA49CB3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5</Slides>
  <Notes>1</Notes>
  <HiddenSlides>0</HiddenSlides>
  <ScaleCrop>false</ScaleCrop>
  <HeadingPairs>
    <vt:vector size="4" baseType="variant">
      <vt:variant>
        <vt:lpstr>Theme</vt:lpstr>
      </vt:variant>
      <vt:variant>
        <vt:i4>3</vt:i4>
      </vt:variant>
      <vt:variant>
        <vt:lpstr>Slide Titles</vt:lpstr>
      </vt:variant>
      <vt:variant>
        <vt:i4>5</vt:i4>
      </vt:variant>
    </vt:vector>
  </HeadingPairs>
  <TitlesOfParts>
    <vt:vector size="8" baseType="lpstr">
      <vt:lpstr>Office Theme</vt:lpstr>
      <vt:lpstr>1_Office Theme</vt:lpstr>
      <vt:lpstr>office theme</vt:lpstr>
      <vt:lpstr>Policy Committee Update June 28, 2023</vt:lpstr>
      <vt:lpstr>Appropriations FY24: Long and Bumpy Road Ahead</vt:lpstr>
      <vt:lpstr>Appropriations FY24: Long and Bumpy Road Ahead</vt:lpstr>
      <vt:lpstr>PowerPoint Presentation</vt:lpstr>
      <vt:lpstr>NACDD Public Policy Committee</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Misilo</dc:creator>
  <cp:revision>347</cp:revision>
  <cp:lastPrinted>2017-11-16T14:55:44Z</cp:lastPrinted>
  <dcterms:created xsi:type="dcterms:W3CDTF">2016-02-23T16:23:37Z</dcterms:created>
  <dcterms:modified xsi:type="dcterms:W3CDTF">2023-06-28T19:26:26Z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0x01010010A0C90C0BAAFC42B9CBFEC0708F4935</vt:lpwstr>
  </property>
  <property fmtid="{D5CDD505-2E9C-101B-9397-08002B2CF9AE}" pid="3" name="xd_Signature">
    <vt:bool>false</vt:bool>
  </property>
  <property fmtid="{D5CDD505-2E9C-101B-9397-08002B2CF9AE}" pid="4" name="xd_ProgID">
    <vt:lpwstr/>
  </property>
  <property fmtid="{D5CDD505-2E9C-101B-9397-08002B2CF9AE}" pid="5" name="_SourceUrl">
    <vt:lpwstr/>
  </property>
  <property fmtid="{D5CDD505-2E9C-101B-9397-08002B2CF9AE}" pid="6" name="_SharedFileIndex">
    <vt:lpwstr/>
  </property>
  <property fmtid="{D5CDD505-2E9C-101B-9397-08002B2CF9AE}" pid="7" name="ComplianceAssetId">
    <vt:lpwstr/>
  </property>
  <property fmtid="{D5CDD505-2E9C-101B-9397-08002B2CF9AE}" pid="8" name="TemplateUrl">
    <vt:lpwstr/>
  </property>
  <property fmtid="{D5CDD505-2E9C-101B-9397-08002B2CF9AE}" pid="9" name="MediaServiceImageTags">
    <vt:lpwstr/>
  </property>
</Properties>
</file>