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 id="2147483672" r:id="rId6"/>
  </p:sldMasterIdLst>
  <p:notesMasterIdLst>
    <p:notesMasterId r:id="rId14"/>
  </p:notesMasterIdLst>
  <p:sldIdLst>
    <p:sldId id="256" r:id="rId7"/>
    <p:sldId id="304" r:id="rId8"/>
    <p:sldId id="305" r:id="rId9"/>
    <p:sldId id="308" r:id="rId10"/>
    <p:sldId id="306" r:id="rId11"/>
    <p:sldId id="307" r:id="rId12"/>
    <p:sldId id="303"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766E5-F427-513C-B595-2C141795A20B}" v="747" dt="2023-04-19T19:37:56.139"/>
    <p1510:client id="{07A05232-5D6A-9C37-8C55-08F152AED5E2}" v="1" dt="2020-08-25T18:26:32.621"/>
    <p1510:client id="{28A4A341-0916-76E8-A870-7ECB7E7A1F0B}" v="960" dt="2022-11-12T15:39:43.107"/>
    <p1510:client id="{29328460-7E7D-408E-F76A-642CC58D698C}" v="6116" dt="2023-05-31T21:00:21.614"/>
    <p1510:client id="{2C767CF6-F57C-A072-B2CE-0DA7D3029DB7}" v="1781" dt="2023-01-11T17:11:13.522"/>
    <p1510:client id="{3505BB87-A799-514D-F261-C7D63C982E6E}" v="5" dt="2022-11-16T18:16:37.252"/>
    <p1510:client id="{47F90FFD-DC7F-F710-1909-2360213CFB76}" v="74" dt="2023-02-22T21:16:57.338"/>
    <p1510:client id="{62BF95C3-1207-3B5C-CC3E-2880AD577791}" v="4" dt="2021-11-05T12:18:02.417"/>
    <p1510:client id="{69A9CD37-8C6F-3824-74F7-17EECBD4A356}" v="7" dt="2023-04-20T17:45:53.794"/>
    <p1510:client id="{7BA6096F-CA27-3513-615C-000A640AA137}" v="1" dt="2022-11-12T16:42:13.802"/>
    <p1510:client id="{81072E3E-0812-27E4-057D-E82847100B0E}" v="983" dt="2023-06-14T20:01:24.702"/>
    <p1510:client id="{8FAF9CD8-E95C-D080-6877-1AC802A9620A}" v="2000" dt="2023-01-11T18:49:39.180"/>
    <p1510:client id="{9C1B213E-DE28-3432-158A-0BA628CFAD0D}" v="4" dt="2023-06-11T22:59:07.180"/>
    <p1510:client id="{A22AE4E4-1CBC-8FD2-8638-299B6529C887}" v="11" dt="2020-03-13T17:42:39.288"/>
    <p1510:client id="{A7CA5EB5-A4BC-FB7E-BDF5-D751FDD055E7}" v="558" dt="2022-11-16T20:00:07.050"/>
    <p1510:client id="{A92E15A1-A650-5381-8F71-DD66E6136C71}" v="1828" dt="2023-02-08T21:48:39.232"/>
    <p1510:client id="{A94B4929-869D-5189-4226-2B0DB8637D79}" v="92" dt="2023-01-25T20:29:24.554"/>
    <p1510:client id="{AC0D4931-A584-287A-CB07-9BE0439DBB62}" v="1" dt="2020-08-12T21:15:02.318"/>
    <p1510:client id="{B92C6D49-2441-1D0B-833C-49971098A3E7}" v="211" dt="2022-12-14T17:33:09.508"/>
    <p1510:client id="{BC489871-2197-FFBF-F37C-3908167C3738}" v="1022" dt="2021-11-05T14:00:05.609"/>
    <p1510:client id="{C02848A7-8ABC-5757-1F1C-3E7CC1128C94}" v="16" dt="2020-03-13T16:29:05.621"/>
    <p1510:client id="{DA87B118-4B37-076C-8215-50D89A6B14E7}" v="5" dt="2023-06-07T16:07:57.198"/>
    <p1510:client id="{F8180A31-9ABB-2EA9-5312-043409868E5B}" v="4" dt="2020-08-13T13:57:05.990"/>
    <p1510:client id="{F8297631-7D84-D859-41A5-A678D1D73478}" v="1184" dt="2022-11-12T14:54:35.505"/>
    <p1510:client id="{FF1BD9A1-20DC-3382-8A30-C886DAE0EE68}" v="1951" dt="2022-03-11T17:49:11.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Prangley" userId="S::eprangley@nacdd.org::7f058b9a-f90a-4281-a8c6-5ba31926f190" providerId="AD" clId="Web-{81072E3E-0812-27E4-057D-E82847100B0E}"/>
    <pc:docChg chg="addSld delSld modSld">
      <pc:chgData name="Erin Prangley" userId="S::eprangley@nacdd.org::7f058b9a-f90a-4281-a8c6-5ba31926f190" providerId="AD" clId="Web-{81072E3E-0812-27E4-057D-E82847100B0E}" dt="2023-06-14T20:01:01.561" v="628"/>
      <pc:docMkLst>
        <pc:docMk/>
      </pc:docMkLst>
      <pc:sldChg chg="modSp">
        <pc:chgData name="Erin Prangley" userId="S::eprangley@nacdd.org::7f058b9a-f90a-4281-a8c6-5ba31926f190" providerId="AD" clId="Web-{81072E3E-0812-27E4-057D-E82847100B0E}" dt="2023-06-14T19:09:08.844" v="4" actId="20577"/>
        <pc:sldMkLst>
          <pc:docMk/>
          <pc:sldMk cId="1731942061" sldId="256"/>
        </pc:sldMkLst>
        <pc:spChg chg="mod">
          <ac:chgData name="Erin Prangley" userId="S::eprangley@nacdd.org::7f058b9a-f90a-4281-a8c6-5ba31926f190" providerId="AD" clId="Web-{81072E3E-0812-27E4-057D-E82847100B0E}" dt="2023-06-14T19:09:08.844" v="4" actId="20577"/>
          <ac:spMkLst>
            <pc:docMk/>
            <pc:sldMk cId="1731942061" sldId="256"/>
            <ac:spMk id="2" creationId="{00000000-0000-0000-0000-000000000000}"/>
          </ac:spMkLst>
        </pc:spChg>
      </pc:sldChg>
      <pc:sldChg chg="del">
        <pc:chgData name="Erin Prangley" userId="S::eprangley@nacdd.org::7f058b9a-f90a-4281-a8c6-5ba31926f190" providerId="AD" clId="Web-{81072E3E-0812-27E4-057D-E82847100B0E}" dt="2023-06-14T19:09:20.563" v="5"/>
        <pc:sldMkLst>
          <pc:docMk/>
          <pc:sldMk cId="1709821393" sldId="304"/>
        </pc:sldMkLst>
      </pc:sldChg>
      <pc:sldChg chg="addSp delSp modSp new mod setBg">
        <pc:chgData name="Erin Prangley" userId="S::eprangley@nacdd.org::7f058b9a-f90a-4281-a8c6-5ba31926f190" providerId="AD" clId="Web-{81072E3E-0812-27E4-057D-E82847100B0E}" dt="2023-06-14T19:28:40.833" v="165" actId="20577"/>
        <pc:sldMkLst>
          <pc:docMk/>
          <pc:sldMk cId="3765121228" sldId="304"/>
        </pc:sldMkLst>
        <pc:spChg chg="del">
          <ac:chgData name="Erin Prangley" userId="S::eprangley@nacdd.org::7f058b9a-f90a-4281-a8c6-5ba31926f190" providerId="AD" clId="Web-{81072E3E-0812-27E4-057D-E82847100B0E}" dt="2023-06-14T19:10:38.222" v="12"/>
          <ac:spMkLst>
            <pc:docMk/>
            <pc:sldMk cId="3765121228" sldId="304"/>
            <ac:spMk id="2" creationId="{8E11FA46-AC4E-FB2B-9D32-EC5D2F7F9C20}"/>
          </ac:spMkLst>
        </pc:spChg>
        <pc:spChg chg="del">
          <ac:chgData name="Erin Prangley" userId="S::eprangley@nacdd.org::7f058b9a-f90a-4281-a8c6-5ba31926f190" providerId="AD" clId="Web-{81072E3E-0812-27E4-057D-E82847100B0E}" dt="2023-06-14T19:10:40.238" v="13"/>
          <ac:spMkLst>
            <pc:docMk/>
            <pc:sldMk cId="3765121228" sldId="304"/>
            <ac:spMk id="3" creationId="{4AA84D92-A4D7-B6B7-2011-112FCB72AA00}"/>
          </ac:spMkLst>
        </pc:spChg>
        <pc:spChg chg="add mod">
          <ac:chgData name="Erin Prangley" userId="S::eprangley@nacdd.org::7f058b9a-f90a-4281-a8c6-5ba31926f190" providerId="AD" clId="Web-{81072E3E-0812-27E4-057D-E82847100B0E}" dt="2023-06-14T19:27:40.190" v="145" actId="20577"/>
          <ac:spMkLst>
            <pc:docMk/>
            <pc:sldMk cId="3765121228" sldId="304"/>
            <ac:spMk id="4" creationId="{EDF720A4-EFA4-CF2A-7512-DE3363285B2C}"/>
          </ac:spMkLst>
        </pc:spChg>
        <pc:spChg chg="add mod ord">
          <ac:chgData name="Erin Prangley" userId="S::eprangley@nacdd.org::7f058b9a-f90a-4281-a8c6-5ba31926f190" providerId="AD" clId="Web-{81072E3E-0812-27E4-057D-E82847100B0E}" dt="2023-06-14T19:28:40.833" v="165" actId="20577"/>
          <ac:spMkLst>
            <pc:docMk/>
            <pc:sldMk cId="3765121228" sldId="304"/>
            <ac:spMk id="6" creationId="{A24C6785-5482-6482-42E8-6D74A2F32BFB}"/>
          </ac:spMkLst>
        </pc:spChg>
        <pc:spChg chg="add">
          <ac:chgData name="Erin Prangley" userId="S::eprangley@nacdd.org::7f058b9a-f90a-4281-a8c6-5ba31926f190" providerId="AD" clId="Web-{81072E3E-0812-27E4-057D-E82847100B0E}" dt="2023-06-14T19:26:50.313" v="132"/>
          <ac:spMkLst>
            <pc:docMk/>
            <pc:sldMk cId="3765121228" sldId="304"/>
            <ac:spMk id="11" creationId="{2B97F24A-32CE-4C1C-A50D-3016B394DCFB}"/>
          </ac:spMkLst>
        </pc:spChg>
        <pc:spChg chg="add">
          <ac:chgData name="Erin Prangley" userId="S::eprangley@nacdd.org::7f058b9a-f90a-4281-a8c6-5ba31926f190" providerId="AD" clId="Web-{81072E3E-0812-27E4-057D-E82847100B0E}" dt="2023-06-14T19:26:50.313" v="132"/>
          <ac:spMkLst>
            <pc:docMk/>
            <pc:sldMk cId="3765121228" sldId="304"/>
            <ac:spMk id="13" creationId="{CD8B4F24-440B-49E9-B85D-733523DC064B}"/>
          </ac:spMkLst>
        </pc:spChg>
        <pc:picChg chg="add mod">
          <ac:chgData name="Erin Prangley" userId="S::eprangley@nacdd.org::7f058b9a-f90a-4281-a8c6-5ba31926f190" providerId="AD" clId="Web-{81072E3E-0812-27E4-057D-E82847100B0E}" dt="2023-06-14T19:26:50.313" v="132"/>
          <ac:picMkLst>
            <pc:docMk/>
            <pc:sldMk cId="3765121228" sldId="304"/>
            <ac:picMk id="5" creationId="{2AE8E001-E040-D903-A1A9-FA0EC3EA4516}"/>
          </ac:picMkLst>
        </pc:picChg>
      </pc:sldChg>
      <pc:sldChg chg="addSp delSp modSp new mod setBg">
        <pc:chgData name="Erin Prangley" userId="S::eprangley@nacdd.org::7f058b9a-f90a-4281-a8c6-5ba31926f190" providerId="AD" clId="Web-{81072E3E-0812-27E4-057D-E82847100B0E}" dt="2023-06-14T19:37:09.153" v="354" actId="1076"/>
        <pc:sldMkLst>
          <pc:docMk/>
          <pc:sldMk cId="614831380" sldId="305"/>
        </pc:sldMkLst>
        <pc:spChg chg="del">
          <ac:chgData name="Erin Prangley" userId="S::eprangley@nacdd.org::7f058b9a-f90a-4281-a8c6-5ba31926f190" providerId="AD" clId="Web-{81072E3E-0812-27E4-057D-E82847100B0E}" dt="2023-06-14T19:28:51.240" v="167"/>
          <ac:spMkLst>
            <pc:docMk/>
            <pc:sldMk cId="614831380" sldId="305"/>
            <ac:spMk id="2" creationId="{EFEFF35C-65AA-2496-7614-311024DC4277}"/>
          </ac:spMkLst>
        </pc:spChg>
        <pc:spChg chg="del">
          <ac:chgData name="Erin Prangley" userId="S::eprangley@nacdd.org::7f058b9a-f90a-4281-a8c6-5ba31926f190" providerId="AD" clId="Web-{81072E3E-0812-27E4-057D-E82847100B0E}" dt="2023-06-14T19:28:54.131" v="168"/>
          <ac:spMkLst>
            <pc:docMk/>
            <pc:sldMk cId="614831380" sldId="305"/>
            <ac:spMk id="3" creationId="{2963AE6F-3474-26C4-FD66-099278AC603F}"/>
          </ac:spMkLst>
        </pc:spChg>
        <pc:spChg chg="add mod">
          <ac:chgData name="Erin Prangley" userId="S::eprangley@nacdd.org::7f058b9a-f90a-4281-a8c6-5ba31926f190" providerId="AD" clId="Web-{81072E3E-0812-27E4-057D-E82847100B0E}" dt="2023-06-14T19:37:03.168" v="353" actId="1076"/>
          <ac:spMkLst>
            <pc:docMk/>
            <pc:sldMk cId="614831380" sldId="305"/>
            <ac:spMk id="5" creationId="{E49D4557-3F8D-FA9A-4A8C-676036B890BE}"/>
          </ac:spMkLst>
        </pc:spChg>
        <pc:spChg chg="add del mod">
          <ac:chgData name="Erin Prangley" userId="S::eprangley@nacdd.org::7f058b9a-f90a-4281-a8c6-5ba31926f190" providerId="AD" clId="Web-{81072E3E-0812-27E4-057D-E82847100B0E}" dt="2023-06-14T19:33:49.035" v="210"/>
          <ac:spMkLst>
            <pc:docMk/>
            <pc:sldMk cId="614831380" sldId="305"/>
            <ac:spMk id="6" creationId="{24507CCB-4902-2F66-1CF6-0A1638ED6B3C}"/>
          </ac:spMkLst>
        </pc:spChg>
        <pc:spChg chg="add mod">
          <ac:chgData name="Erin Prangley" userId="S::eprangley@nacdd.org::7f058b9a-f90a-4281-a8c6-5ba31926f190" providerId="AD" clId="Web-{81072E3E-0812-27E4-057D-E82847100B0E}" dt="2023-06-14T19:37:09.153" v="354" actId="1076"/>
          <ac:spMkLst>
            <pc:docMk/>
            <pc:sldMk cId="614831380" sldId="305"/>
            <ac:spMk id="7" creationId="{C24D8649-BB16-0C7A-CE2A-4BE10C706620}"/>
          </ac:spMkLst>
        </pc:spChg>
        <pc:spChg chg="add">
          <ac:chgData name="Erin Prangley" userId="S::eprangley@nacdd.org::7f058b9a-f90a-4281-a8c6-5ba31926f190" providerId="AD" clId="Web-{81072E3E-0812-27E4-057D-E82847100B0E}" dt="2023-06-14T19:32:23.984" v="199"/>
          <ac:spMkLst>
            <pc:docMk/>
            <pc:sldMk cId="614831380" sldId="305"/>
            <ac:spMk id="10" creationId="{9B7AD9F6-8CE7-4299-8FC6-328F4DCD3FF9}"/>
          </ac:spMkLst>
        </pc:spChg>
        <pc:spChg chg="add">
          <ac:chgData name="Erin Prangley" userId="S::eprangley@nacdd.org::7f058b9a-f90a-4281-a8c6-5ba31926f190" providerId="AD" clId="Web-{81072E3E-0812-27E4-057D-E82847100B0E}" dt="2023-06-14T19:32:23.984" v="199"/>
          <ac:spMkLst>
            <pc:docMk/>
            <pc:sldMk cId="614831380" sldId="305"/>
            <ac:spMk id="12" creationId="{F49775AF-8896-43EE-92C6-83497D6DC56F}"/>
          </ac:spMkLst>
        </pc:spChg>
        <pc:picChg chg="add mod ord">
          <ac:chgData name="Erin Prangley" userId="S::eprangley@nacdd.org::7f058b9a-f90a-4281-a8c6-5ba31926f190" providerId="AD" clId="Web-{81072E3E-0812-27E4-057D-E82847100B0E}" dt="2023-06-14T19:32:23.984" v="199"/>
          <ac:picMkLst>
            <pc:docMk/>
            <pc:sldMk cId="614831380" sldId="305"/>
            <ac:picMk id="4" creationId="{5DA7DA16-1C2B-4A4A-B612-B0D787E54B87}"/>
          </ac:picMkLst>
        </pc:picChg>
      </pc:sldChg>
      <pc:sldChg chg="del">
        <pc:chgData name="Erin Prangley" userId="S::eprangley@nacdd.org::7f058b9a-f90a-4281-a8c6-5ba31926f190" providerId="AD" clId="Web-{81072E3E-0812-27E4-057D-E82847100B0E}" dt="2023-06-14T19:09:20.563" v="10"/>
        <pc:sldMkLst>
          <pc:docMk/>
          <pc:sldMk cId="1597497512" sldId="306"/>
        </pc:sldMkLst>
      </pc:sldChg>
      <pc:sldChg chg="addSp delSp modSp new">
        <pc:chgData name="Erin Prangley" userId="S::eprangley@nacdd.org::7f058b9a-f90a-4281-a8c6-5ba31926f190" providerId="AD" clId="Web-{81072E3E-0812-27E4-057D-E82847100B0E}" dt="2023-06-14T19:41:39.415" v="414" actId="1076"/>
        <pc:sldMkLst>
          <pc:docMk/>
          <pc:sldMk cId="3244554626" sldId="306"/>
        </pc:sldMkLst>
        <pc:spChg chg="del">
          <ac:chgData name="Erin Prangley" userId="S::eprangley@nacdd.org::7f058b9a-f90a-4281-a8c6-5ba31926f190" providerId="AD" clId="Web-{81072E3E-0812-27E4-057D-E82847100B0E}" dt="2023-06-14T19:37:20.060" v="356"/>
          <ac:spMkLst>
            <pc:docMk/>
            <pc:sldMk cId="3244554626" sldId="306"/>
            <ac:spMk id="2" creationId="{F6EB8707-4EFE-CF56-B8E0-1EB1F4D300C7}"/>
          </ac:spMkLst>
        </pc:spChg>
        <pc:spChg chg="del">
          <ac:chgData name="Erin Prangley" userId="S::eprangley@nacdd.org::7f058b9a-f90a-4281-a8c6-5ba31926f190" providerId="AD" clId="Web-{81072E3E-0812-27E4-057D-E82847100B0E}" dt="2023-06-14T19:37:23.466" v="357"/>
          <ac:spMkLst>
            <pc:docMk/>
            <pc:sldMk cId="3244554626" sldId="306"/>
            <ac:spMk id="3" creationId="{599B356A-4010-CCE1-B5C6-9CB56C46A729}"/>
          </ac:spMkLst>
        </pc:spChg>
        <pc:spChg chg="add mod">
          <ac:chgData name="Erin Prangley" userId="S::eprangley@nacdd.org::7f058b9a-f90a-4281-a8c6-5ba31926f190" providerId="AD" clId="Web-{81072E3E-0812-27E4-057D-E82847100B0E}" dt="2023-06-14T19:41:39.415" v="414" actId="1076"/>
          <ac:spMkLst>
            <pc:docMk/>
            <pc:sldMk cId="3244554626" sldId="306"/>
            <ac:spMk id="5" creationId="{8B1E23F7-9723-0C05-49EC-E5E7565F0D1C}"/>
          </ac:spMkLst>
        </pc:spChg>
        <pc:picChg chg="add mod">
          <ac:chgData name="Erin Prangley" userId="S::eprangley@nacdd.org::7f058b9a-f90a-4281-a8c6-5ba31926f190" providerId="AD" clId="Web-{81072E3E-0812-27E4-057D-E82847100B0E}" dt="2023-06-14T19:41:08.539" v="405" actId="1076"/>
          <ac:picMkLst>
            <pc:docMk/>
            <pc:sldMk cId="3244554626" sldId="306"/>
            <ac:picMk id="4" creationId="{AC3AB28D-3DDB-9674-4C72-5EE3C8933514}"/>
          </ac:picMkLst>
        </pc:picChg>
      </pc:sldChg>
      <pc:sldChg chg="addSp delSp modSp new">
        <pc:chgData name="Erin Prangley" userId="S::eprangley@nacdd.org::7f058b9a-f90a-4281-a8c6-5ba31926f190" providerId="AD" clId="Web-{81072E3E-0812-27E4-057D-E82847100B0E}" dt="2023-06-14T19:50:39.580" v="535" actId="20577"/>
        <pc:sldMkLst>
          <pc:docMk/>
          <pc:sldMk cId="1293504743" sldId="307"/>
        </pc:sldMkLst>
        <pc:spChg chg="del">
          <ac:chgData name="Erin Prangley" userId="S::eprangley@nacdd.org::7f058b9a-f90a-4281-a8c6-5ba31926f190" providerId="AD" clId="Web-{81072E3E-0812-27E4-057D-E82847100B0E}" dt="2023-06-14T19:42:12.682" v="417"/>
          <ac:spMkLst>
            <pc:docMk/>
            <pc:sldMk cId="1293504743" sldId="307"/>
            <ac:spMk id="2" creationId="{7DF3C1D7-5995-3557-6FD7-99ACB961CA50}"/>
          </ac:spMkLst>
        </pc:spChg>
        <pc:spChg chg="del">
          <ac:chgData name="Erin Prangley" userId="S::eprangley@nacdd.org::7f058b9a-f90a-4281-a8c6-5ba31926f190" providerId="AD" clId="Web-{81072E3E-0812-27E4-057D-E82847100B0E}" dt="2023-06-14T19:42:09.604" v="416"/>
          <ac:spMkLst>
            <pc:docMk/>
            <pc:sldMk cId="1293504743" sldId="307"/>
            <ac:spMk id="3" creationId="{073627A6-5743-FFCD-7400-4D5B37501722}"/>
          </ac:spMkLst>
        </pc:spChg>
        <pc:spChg chg="add mod">
          <ac:chgData name="Erin Prangley" userId="S::eprangley@nacdd.org::7f058b9a-f90a-4281-a8c6-5ba31926f190" providerId="AD" clId="Web-{81072E3E-0812-27E4-057D-E82847100B0E}" dt="2023-06-14T19:50:39.580" v="535" actId="20577"/>
          <ac:spMkLst>
            <pc:docMk/>
            <pc:sldMk cId="1293504743" sldId="307"/>
            <ac:spMk id="4" creationId="{88ACBC55-ED8D-9E00-696A-AC8C75DE6E3F}"/>
          </ac:spMkLst>
        </pc:spChg>
        <pc:spChg chg="add mod">
          <ac:chgData name="Erin Prangley" userId="S::eprangley@nacdd.org::7f058b9a-f90a-4281-a8c6-5ba31926f190" providerId="AD" clId="Web-{81072E3E-0812-27E4-057D-E82847100B0E}" dt="2023-06-14T19:48:10.932" v="492" actId="14100"/>
          <ac:spMkLst>
            <pc:docMk/>
            <pc:sldMk cId="1293504743" sldId="307"/>
            <ac:spMk id="5" creationId="{DD65B7DB-8CC7-CA59-6990-09735224F083}"/>
          </ac:spMkLst>
        </pc:spChg>
      </pc:sldChg>
      <pc:sldChg chg="del">
        <pc:chgData name="Erin Prangley" userId="S::eprangley@nacdd.org::7f058b9a-f90a-4281-a8c6-5ba31926f190" providerId="AD" clId="Web-{81072E3E-0812-27E4-057D-E82847100B0E}" dt="2023-06-14T19:09:20.563" v="9"/>
        <pc:sldMkLst>
          <pc:docMk/>
          <pc:sldMk cId="3233733067" sldId="307"/>
        </pc:sldMkLst>
      </pc:sldChg>
      <pc:sldChg chg="addSp delSp modSp new">
        <pc:chgData name="Erin Prangley" userId="S::eprangley@nacdd.org::7f058b9a-f90a-4281-a8c6-5ba31926f190" providerId="AD" clId="Web-{81072E3E-0812-27E4-057D-E82847100B0E}" dt="2023-06-14T20:01:01.561" v="628"/>
        <pc:sldMkLst>
          <pc:docMk/>
          <pc:sldMk cId="541039864" sldId="308"/>
        </pc:sldMkLst>
        <pc:spChg chg="del">
          <ac:chgData name="Erin Prangley" userId="S::eprangley@nacdd.org::7f058b9a-f90a-4281-a8c6-5ba31926f190" providerId="AD" clId="Web-{81072E3E-0812-27E4-057D-E82847100B0E}" dt="2023-06-14T19:52:03.458" v="537"/>
          <ac:spMkLst>
            <pc:docMk/>
            <pc:sldMk cId="541039864" sldId="308"/>
            <ac:spMk id="2" creationId="{5D871B1D-9ACC-F7D2-413B-38E0A8786C02}"/>
          </ac:spMkLst>
        </pc:spChg>
        <pc:spChg chg="add del mod">
          <ac:chgData name="Erin Prangley" userId="S::eprangley@nacdd.org::7f058b9a-f90a-4281-a8c6-5ba31926f190" providerId="AD" clId="Web-{81072E3E-0812-27E4-057D-E82847100B0E}" dt="2023-06-14T20:00:18.106" v="618"/>
          <ac:spMkLst>
            <pc:docMk/>
            <pc:sldMk cId="541039864" sldId="308"/>
            <ac:spMk id="3" creationId="{BE8D16BE-A6B2-7ED7-AD89-30E681313F21}"/>
          </ac:spMkLst>
        </pc:spChg>
        <pc:spChg chg="add del mod">
          <ac:chgData name="Erin Prangley" userId="S::eprangley@nacdd.org::7f058b9a-f90a-4281-a8c6-5ba31926f190" providerId="AD" clId="Web-{81072E3E-0812-27E4-057D-E82847100B0E}" dt="2023-06-14T20:00:10.605" v="615"/>
          <ac:spMkLst>
            <pc:docMk/>
            <pc:sldMk cId="541039864" sldId="308"/>
            <ac:spMk id="13" creationId="{DDFCE451-121A-058C-B9EF-9CD20C34FBCB}"/>
          </ac:spMkLst>
        </pc:spChg>
        <pc:spChg chg="add del mod">
          <ac:chgData name="Erin Prangley" userId="S::eprangley@nacdd.org::7f058b9a-f90a-4281-a8c6-5ba31926f190" providerId="AD" clId="Web-{81072E3E-0812-27E4-057D-E82847100B0E}" dt="2023-06-14T20:00:03.917" v="612"/>
          <ac:spMkLst>
            <pc:docMk/>
            <pc:sldMk cId="541039864" sldId="308"/>
            <ac:spMk id="15" creationId="{C69C3F8F-DE19-8B57-96A3-9DEE9749837E}"/>
          </ac:spMkLst>
        </pc:spChg>
        <pc:spChg chg="add del mod">
          <ac:chgData name="Erin Prangley" userId="S::eprangley@nacdd.org::7f058b9a-f90a-4281-a8c6-5ba31926f190" providerId="AD" clId="Web-{81072E3E-0812-27E4-057D-E82847100B0E}" dt="2023-06-14T20:00:31.903" v="623"/>
          <ac:spMkLst>
            <pc:docMk/>
            <pc:sldMk cId="541039864" sldId="308"/>
            <ac:spMk id="17" creationId="{1AD47AA1-6853-076D-7DE4-D0523F50B3C3}"/>
          </ac:spMkLst>
        </pc:spChg>
        <pc:spChg chg="add mod">
          <ac:chgData name="Erin Prangley" userId="S::eprangley@nacdd.org::7f058b9a-f90a-4281-a8c6-5ba31926f190" providerId="AD" clId="Web-{81072E3E-0812-27E4-057D-E82847100B0E}" dt="2023-06-14T20:00:41.653" v="625" actId="1076"/>
          <ac:spMkLst>
            <pc:docMk/>
            <pc:sldMk cId="541039864" sldId="308"/>
            <ac:spMk id="18" creationId="{766109A3-3834-4DF5-84CF-401B70FF87AD}"/>
          </ac:spMkLst>
        </pc:spChg>
        <pc:picChg chg="add mod">
          <ac:chgData name="Erin Prangley" userId="S::eprangley@nacdd.org::7f058b9a-f90a-4281-a8c6-5ba31926f190" providerId="AD" clId="Web-{81072E3E-0812-27E4-057D-E82847100B0E}" dt="2023-06-14T20:00:46.404" v="626" actId="14100"/>
          <ac:picMkLst>
            <pc:docMk/>
            <pc:sldMk cId="541039864" sldId="308"/>
            <ac:picMk id="4" creationId="{A69EB91A-AF92-BC70-BEF7-D168230B15DC}"/>
          </ac:picMkLst>
        </pc:picChg>
        <pc:inkChg chg="add del">
          <ac:chgData name="Erin Prangley" userId="S::eprangley@nacdd.org::7f058b9a-f90a-4281-a8c6-5ba31926f190" providerId="AD" clId="Web-{81072E3E-0812-27E4-057D-E82847100B0E}" dt="2023-06-14T19:56:32.361" v="586"/>
          <ac:inkMkLst>
            <pc:docMk/>
            <pc:sldMk cId="541039864" sldId="308"/>
            <ac:inkMk id="5" creationId="{086F1FD8-841B-46B5-78FB-EE7E98474EC7}"/>
          </ac:inkMkLst>
        </pc:inkChg>
        <pc:inkChg chg="add del">
          <ac:chgData name="Erin Prangley" userId="S::eprangley@nacdd.org::7f058b9a-f90a-4281-a8c6-5ba31926f190" providerId="AD" clId="Web-{81072E3E-0812-27E4-057D-E82847100B0E}" dt="2023-06-14T19:56:30.986" v="585"/>
          <ac:inkMkLst>
            <pc:docMk/>
            <pc:sldMk cId="541039864" sldId="308"/>
            <ac:inkMk id="6" creationId="{2A2074A3-71DC-B690-4BFB-16D327D34FD8}"/>
          </ac:inkMkLst>
        </pc:inkChg>
        <pc:inkChg chg="add del">
          <ac:chgData name="Erin Prangley" userId="S::eprangley@nacdd.org::7f058b9a-f90a-4281-a8c6-5ba31926f190" providerId="AD" clId="Web-{81072E3E-0812-27E4-057D-E82847100B0E}" dt="2023-06-14T19:56:40.252" v="588"/>
          <ac:inkMkLst>
            <pc:docMk/>
            <pc:sldMk cId="541039864" sldId="308"/>
            <ac:inkMk id="7" creationId="{D834C7EC-527A-62E5-1127-06355D6A6156}"/>
          </ac:inkMkLst>
        </pc:inkChg>
        <pc:inkChg chg="add del">
          <ac:chgData name="Erin Prangley" userId="S::eprangley@nacdd.org::7f058b9a-f90a-4281-a8c6-5ba31926f190" providerId="AD" clId="Web-{81072E3E-0812-27E4-057D-E82847100B0E}" dt="2023-06-14T20:00:12.980" v="617"/>
          <ac:inkMkLst>
            <pc:docMk/>
            <pc:sldMk cId="541039864" sldId="308"/>
            <ac:inkMk id="8" creationId="{87F41E2F-E740-2852-DAD1-0C388687460E}"/>
          </ac:inkMkLst>
        </pc:inkChg>
        <pc:inkChg chg="add del">
          <ac:chgData name="Erin Prangley" userId="S::eprangley@nacdd.org::7f058b9a-f90a-4281-a8c6-5ba31926f190" providerId="AD" clId="Web-{81072E3E-0812-27E4-057D-E82847100B0E}" dt="2023-06-14T19:58:31.585" v="596"/>
          <ac:inkMkLst>
            <pc:docMk/>
            <pc:sldMk cId="541039864" sldId="308"/>
            <ac:inkMk id="9" creationId="{0E046833-873C-595D-5319-97B2700D988F}"/>
          </ac:inkMkLst>
        </pc:inkChg>
        <pc:inkChg chg="add del">
          <ac:chgData name="Erin Prangley" userId="S::eprangley@nacdd.org::7f058b9a-f90a-4281-a8c6-5ba31926f190" providerId="AD" clId="Web-{81072E3E-0812-27E4-057D-E82847100B0E}" dt="2023-06-14T19:58:19.147" v="593"/>
          <ac:inkMkLst>
            <pc:docMk/>
            <pc:sldMk cId="541039864" sldId="308"/>
            <ac:inkMk id="10" creationId="{55A25A70-6C20-5BF8-79DF-2A6D264D9E6D}"/>
          </ac:inkMkLst>
        </pc:inkChg>
        <pc:inkChg chg="add del">
          <ac:chgData name="Erin Prangley" userId="S::eprangley@nacdd.org::7f058b9a-f90a-4281-a8c6-5ba31926f190" providerId="AD" clId="Web-{81072E3E-0812-27E4-057D-E82847100B0E}" dt="2023-06-14T19:58:30.554" v="595"/>
          <ac:inkMkLst>
            <pc:docMk/>
            <pc:sldMk cId="541039864" sldId="308"/>
            <ac:inkMk id="11" creationId="{469A742D-E100-DBCB-131E-239D9A2ECEA4}"/>
          </ac:inkMkLst>
        </pc:inkChg>
        <pc:inkChg chg="add del">
          <ac:chgData name="Erin Prangley" userId="S::eprangley@nacdd.org::7f058b9a-f90a-4281-a8c6-5ba31926f190" providerId="AD" clId="Web-{81072E3E-0812-27E4-057D-E82847100B0E}" dt="2023-06-14T20:00:11.980" v="616"/>
          <ac:inkMkLst>
            <pc:docMk/>
            <pc:sldMk cId="541039864" sldId="308"/>
            <ac:inkMk id="12" creationId="{0D1B198C-474E-DFBE-6B97-082B776589B6}"/>
          </ac:inkMkLst>
        </pc:inkChg>
        <pc:inkChg chg="add">
          <ac:chgData name="Erin Prangley" userId="S::eprangley@nacdd.org::7f058b9a-f90a-4281-a8c6-5ba31926f190" providerId="AD" clId="Web-{81072E3E-0812-27E4-057D-E82847100B0E}" dt="2023-06-14T20:00:57.451" v="627"/>
          <ac:inkMkLst>
            <pc:docMk/>
            <pc:sldMk cId="541039864" sldId="308"/>
            <ac:inkMk id="19" creationId="{EB409995-59EF-90F8-C240-3E62EF0CA301}"/>
          </ac:inkMkLst>
        </pc:inkChg>
        <pc:inkChg chg="add">
          <ac:chgData name="Erin Prangley" userId="S::eprangley@nacdd.org::7f058b9a-f90a-4281-a8c6-5ba31926f190" providerId="AD" clId="Web-{81072E3E-0812-27E4-057D-E82847100B0E}" dt="2023-06-14T20:01:01.561" v="628"/>
          <ac:inkMkLst>
            <pc:docMk/>
            <pc:sldMk cId="541039864" sldId="308"/>
            <ac:inkMk id="20" creationId="{89868EDC-24FD-51B6-C697-CF68D3031DCF}"/>
          </ac:inkMkLst>
        </pc:inkChg>
      </pc:sldChg>
      <pc:sldChg chg="del">
        <pc:chgData name="Erin Prangley" userId="S::eprangley@nacdd.org::7f058b9a-f90a-4281-a8c6-5ba31926f190" providerId="AD" clId="Web-{81072E3E-0812-27E4-057D-E82847100B0E}" dt="2023-06-14T19:09:20.563" v="8"/>
        <pc:sldMkLst>
          <pc:docMk/>
          <pc:sldMk cId="3478427327" sldId="308"/>
        </pc:sldMkLst>
      </pc:sldChg>
      <pc:sldChg chg="del">
        <pc:chgData name="Erin Prangley" userId="S::eprangley@nacdd.org::7f058b9a-f90a-4281-a8c6-5ba31926f190" providerId="AD" clId="Web-{81072E3E-0812-27E4-057D-E82847100B0E}" dt="2023-06-14T19:09:20.563" v="6"/>
        <pc:sldMkLst>
          <pc:docMk/>
          <pc:sldMk cId="3917568227" sldId="310"/>
        </pc:sldMkLst>
      </pc:sldChg>
      <pc:sldChg chg="del">
        <pc:chgData name="Erin Prangley" userId="S::eprangley@nacdd.org::7f058b9a-f90a-4281-a8c6-5ba31926f190" providerId="AD" clId="Web-{81072E3E-0812-27E4-057D-E82847100B0E}" dt="2023-06-14T19:09:20.563" v="7"/>
        <pc:sldMkLst>
          <pc:docMk/>
          <pc:sldMk cId="3058273925" sldId="311"/>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10421 8622 16383 0 0,'7'0'0'0'0,"9"0"0"0"0,7 0 0 0 0,8 0 0 0 0,5 0 0 0 0,2-1 0 0 0,4 0 0 0 0,3-2 0 0 0,5 1 0 0 0,5 1 0 0 0,4 0 0 0 0,3 0 0 0 0,0 1 0 0 0,1 1 0 0 0,-2 1 0 0 0,-4 0 0 0 0,-2 1 0 0 0,-2-2 0 0 0,-1 0 0 0 0,-2 0 0 0 0,0-1 0 0 0,-2 0 0 0 0,-1 0 0 0 0,-3 0 0 0 0,0 0 0 0 0,-3 0 0 0 0,0-1 0 0 0,0-1 0 0 0,0 0 0 0 0,-1 0 0 0 0,0 1 0 0 0,-2 0 0 0 0,-1 0 0 0 0,-2 1 0 0 0,0 0 0 0 0,0 0 0 0 0,1 0 0 0 0,1 0 0 0 0,4 0 0 0 0,6 0 0 0 0,7 0 0 0 0,6 0 0 0 0,6 0 0 0 0,4 0 0 0 0,-1 0 0 0 0,0 0 0 0 0,-3 1 0 0 0,-1 1 0 0 0,-5 2 0 0 0,-4-1 0 0 0,-4 0 0 0 0,-3 1 0 0 0,-3 0 0 0 0,-1 1 0 0 0,-1 0 0 0 0,-1 0 0 0 0,0 0 0 0 0,0-1 0 0 0,1 1 0 0 0,-1-2 0 0 0,1 1 0 0 0,-2 0 0 0 0,-3 1 0 0 0,-3-2 0 0 0,-2 1 0 0 0,-3-1 0 0 0,-1-1 0 0 0,-2-1 0 0 0,-1 0 0 0 0,-1-1 0 0 0,1 0 0 0 0,0 0 0 0 0,0 0 0 0 0,-1 0 0 0 0,0 0 0 0 0,0 0 0 0 0,-1 0 0 0 0,0 2 0 0 0,-2 0 0 0 0,-3 0 0 0 0,-1 0 0 0 0,-3-1 0 0 0,0-1 0 0 0,-2 1 0 0 0,1-1 0 0 0,-1 0 0 0 0,0 0 0 0 0,0 0 0 0 0,1-1 0 0 0,-1 1 0 0 0,1 0 0 0 0,-1 0 0 0 0,1 0 0 0 0,0 0 0 0 0,-1 0 0 0 0,1 0 0 0 0,0 0 0 0 0,-1 0 0 0 0,0 0 0 0 0,-1 0 0 0 0,-2 0 0 0 0,-2 0 0 0 0,-2 0 0 0 0,-1 0 0 0 0,-1 0 0 0 0,0 0 0 0 0,-1 0 0 0 0,1 0 0 0 0,-1 0 0 0 0,1 0 0 0 0,0 0 0 0 0,-1 0 0 0 0,1 0 0 0 0,0 0 0 0 0,0 0 0 0 0,0 0 0 0 0,0 0 0 0 0,0 0 0 0 0,0 0 0 0 0,-1 0 0 0 0,1 0 0 0 0,0 0 0 0 0,0 0 0 0 0,0 0 0 0 0,0 0 0 0 0,0 0 0 0 0,0 0 0 0 0,-1 0 0 0 0,1 0 0 0 0,0 0 0 0 0,0 0 0 0 0,0 0 0 0 0,0 0 0 0 0,0 0 0 0 0,0 0 0 0 0,0 0 0 0 0,-1 0 0 0 0,1 0 0 0 0,0 0 0 0 0,-1 0 0 0 0,-1 0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24226 8751 16383 0 0,'8'0'0'0'0,"12"-2"0"0"0,9-2 0 0 0,6 1 0 0 0,4-2 0 0 0,2 0 0 0 0,1 0 0 0 0,-1 0 0 0 0,0 0 0 0 0,-1 0 0 0 0,-1 1 0 0 0,-1 1 0 0 0,-2 1 0 0 0,-1 1 0 0 0,-3 0 0 0 0,-1 1 0 0 0,0 0 0 0 0,-2 1 0 0 0,1-1 0 0 0,1 0 0 0 0,0 1 0 0 0,0 0 0 0 0,-1 1 0 0 0,0 1 0 0 0,0 0 0 0 0,0 2 0 0 0,-1-2 0 0 0,0 1 0 0 0,1 0 0 0 0,-1 0 0 0 0,0 1 0 0 0,0 0 0 0 0,1-1 0 0 0,1 1 0 0 0,1 0 0 0 0,0 0 0 0 0,1 0 0 0 0,0-1 0 0 0,1 0 0 0 0,0-1 0 0 0,0-1 0 0 0,0-1 0 0 0,0 0 0 0 0,0-1 0 0 0,-2 0 0 0 0,-1 0 0 0 0,-3 0 0 0 0,-1 0 0 0 0,-2 0 0 0 0,0-1 0 0 0,-2 1 0 0 0,-1 0 0 0 0,-4 0 0 0 0,-3 0 0 0 0,-2 0 0 0 0,-3 0 0 0 0,-1 0 0 0 0,-3 0 0 0 0,-1 0 0 0 0,0 0 0 0 0,0 0 0 0 0,-1 0 0 0 0,0 0 0 0 0,1 0 0 0 0,0 0 0 0 0,-1 0 0 0 0,1 0 0 0 0,0 0 0 0 0,0 0 0 0 0,0 0 0 0 0,0 0 0 0 0,0 0 0 0 0,-1 0 0 0 0,1 0 0 0 0,0 0 0 0 0,0 0 0 0 0,0 0 0 0 0,-1 0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6554"/>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idx="1"/>
          </p:nvPr>
        </p:nvSpPr>
        <p:spPr>
          <a:xfrm>
            <a:off x="3970673" y="0"/>
            <a:ext cx="3038155" cy="466554"/>
          </a:xfrm>
          <a:prstGeom prst="rect">
            <a:avLst/>
          </a:prstGeom>
        </p:spPr>
        <p:txBody>
          <a:bodyPr vert="horz" lIns="90690" tIns="45345" rIns="90690" bIns="45345" rtlCol="0"/>
          <a:lstStyle>
            <a:lvl1pPr algn="r">
              <a:defRPr sz="1200"/>
            </a:lvl1pPr>
          </a:lstStyle>
          <a:p>
            <a:fld id="{BAF7F8D9-1CF3-4AF4-99FC-4EE3CAF8338F}" type="datetimeFigureOut">
              <a:rPr lang="en-US" smtClean="0"/>
              <a:t>6/14/2023</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0690" tIns="45345" rIns="90690" bIns="45345" rtlCol="0" anchor="ctr"/>
          <a:lstStyle/>
          <a:p>
            <a:endParaRPr lang="en-US"/>
          </a:p>
        </p:txBody>
      </p:sp>
      <p:sp>
        <p:nvSpPr>
          <p:cNvPr id="5" name="Notes Placeholder 4"/>
          <p:cNvSpPr>
            <a:spLocks noGrp="1"/>
          </p:cNvSpPr>
          <p:nvPr>
            <p:ph type="body" sz="quarter" idx="3"/>
          </p:nvPr>
        </p:nvSpPr>
        <p:spPr>
          <a:xfrm>
            <a:off x="701355" y="4473243"/>
            <a:ext cx="5607691" cy="3661502"/>
          </a:xfrm>
          <a:prstGeom prst="rect">
            <a:avLst/>
          </a:prstGeom>
        </p:spPr>
        <p:txBody>
          <a:bodyPr vert="horz" lIns="90690" tIns="45345" rIns="90690" bIns="453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46"/>
            <a:ext cx="3038155" cy="466554"/>
          </a:xfrm>
          <a:prstGeom prst="rect">
            <a:avLst/>
          </a:prstGeom>
        </p:spPr>
        <p:txBody>
          <a:bodyPr vert="horz" lIns="90690" tIns="45345" rIns="90690" bIns="45345" rtlCol="0" anchor="b"/>
          <a:lstStyle>
            <a:lvl1pPr algn="l">
              <a:defRPr sz="1200"/>
            </a:lvl1pPr>
          </a:lstStyle>
          <a:p>
            <a:endParaRPr lang="en-US"/>
          </a:p>
        </p:txBody>
      </p:sp>
      <p:sp>
        <p:nvSpPr>
          <p:cNvPr id="7" name="Slide Number Placeholder 6"/>
          <p:cNvSpPr>
            <a:spLocks noGrp="1"/>
          </p:cNvSpPr>
          <p:nvPr>
            <p:ph type="sldNum" sz="quarter" idx="5"/>
          </p:nvPr>
        </p:nvSpPr>
        <p:spPr>
          <a:xfrm>
            <a:off x="3970673" y="8829846"/>
            <a:ext cx="3038155" cy="466554"/>
          </a:xfrm>
          <a:prstGeom prst="rect">
            <a:avLst/>
          </a:prstGeom>
        </p:spPr>
        <p:txBody>
          <a:bodyPr vert="horz" lIns="90690" tIns="45345" rIns="90690" bIns="45345" rtlCol="0" anchor="b"/>
          <a:lstStyle>
            <a:lvl1pPr algn="r">
              <a:defRPr sz="1200"/>
            </a:lvl1pPr>
          </a:lstStyle>
          <a:p>
            <a:fld id="{0F08332C-4196-4BAA-8379-D1CF8D375562}" type="slidenum">
              <a:rPr lang="en-US" smtClean="0"/>
              <a:t>‹#›</a:t>
            </a:fld>
            <a:endParaRPr lang="en-US"/>
          </a:p>
        </p:txBody>
      </p:sp>
    </p:spTree>
    <p:extLst>
      <p:ext uri="{BB962C8B-B14F-4D97-AF65-F5344CB8AC3E}">
        <p14:creationId xmlns:p14="http://schemas.microsoft.com/office/powerpoint/2010/main" val="247829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NACDD serves as the collective voice of the nation’s 56 DD Councils. The mission of DD Councils (and therefore ultimate goal of NACDD) is Systems Change.</a:t>
            </a:r>
            <a:r>
              <a:rPr lang="en-US" baseline="0"/>
              <a:t>  </a:t>
            </a:r>
            <a:r>
              <a:rPr lang="en-US"/>
              <a:t>VABPDD</a:t>
            </a:r>
            <a:r>
              <a:rPr lang="en-US" baseline="0"/>
              <a:t> is one of the councils we serve. </a:t>
            </a:r>
          </a:p>
          <a:p>
            <a:endParaRPr lang="en-US" baseline="0"/>
          </a:p>
          <a:p>
            <a:r>
              <a:rPr lang="en-US" baseline="0"/>
              <a:t>I'm here today for a purely selfish reason – we need more self advocates.  </a:t>
            </a:r>
          </a:p>
          <a:p>
            <a:endParaRPr lang="en-US" baseline="0"/>
          </a:p>
          <a:p>
            <a:r>
              <a:rPr lang="en-US" baseline="0"/>
              <a:t>Why? Because in order to change systems, we need to change minds. In order to change minds, we need to change hearts. </a:t>
            </a:r>
          </a:p>
          <a:p>
            <a:endParaRPr lang="en-US" baseline="0"/>
          </a:p>
          <a:p>
            <a:r>
              <a:rPr lang="en-US" baseline="0"/>
              <a:t>Heart – Mind – System change.</a:t>
            </a:r>
          </a:p>
          <a:p>
            <a:endParaRPr lang="en-US" baseline="0"/>
          </a:p>
          <a:p>
            <a:r>
              <a:rPr lang="en-US" baseline="0"/>
              <a:t>There is NO ONE who get to the heart of a politician or any decision maker better than a self advocate. </a:t>
            </a:r>
          </a:p>
        </p:txBody>
      </p:sp>
      <p:sp>
        <p:nvSpPr>
          <p:cNvPr id="4" name="Slide Number Placeholder 3"/>
          <p:cNvSpPr>
            <a:spLocks noGrp="1"/>
          </p:cNvSpPr>
          <p:nvPr>
            <p:ph type="sldNum" sz="quarter" idx="10"/>
          </p:nvPr>
        </p:nvSpPr>
        <p:spPr/>
        <p:txBody>
          <a:bodyPr/>
          <a:lstStyle/>
          <a:p>
            <a:fld id="{0F08332C-4196-4BAA-8379-D1CF8D375562}" type="slidenum">
              <a:rPr lang="en-US" smtClean="0"/>
              <a:t>1</a:t>
            </a:fld>
            <a:endParaRPr lang="en-US"/>
          </a:p>
        </p:txBody>
      </p:sp>
    </p:spTree>
    <p:extLst>
      <p:ext uri="{BB962C8B-B14F-4D97-AF65-F5344CB8AC3E}">
        <p14:creationId xmlns:p14="http://schemas.microsoft.com/office/powerpoint/2010/main" val="3111649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184681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334629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6/14/2023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261684132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6/14/2023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134851157"/>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autismsociety.org/wp-content/uploads/2023/06/Access-Rule-Toolkit.pdf" TargetMode="External"/><Relationship Id="rId2" Type="http://schemas.openxmlformats.org/officeDocument/2006/relationships/hyperlink" Target="https://www.youtube.com/watch?v=MWUBrRh1W_I"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votervoice.net/AutismSociety/campaigns/105206/respon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customXml" Target="../ink/ink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us02web.zoom.us/j/81004015063?pwd=WXJ2QUZqZVpDUSttZ0tPVWwreG96QT0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73319"/>
            <a:ext cx="9144000" cy="1645604"/>
          </a:xfrm>
        </p:spPr>
        <p:txBody>
          <a:bodyPr>
            <a:normAutofit/>
          </a:bodyPr>
          <a:lstStyle/>
          <a:p>
            <a:r>
              <a:rPr lang="en-US" sz="3600" dirty="0">
                <a:cs typeface="Calibri Light"/>
              </a:rPr>
              <a:t>Policy Committee Update</a:t>
            </a:r>
            <a:br>
              <a:rPr lang="en-US" sz="3600" dirty="0">
                <a:cs typeface="Calibri Light"/>
              </a:rPr>
            </a:br>
            <a:r>
              <a:rPr lang="en-US" sz="3600" dirty="0">
                <a:cs typeface="Calibri Light"/>
              </a:rPr>
              <a:t>June 14, 2023</a:t>
            </a:r>
            <a:endParaRPr lang="en-US" dirty="0">
              <a:ea typeface="Calibri Light" panose="020F0302020204030204"/>
              <a:cs typeface="Calibri Light" panose="020F0302020204030204"/>
            </a:endParaRPr>
          </a:p>
        </p:txBody>
      </p:sp>
      <p:sp>
        <p:nvSpPr>
          <p:cNvPr id="3" name="Subtitle 2"/>
          <p:cNvSpPr>
            <a:spLocks noGrp="1"/>
          </p:cNvSpPr>
          <p:nvPr>
            <p:ph type="subTitle" idx="1"/>
          </p:nvPr>
        </p:nvSpPr>
        <p:spPr>
          <a:xfrm>
            <a:off x="1524000" y="4799467"/>
            <a:ext cx="9144000" cy="1655762"/>
          </a:xfrm>
        </p:spPr>
        <p:txBody>
          <a:bodyPr/>
          <a:lstStyle/>
          <a:p>
            <a:r>
              <a:rPr lang="en-US"/>
              <a:t>Erin Prangley, Director, Public Policy</a:t>
            </a:r>
            <a:br>
              <a:rPr lang="en-US"/>
            </a:br>
            <a:r>
              <a:rPr lang="en-US"/>
              <a:t>National Association of Councils on Developmental Disabilities</a:t>
            </a:r>
          </a:p>
        </p:txBody>
      </p:sp>
    </p:spTree>
    <p:extLst>
      <p:ext uri="{BB962C8B-B14F-4D97-AF65-F5344CB8AC3E}">
        <p14:creationId xmlns:p14="http://schemas.microsoft.com/office/powerpoint/2010/main" val="173194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24C6785-5482-6482-42E8-6D74A2F32BFB}"/>
              </a:ext>
            </a:extLst>
          </p:cNvPr>
          <p:cNvSpPr txBox="1"/>
          <p:nvPr/>
        </p:nvSpPr>
        <p:spPr>
          <a:xfrm>
            <a:off x="376936" y="578560"/>
            <a:ext cx="3886200" cy="178003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Autofit/>
          </a:bodyPr>
          <a:lstStyle/>
          <a:p>
            <a:pPr algn="ctr">
              <a:lnSpc>
                <a:spcPct val="90000"/>
              </a:lnSpc>
              <a:spcBef>
                <a:spcPct val="0"/>
              </a:spcBef>
              <a:spcAft>
                <a:spcPts val="600"/>
              </a:spcAft>
            </a:pPr>
            <a:r>
              <a:rPr lang="en-US" sz="4000" dirty="0">
                <a:latin typeface="+mj-lt"/>
                <a:ea typeface="+mj-ea"/>
                <a:cs typeface="+mj-cs"/>
              </a:rPr>
              <a:t>HCBS </a:t>
            </a:r>
            <a:r>
              <a:rPr lang="en-US" sz="4000" kern="1200" dirty="0">
                <a:latin typeface="+mj-lt"/>
                <a:ea typeface="+mj-ea"/>
                <a:cs typeface="+mj-cs"/>
              </a:rPr>
              <a:t>Access Rule Toolkit</a:t>
            </a:r>
            <a:r>
              <a:rPr lang="en-US" sz="4000" dirty="0">
                <a:latin typeface="+mj-lt"/>
                <a:ea typeface="+mj-ea"/>
                <a:cs typeface="+mj-cs"/>
              </a:rPr>
              <a:t> and </a:t>
            </a:r>
            <a:br>
              <a:rPr lang="en-US" sz="4000" dirty="0">
                <a:latin typeface="+mj-lt"/>
                <a:ea typeface="+mj-ea"/>
                <a:cs typeface="+mj-cs"/>
              </a:rPr>
            </a:br>
            <a:r>
              <a:rPr lang="en-US" sz="4000" dirty="0">
                <a:latin typeface="+mj-lt"/>
                <a:ea typeface="+mj-ea"/>
                <a:cs typeface="+mj-cs"/>
              </a:rPr>
              <a:t>Action Alert</a:t>
            </a:r>
            <a:endParaRPr lang="en-US" dirty="0">
              <a:ea typeface="+mj-ea"/>
              <a:cs typeface="+mj-cs"/>
            </a:endParaRP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DF720A4-EFA4-CF2A-7512-DE3363285B2C}"/>
              </a:ext>
            </a:extLst>
          </p:cNvPr>
          <p:cNvSpPr txBox="1"/>
          <p:nvPr/>
        </p:nvSpPr>
        <p:spPr>
          <a:xfrm>
            <a:off x="255016" y="2634488"/>
            <a:ext cx="4272280" cy="35834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1600" dirty="0"/>
              <a:t>The Access Rule makes significant improvements and strengthens many aspects of Medicaid HCBS, including the direct care workforce, health and safety protections, quality of services, and state accountability and transparency, by introducing new requirements in each of these areas.</a:t>
            </a:r>
            <a:endParaRPr lang="en-US" sz="1600">
              <a:cs typeface="Calibri"/>
            </a:endParaRPr>
          </a:p>
          <a:p>
            <a:pPr>
              <a:lnSpc>
                <a:spcPct val="90000"/>
              </a:lnSpc>
              <a:spcAft>
                <a:spcPts val="600"/>
              </a:spcAft>
            </a:pPr>
            <a:r>
              <a:rPr lang="en-US" sz="1600" dirty="0"/>
              <a:t>Learn more and share this important opportunity to comment!</a:t>
            </a:r>
            <a:endParaRPr lang="en-US" sz="1600">
              <a:cs typeface="Calibri"/>
            </a:endParaRPr>
          </a:p>
          <a:p>
            <a:pPr indent="-228600">
              <a:lnSpc>
                <a:spcPct val="90000"/>
              </a:lnSpc>
              <a:spcAft>
                <a:spcPts val="600"/>
              </a:spcAft>
              <a:buFont typeface="Arial" panose="020B0604020202020204" pitchFamily="34" charset="0"/>
              <a:buChar char="•"/>
            </a:pPr>
            <a:r>
              <a:rPr lang="en-US" sz="1600" dirty="0"/>
              <a:t>Recording: </a:t>
            </a:r>
            <a:r>
              <a:rPr lang="en-US" sz="1600" dirty="0">
                <a:hlinkClick r:id="rId2"/>
              </a:rPr>
              <a:t>https://www.youtube.com/watch?v=MWUBrRh1W_I</a:t>
            </a:r>
            <a:endParaRPr lang="en-US" sz="1600">
              <a:cs typeface="Calibri"/>
            </a:endParaRPr>
          </a:p>
          <a:p>
            <a:pPr indent="-228600">
              <a:lnSpc>
                <a:spcPct val="90000"/>
              </a:lnSpc>
              <a:spcAft>
                <a:spcPts val="600"/>
              </a:spcAft>
              <a:buFont typeface="Arial" panose="020B0604020202020204" pitchFamily="34" charset="0"/>
              <a:buChar char="•"/>
            </a:pPr>
            <a:r>
              <a:rPr lang="en-US" sz="1600" dirty="0"/>
              <a:t>The Toolkit: </a:t>
            </a:r>
            <a:r>
              <a:rPr lang="en-US" sz="1600" dirty="0">
                <a:hlinkClick r:id="rId3"/>
              </a:rPr>
              <a:t>https://autismsociety.org/wp-content/uploads/2023/06/Access-Rule-Toolkit.pdf</a:t>
            </a:r>
            <a:endParaRPr lang="en-US" sz="1600">
              <a:cs typeface="Calibri"/>
            </a:endParaRPr>
          </a:p>
          <a:p>
            <a:pPr indent="-228600">
              <a:lnSpc>
                <a:spcPct val="90000"/>
              </a:lnSpc>
              <a:spcAft>
                <a:spcPts val="600"/>
              </a:spcAft>
              <a:buFont typeface="Arial" panose="020B0604020202020204" pitchFamily="34" charset="0"/>
              <a:buChar char="•"/>
            </a:pPr>
            <a:r>
              <a:rPr lang="en-US" sz="1600" dirty="0"/>
              <a:t>Action Alert: </a:t>
            </a:r>
            <a:r>
              <a:rPr lang="en-US" sz="1600" dirty="0">
                <a:hlinkClick r:id="rId4"/>
              </a:rPr>
              <a:t>https://www.votervoice.net/AutismSociety/campaigns/105206/respond</a:t>
            </a:r>
            <a:endParaRPr lang="en-US" sz="1600">
              <a:cs typeface="Calibri"/>
            </a:endParaRPr>
          </a:p>
        </p:txBody>
      </p:sp>
      <p:pic>
        <p:nvPicPr>
          <p:cNvPr id="5" name="Picture 5" descr="Graphical user interface, text, application&#10;&#10;Description automatically generated">
            <a:extLst>
              <a:ext uri="{FF2B5EF4-FFF2-40B4-BE49-F238E27FC236}">
                <a16:creationId xmlns:a16="http://schemas.microsoft.com/office/drawing/2014/main" id="{2AE8E001-E040-D903-A1A9-FA0EC3EA4516}"/>
              </a:ext>
            </a:extLst>
          </p:cNvPr>
          <p:cNvPicPr>
            <a:picLocks noChangeAspect="1"/>
          </p:cNvPicPr>
          <p:nvPr/>
        </p:nvPicPr>
        <p:blipFill>
          <a:blip r:embed="rId5"/>
          <a:stretch>
            <a:fillRect/>
          </a:stretch>
        </p:blipFill>
        <p:spPr>
          <a:xfrm>
            <a:off x="4654296" y="1478700"/>
            <a:ext cx="6903720" cy="3900600"/>
          </a:xfrm>
          <a:prstGeom prst="rect">
            <a:avLst/>
          </a:prstGeom>
        </p:spPr>
      </p:pic>
    </p:spTree>
    <p:extLst>
      <p:ext uri="{BB962C8B-B14F-4D97-AF65-F5344CB8AC3E}">
        <p14:creationId xmlns:p14="http://schemas.microsoft.com/office/powerpoint/2010/main" val="3765121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49D4557-3F8D-FA9A-4A8C-676036B890BE}"/>
              </a:ext>
            </a:extLst>
          </p:cNvPr>
          <p:cNvSpPr txBox="1"/>
          <p:nvPr/>
        </p:nvSpPr>
        <p:spPr>
          <a:xfrm>
            <a:off x="748098" y="101600"/>
            <a:ext cx="4109934" cy="356616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5000">
                <a:latin typeface="+mj-lt"/>
                <a:ea typeface="+mj-ea"/>
                <a:cs typeface="+mj-cs"/>
              </a:rPr>
              <a:t>Appropriations FY24: Long and Bumpy Road Ahead</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ree, grass, way, road&#10;&#10;Description automatically generated">
            <a:extLst>
              <a:ext uri="{FF2B5EF4-FFF2-40B4-BE49-F238E27FC236}">
                <a16:creationId xmlns:a16="http://schemas.microsoft.com/office/drawing/2014/main" id="{5DA7DA16-1C2B-4A4A-B612-B0D787E54B87}"/>
              </a:ext>
            </a:extLst>
          </p:cNvPr>
          <p:cNvPicPr>
            <a:picLocks noChangeAspect="1"/>
          </p:cNvPicPr>
          <p:nvPr/>
        </p:nvPicPr>
        <p:blipFill rotWithShape="1">
          <a:blip r:embed="rId2"/>
          <a:srcRect r="2" b="96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extBox 6">
            <a:extLst>
              <a:ext uri="{FF2B5EF4-FFF2-40B4-BE49-F238E27FC236}">
                <a16:creationId xmlns:a16="http://schemas.microsoft.com/office/drawing/2014/main" id="{C24D8649-BB16-0C7A-CE2A-4BE10C706620}"/>
              </a:ext>
            </a:extLst>
          </p:cNvPr>
          <p:cNvSpPr txBox="1"/>
          <p:nvPr/>
        </p:nvSpPr>
        <p:spPr>
          <a:xfrm>
            <a:off x="562864" y="4598416"/>
            <a:ext cx="417576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cs typeface="Calibri" panose="020F0502020204030204"/>
              </a:rPr>
              <a:t>Fiscal Responsibility Act </a:t>
            </a:r>
          </a:p>
          <a:p>
            <a:pPr marL="285750" indent="-285750">
              <a:buFont typeface="Arial" panose="020B0604020202020204" pitchFamily="34" charset="0"/>
              <a:buChar char="•"/>
            </a:pPr>
            <a:r>
              <a:rPr lang="en-US" dirty="0">
                <a:cs typeface="Calibri" panose="020F0502020204030204"/>
              </a:rPr>
              <a:t>House Bill - "Draconian" cuts</a:t>
            </a:r>
          </a:p>
          <a:p>
            <a:pPr marL="285750" indent="-285750">
              <a:buFont typeface="Arial" panose="020B0604020202020204" pitchFamily="34" charset="0"/>
              <a:buChar char="•"/>
            </a:pPr>
            <a:r>
              <a:rPr lang="en-US" dirty="0">
                <a:cs typeface="Calibri" panose="020F0502020204030204"/>
              </a:rPr>
              <a:t>Senate Bill – More likely bipartisan(?)</a:t>
            </a:r>
          </a:p>
          <a:p>
            <a:pPr marL="285750" indent="-285750">
              <a:buFont typeface="Arial" panose="020B0604020202020204" pitchFamily="34" charset="0"/>
              <a:buChar char="•"/>
            </a:pPr>
            <a:r>
              <a:rPr lang="en-US" dirty="0">
                <a:cs typeface="Calibri" panose="020F0502020204030204"/>
              </a:rPr>
              <a:t>Dates to remember:</a:t>
            </a:r>
          </a:p>
          <a:p>
            <a:pPr marL="742950" lvl="1" indent="-285750">
              <a:buFont typeface="Arial" panose="020B0604020202020204" pitchFamily="34" charset="0"/>
              <a:buChar char="•"/>
            </a:pPr>
            <a:r>
              <a:rPr lang="en-US">
                <a:cs typeface="Calibri" panose="020F0502020204030204"/>
              </a:rPr>
              <a:t>September 30 – Start of FY24</a:t>
            </a:r>
          </a:p>
          <a:p>
            <a:pPr marL="742950" lvl="1" indent="-285750">
              <a:buFont typeface="Arial" panose="020B0604020202020204" pitchFamily="34" charset="0"/>
              <a:buChar char="•"/>
            </a:pPr>
            <a:r>
              <a:rPr lang="en-US" dirty="0">
                <a:cs typeface="Calibri" panose="020F0502020204030204"/>
              </a:rPr>
              <a:t>January 1 – Automatic cuts if </a:t>
            </a:r>
            <a:r>
              <a:rPr lang="en-US" dirty="0" err="1">
                <a:cs typeface="Calibri" panose="020F0502020204030204"/>
              </a:rPr>
              <a:t>approps</a:t>
            </a:r>
            <a:r>
              <a:rPr lang="en-US" dirty="0">
                <a:cs typeface="Calibri" panose="020F0502020204030204"/>
              </a:rPr>
              <a:t> bills not completed</a:t>
            </a:r>
          </a:p>
        </p:txBody>
      </p:sp>
    </p:spTree>
    <p:extLst>
      <p:ext uri="{BB962C8B-B14F-4D97-AF65-F5344CB8AC3E}">
        <p14:creationId xmlns:p14="http://schemas.microsoft.com/office/powerpoint/2010/main" val="614831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ble&#10;&#10;Description automatically generated">
            <a:extLst>
              <a:ext uri="{FF2B5EF4-FFF2-40B4-BE49-F238E27FC236}">
                <a16:creationId xmlns:a16="http://schemas.microsoft.com/office/drawing/2014/main" id="{A69EB91A-AF92-BC70-BEF7-D168230B15DC}"/>
              </a:ext>
            </a:extLst>
          </p:cNvPr>
          <p:cNvPicPr>
            <a:picLocks noChangeAspect="1"/>
          </p:cNvPicPr>
          <p:nvPr/>
        </p:nvPicPr>
        <p:blipFill>
          <a:blip r:embed="rId2"/>
          <a:stretch>
            <a:fillRect/>
          </a:stretch>
        </p:blipFill>
        <p:spPr>
          <a:xfrm>
            <a:off x="4521200" y="632053"/>
            <a:ext cx="7447280" cy="5146855"/>
          </a:xfrm>
          <a:prstGeom prst="rect">
            <a:avLst/>
          </a:prstGeom>
        </p:spPr>
      </p:pic>
      <p:sp>
        <p:nvSpPr>
          <p:cNvPr id="18" name="TextBox 17">
            <a:extLst>
              <a:ext uri="{FF2B5EF4-FFF2-40B4-BE49-F238E27FC236}">
                <a16:creationId xmlns:a16="http://schemas.microsoft.com/office/drawing/2014/main" id="{766109A3-3834-4DF5-84CF-401B70FF87AD}"/>
              </a:ext>
            </a:extLst>
          </p:cNvPr>
          <p:cNvSpPr txBox="1"/>
          <p:nvPr/>
        </p:nvSpPr>
        <p:spPr>
          <a:xfrm>
            <a:off x="314960" y="985520"/>
            <a:ext cx="400304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solidFill>
                  <a:srgbClr val="231F20"/>
                </a:solidFill>
                <a:latin typeface="Droid Serif"/>
              </a:rPr>
              <a:t>“The Fiscal Responsibility Act set a topline spending </a:t>
            </a:r>
            <a:r>
              <a:rPr lang="en-US" b="1" i="1" u="sng">
                <a:solidFill>
                  <a:srgbClr val="231F20"/>
                </a:solidFill>
                <a:latin typeface="Droid Serif"/>
              </a:rPr>
              <a:t>cap</a:t>
            </a:r>
            <a:r>
              <a:rPr lang="en-US" b="1" i="1">
                <a:solidFill>
                  <a:srgbClr val="231F20"/>
                </a:solidFill>
                <a:latin typeface="Droid Serif"/>
              </a:rPr>
              <a:t> – a ceiling, not a floor – for Fiscal Year 2024 bills</a:t>
            </a:r>
            <a:r>
              <a:rPr lang="en-US" i="1">
                <a:solidFill>
                  <a:srgbClr val="231F20"/>
                </a:solidFill>
                <a:latin typeface="Droid Serif"/>
              </a:rPr>
              <a:t>. That is why I will use this opportunity to mark up appropriations bills that limit new spending to the Fiscal Year 2022 topline level. In addition, by clawing back $115 billion in unnecessary, partisan programs, we will re-focus government spending consistent with Republican priorities, keeping total spending 1% lower than if we were operating under a continuing resolution. ” — Rep. Kay Granger</a:t>
            </a:r>
            <a:endParaRPr lang="en-US"/>
          </a:p>
        </p:txBody>
      </p:sp>
      <mc:AlternateContent xmlns:mc="http://schemas.openxmlformats.org/markup-compatibility/2006">
        <mc:Choice xmlns:p14="http://schemas.microsoft.com/office/powerpoint/2010/main" Requires="p14">
          <p:contentPart p14:bwMode="auto" r:id="rId3">
            <p14:nvContentPartPr>
              <p14:cNvPr id="19" name="Ink 18">
                <a:extLst>
                  <a:ext uri="{FF2B5EF4-FFF2-40B4-BE49-F238E27FC236}">
                    <a16:creationId xmlns:a16="http://schemas.microsoft.com/office/drawing/2014/main" id="{EB409995-59EF-90F8-C240-3E62EF0CA301}"/>
                  </a:ext>
                </a:extLst>
              </p14:cNvPr>
              <p14:cNvContentPartPr/>
              <p14:nvPr/>
            </p14:nvContentPartPr>
            <p14:xfrm>
              <a:off x="4668221" y="3578380"/>
              <a:ext cx="1409100" cy="32658"/>
            </p14:xfrm>
          </p:contentPart>
        </mc:Choice>
        <mc:Fallback>
          <p:pic>
            <p:nvPicPr>
              <p:cNvPr id="19" name="Ink 18">
                <a:extLst>
                  <a:ext uri="{FF2B5EF4-FFF2-40B4-BE49-F238E27FC236}">
                    <a16:creationId xmlns:a16="http://schemas.microsoft.com/office/drawing/2014/main" id="{EB409995-59EF-90F8-C240-3E62EF0CA301}"/>
                  </a:ext>
                </a:extLst>
              </p:cNvPr>
              <p:cNvPicPr/>
              <p:nvPr/>
            </p:nvPicPr>
            <p:blipFill>
              <a:blip r:embed="rId4"/>
              <a:stretch>
                <a:fillRect/>
              </a:stretch>
            </p:blipFill>
            <p:spPr>
              <a:xfrm>
                <a:off x="4614232" y="3471887"/>
                <a:ext cx="1516717" cy="24529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0" name="Ink 19">
                <a:extLst>
                  <a:ext uri="{FF2B5EF4-FFF2-40B4-BE49-F238E27FC236}">
                    <a16:creationId xmlns:a16="http://schemas.microsoft.com/office/drawing/2014/main" id="{89868EDC-24FD-51B6-C697-CF68D3031DCF}"/>
                  </a:ext>
                </a:extLst>
              </p14:cNvPr>
              <p14:cNvContentPartPr/>
              <p14:nvPr/>
            </p14:nvContentPartPr>
            <p14:xfrm>
              <a:off x="11029293" y="3619486"/>
              <a:ext cx="647690" cy="28766"/>
            </p14:xfrm>
          </p:contentPart>
        </mc:Choice>
        <mc:Fallback>
          <p:pic>
            <p:nvPicPr>
              <p:cNvPr id="20" name="Ink 19">
                <a:extLst>
                  <a:ext uri="{FF2B5EF4-FFF2-40B4-BE49-F238E27FC236}">
                    <a16:creationId xmlns:a16="http://schemas.microsoft.com/office/drawing/2014/main" id="{89868EDC-24FD-51B6-C697-CF68D3031DCF}"/>
                  </a:ext>
                </a:extLst>
              </p:cNvPr>
              <p:cNvPicPr/>
              <p:nvPr/>
            </p:nvPicPr>
            <p:blipFill>
              <a:blip r:embed="rId6"/>
              <a:stretch>
                <a:fillRect/>
              </a:stretch>
            </p:blipFill>
            <p:spPr>
              <a:xfrm>
                <a:off x="10975679" y="3512945"/>
                <a:ext cx="755279" cy="241492"/>
              </a:xfrm>
              <a:prstGeom prst="rect">
                <a:avLst/>
              </a:prstGeom>
            </p:spPr>
          </p:pic>
        </mc:Fallback>
      </mc:AlternateContent>
    </p:spTree>
    <p:extLst>
      <p:ext uri="{BB962C8B-B14F-4D97-AF65-F5344CB8AC3E}">
        <p14:creationId xmlns:p14="http://schemas.microsoft.com/office/powerpoint/2010/main" val="541039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AC3AB28D-3DDB-9674-4C72-5EE3C8933514}"/>
              </a:ext>
            </a:extLst>
          </p:cNvPr>
          <p:cNvPicPr>
            <a:picLocks noChangeAspect="1"/>
          </p:cNvPicPr>
          <p:nvPr/>
        </p:nvPicPr>
        <p:blipFill>
          <a:blip r:embed="rId2"/>
          <a:stretch>
            <a:fillRect/>
          </a:stretch>
        </p:blipFill>
        <p:spPr>
          <a:xfrm>
            <a:off x="4610735" y="839152"/>
            <a:ext cx="7268210" cy="4600575"/>
          </a:xfrm>
          <a:prstGeom prst="rect">
            <a:avLst/>
          </a:prstGeom>
        </p:spPr>
      </p:pic>
      <p:sp>
        <p:nvSpPr>
          <p:cNvPr id="5" name="TextBox 4">
            <a:extLst>
              <a:ext uri="{FF2B5EF4-FFF2-40B4-BE49-F238E27FC236}">
                <a16:creationId xmlns:a16="http://schemas.microsoft.com/office/drawing/2014/main" id="{8B1E23F7-9723-0C05-49EC-E5E7565F0D1C}"/>
              </a:ext>
            </a:extLst>
          </p:cNvPr>
          <p:cNvSpPr txBox="1"/>
          <p:nvPr/>
        </p:nvSpPr>
        <p:spPr>
          <a:xfrm>
            <a:off x="467360" y="2917952"/>
            <a:ext cx="453542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ACL is to plan on FY24 based on March estimates (level funding). </a:t>
            </a:r>
            <a:endParaRPr lang="en-US">
              <a:ea typeface="+mn-lt"/>
              <a:cs typeface="+mn-lt"/>
            </a:endParaRPr>
          </a:p>
          <a:p>
            <a:endParaRPr lang="en-US" dirty="0">
              <a:cs typeface="Calibri"/>
            </a:endParaRPr>
          </a:p>
          <a:p>
            <a:r>
              <a:rPr lang="en-US" dirty="0">
                <a:cs typeface="Calibri"/>
              </a:rPr>
              <a:t>What does a 9% cut look like? </a:t>
            </a:r>
          </a:p>
        </p:txBody>
      </p:sp>
    </p:spTree>
    <p:extLst>
      <p:ext uri="{BB962C8B-B14F-4D97-AF65-F5344CB8AC3E}">
        <p14:creationId xmlns:p14="http://schemas.microsoft.com/office/powerpoint/2010/main" val="3244554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ACBC55-ED8D-9E00-696A-AC8C75DE6E3F}"/>
              </a:ext>
            </a:extLst>
          </p:cNvPr>
          <p:cNvSpPr txBox="1"/>
          <p:nvPr/>
        </p:nvSpPr>
        <p:spPr>
          <a:xfrm>
            <a:off x="1026160" y="1026160"/>
            <a:ext cx="10911840"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dirty="0">
              <a:solidFill>
                <a:srgbClr val="242424"/>
              </a:solidFill>
              <a:latin typeface="inherit"/>
            </a:endParaRPr>
          </a:p>
          <a:p>
            <a:pPr algn="ctr"/>
            <a:r>
              <a:rPr lang="en-US" dirty="0">
                <a:solidFill>
                  <a:srgbClr val="424242"/>
                </a:solidFill>
                <a:latin typeface="Calibri"/>
                <a:ea typeface="+mn-lt"/>
                <a:cs typeface="+mn-lt"/>
              </a:rPr>
              <a:t>Join Zoom Meeting Thursday, June 15, 3:00 p.m. ET; 2:00 p.m. CT; 1:00 p.m. MT; noon, PT</a:t>
            </a:r>
            <a:endParaRPr lang="en-US">
              <a:solidFill>
                <a:srgbClr val="424242"/>
              </a:solidFill>
              <a:latin typeface="Calibri"/>
              <a:cs typeface="Calibri"/>
            </a:endParaRPr>
          </a:p>
          <a:p>
            <a:pPr algn="ctr"/>
            <a:r>
              <a:rPr lang="en-US" dirty="0">
                <a:solidFill>
                  <a:srgbClr val="0563C1"/>
                </a:solidFill>
                <a:latin typeface="Calibri"/>
                <a:ea typeface="+mn-lt"/>
                <a:cs typeface="+mn-lt"/>
                <a:hlinkClick r:id="rId2"/>
              </a:rPr>
              <a:t>https://us02web.zoom.us/j/81004015063?pwd=WXJ2QUZqZVpDUSttZ0tPVWwreG96QT09</a:t>
            </a:r>
            <a:endParaRPr lang="en-US">
              <a:solidFill>
                <a:srgbClr val="000000"/>
              </a:solidFill>
              <a:latin typeface="Calibri"/>
              <a:ea typeface="+mn-lt"/>
              <a:cs typeface="+mn-lt"/>
              <a:hlinkClick r:id=""/>
            </a:endParaRPr>
          </a:p>
          <a:p>
            <a:pPr algn="ctr"/>
            <a:endParaRPr lang="en-US" dirty="0">
              <a:solidFill>
                <a:srgbClr val="424242"/>
              </a:solidFill>
              <a:latin typeface="Calibri"/>
              <a:ea typeface="+mn-lt"/>
              <a:cs typeface="+mn-lt"/>
            </a:endParaRPr>
          </a:p>
          <a:p>
            <a:pPr algn="ctr"/>
            <a:r>
              <a:rPr lang="en-US" dirty="0">
                <a:solidFill>
                  <a:srgbClr val="424242"/>
                </a:solidFill>
                <a:latin typeface="Calibri"/>
                <a:ea typeface="+mn-lt"/>
                <a:cs typeface="+mn-lt"/>
              </a:rPr>
              <a:t>Meeting ID: 810 0401 5063</a:t>
            </a:r>
          </a:p>
          <a:p>
            <a:pPr algn="ctr"/>
            <a:r>
              <a:rPr lang="en-US" dirty="0">
                <a:solidFill>
                  <a:srgbClr val="424242"/>
                </a:solidFill>
                <a:latin typeface="Calibri"/>
                <a:ea typeface="+mn-lt"/>
                <a:cs typeface="+mn-lt"/>
              </a:rPr>
              <a:t>Passcode: 864714</a:t>
            </a:r>
          </a:p>
          <a:p>
            <a:pPr algn="ctr"/>
            <a:r>
              <a:rPr lang="en-US" dirty="0">
                <a:solidFill>
                  <a:srgbClr val="424242"/>
                </a:solidFill>
                <a:latin typeface="Calibri"/>
                <a:ea typeface="+mn-lt"/>
                <a:cs typeface="+mn-lt"/>
              </a:rPr>
              <a:t>One tap mobile</a:t>
            </a:r>
          </a:p>
          <a:p>
            <a:pPr algn="ctr"/>
            <a:r>
              <a:rPr lang="en-US" dirty="0">
                <a:solidFill>
                  <a:srgbClr val="424242"/>
                </a:solidFill>
                <a:latin typeface="Calibri"/>
                <a:ea typeface="+mn-lt"/>
                <a:cs typeface="+mn-lt"/>
              </a:rPr>
              <a:t>+19292056099,,81004015063#,,,,*864714# US (New York)</a:t>
            </a:r>
          </a:p>
          <a:p>
            <a:pPr algn="ctr"/>
            <a:r>
              <a:rPr lang="en-US" dirty="0">
                <a:solidFill>
                  <a:srgbClr val="424242"/>
                </a:solidFill>
                <a:latin typeface="Calibri"/>
                <a:ea typeface="+mn-lt"/>
                <a:cs typeface="+mn-lt"/>
              </a:rPr>
              <a:t>+13017158592,,81004015063#,,,,*864714# US (Washington DC)</a:t>
            </a:r>
            <a:endParaRPr lang="en-US">
              <a:cs typeface="Calibri" panose="020F0502020204030204"/>
            </a:endParaRPr>
          </a:p>
          <a:p>
            <a:pPr algn="ctr"/>
            <a:endParaRPr lang="en-US" sz="2400" i="1" dirty="0">
              <a:solidFill>
                <a:srgbClr val="424242"/>
              </a:solidFill>
              <a:latin typeface="inherit"/>
            </a:endParaRPr>
          </a:p>
          <a:p>
            <a:r>
              <a:rPr lang="en-US" sz="1400" dirty="0">
                <a:solidFill>
                  <a:srgbClr val="424242"/>
                </a:solidFill>
                <a:latin typeface="inherit"/>
              </a:rPr>
              <a:t>The President has signed the legislation to increase the debt limit, including caps on appropriations.  Now, House right-wingers are proposing even deeper cuts – we’re seeing the specifics for the WIC program now and anticipating drastic reductions across human needs programs.  At the same time, House Republicans have put forward a costly tax bill that directs benefits to upper income/corporate interests.  To help us learn about this, and the consequences for states, we’ve got great experts with great info:</a:t>
            </a:r>
          </a:p>
          <a:p>
            <a:endParaRPr lang="en-US" sz="1400" dirty="0">
              <a:solidFill>
                <a:srgbClr val="424242"/>
              </a:solidFill>
              <a:latin typeface="inherit"/>
            </a:endParaRPr>
          </a:p>
          <a:p>
            <a:pPr marL="171450" indent="-171450">
              <a:buFont typeface="Arial"/>
              <a:buChar char="•"/>
            </a:pPr>
            <a:r>
              <a:rPr lang="en-US" sz="1400" dirty="0">
                <a:solidFill>
                  <a:srgbClr val="424242"/>
                </a:solidFill>
                <a:latin typeface="inherit"/>
              </a:rPr>
              <a:t>Ellen Nissenbaum, Center on Budget and Policy Priorities (Capitol Hill update with emphasis on appropriations and taxes)</a:t>
            </a:r>
          </a:p>
          <a:p>
            <a:pPr marL="171450" indent="-171450">
              <a:buFont typeface="Arial"/>
              <a:buChar char="•"/>
            </a:pPr>
            <a:r>
              <a:rPr lang="en-US" sz="1400" dirty="0">
                <a:solidFill>
                  <a:srgbClr val="424242"/>
                </a:solidFill>
                <a:latin typeface="inherit"/>
              </a:rPr>
              <a:t>Brian Dittmeier, National WIC Association (details of the proposed extreme cuts to the Women, Infants and Children (WIC)) </a:t>
            </a:r>
            <a:endParaRPr lang="en-US" sz="1400">
              <a:solidFill>
                <a:srgbClr val="000000"/>
              </a:solidFill>
              <a:latin typeface="Calibri" panose="020F0502020204030204"/>
              <a:cs typeface="Calibri" panose="020F0502020204030204"/>
            </a:endParaRPr>
          </a:p>
          <a:p>
            <a:pPr marL="171450" indent="-171450">
              <a:buFont typeface="Arial"/>
              <a:buChar char="•"/>
            </a:pPr>
            <a:r>
              <a:rPr lang="en-US" sz="1400" dirty="0">
                <a:solidFill>
                  <a:srgbClr val="424242"/>
                </a:solidFill>
                <a:latin typeface="inherit"/>
              </a:rPr>
              <a:t>Kim Johnson of the National Low Income Housing Coalition, the impact of prospective cuts to affordable housing programs</a:t>
            </a:r>
            <a:endParaRPr lang="en-US" sz="1400">
              <a:solidFill>
                <a:srgbClr val="000000"/>
              </a:solidFill>
              <a:latin typeface="Calibri" panose="020F0502020204030204"/>
              <a:cs typeface="Calibri" panose="020F0502020204030204"/>
            </a:endParaRPr>
          </a:p>
          <a:p>
            <a:endParaRPr lang="en-US" sz="1200" dirty="0">
              <a:solidFill>
                <a:srgbClr val="424242"/>
              </a:solidFill>
              <a:latin typeface="inherit"/>
            </a:endParaRPr>
          </a:p>
          <a:p>
            <a:endParaRPr lang="en-US" sz="1100" dirty="0">
              <a:solidFill>
                <a:srgbClr val="424242"/>
              </a:solidFill>
              <a:cs typeface="Calibri"/>
            </a:endParaRPr>
          </a:p>
          <a:p>
            <a:endParaRPr lang="en-US" sz="1100">
              <a:solidFill>
                <a:srgbClr val="424242"/>
              </a:solidFill>
              <a:cs typeface="Calibri"/>
            </a:endParaRPr>
          </a:p>
        </p:txBody>
      </p:sp>
      <p:sp>
        <p:nvSpPr>
          <p:cNvPr id="5" name="TextBox 4">
            <a:extLst>
              <a:ext uri="{FF2B5EF4-FFF2-40B4-BE49-F238E27FC236}">
                <a16:creationId xmlns:a16="http://schemas.microsoft.com/office/drawing/2014/main" id="{DD65B7DB-8CC7-CA59-6990-09735224F083}"/>
              </a:ext>
            </a:extLst>
          </p:cNvPr>
          <p:cNvSpPr txBox="1"/>
          <p:nvPr/>
        </p:nvSpPr>
        <p:spPr>
          <a:xfrm>
            <a:off x="2434336" y="438912"/>
            <a:ext cx="836980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242424"/>
                </a:solidFill>
                <a:ea typeface="+mn-lt"/>
                <a:cs typeface="+mn-lt"/>
              </a:rPr>
              <a:t>Federal Connection – Weekly Grassroots Updates</a:t>
            </a:r>
            <a:endParaRPr lang="en-US" sz="3200" dirty="0">
              <a:cs typeface="Calibri" panose="020F0502020204030204"/>
            </a:endParaRPr>
          </a:p>
        </p:txBody>
      </p:sp>
    </p:spTree>
    <p:extLst>
      <p:ext uri="{BB962C8B-B14F-4D97-AF65-F5344CB8AC3E}">
        <p14:creationId xmlns:p14="http://schemas.microsoft.com/office/powerpoint/2010/main" val="1293504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683EE6-39A5-B4FC-1A22-5150E8B7DE27}"/>
              </a:ext>
            </a:extLst>
          </p:cNvPr>
          <p:cNvSpPr>
            <a:spLocks noGrp="1"/>
          </p:cNvSpPr>
          <p:nvPr>
            <p:ph type="ctrTitle"/>
          </p:nvPr>
        </p:nvSpPr>
        <p:spPr>
          <a:xfrm>
            <a:off x="6194716" y="739978"/>
            <a:ext cx="5334930" cy="3004145"/>
          </a:xfrm>
        </p:spPr>
        <p:txBody>
          <a:bodyPr>
            <a:normAutofit/>
          </a:bodyPr>
          <a:lstStyle/>
          <a:p>
            <a:r>
              <a:rPr lang="en-US">
                <a:cs typeface="Calibri Light"/>
              </a:rPr>
              <a:t>NACDD Public Policy Listserv</a:t>
            </a:r>
            <a:endParaRPr lang="en-US"/>
          </a:p>
        </p:txBody>
      </p:sp>
      <p:sp>
        <p:nvSpPr>
          <p:cNvPr id="3" name="Subtitle 2">
            <a:extLst>
              <a:ext uri="{FF2B5EF4-FFF2-40B4-BE49-F238E27FC236}">
                <a16:creationId xmlns:a16="http://schemas.microsoft.com/office/drawing/2014/main" id="{3895199A-35FC-32A0-196B-352F971D53BA}"/>
              </a:ext>
            </a:extLst>
          </p:cNvPr>
          <p:cNvSpPr>
            <a:spLocks noGrp="1"/>
          </p:cNvSpPr>
          <p:nvPr>
            <p:ph type="subTitle" idx="1"/>
          </p:nvPr>
        </p:nvSpPr>
        <p:spPr>
          <a:xfrm>
            <a:off x="6194715" y="3836197"/>
            <a:ext cx="5334931" cy="2189214"/>
          </a:xfrm>
        </p:spPr>
        <p:txBody>
          <a:bodyPr vert="horz" lIns="91440" tIns="45720" rIns="91440" bIns="45720" rtlCol="0">
            <a:normAutofit/>
          </a:bodyPr>
          <a:lstStyle/>
          <a:p>
            <a:r>
              <a:rPr lang="en-US">
                <a:ea typeface="+mn-lt"/>
                <a:cs typeface="+mn-lt"/>
              </a:rPr>
              <a:t>Policy List open to all NACDD members (council members, staff and self-advocates) </a:t>
            </a:r>
          </a:p>
          <a:p>
            <a:r>
              <a:rPr lang="en-US">
                <a:ea typeface="+mn-lt"/>
                <a:cs typeface="+mn-lt"/>
              </a:rPr>
              <a:t>To join go to https://bit.ly/3Ux1PEN</a:t>
            </a:r>
            <a:endParaRPr lang="en-US">
              <a:cs typeface="Calibri"/>
            </a:endParaRP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4" descr="A picture containing logo&#10;&#10;Description automatically generated">
            <a:extLst>
              <a:ext uri="{FF2B5EF4-FFF2-40B4-BE49-F238E27FC236}">
                <a16:creationId xmlns:a16="http://schemas.microsoft.com/office/drawing/2014/main" id="{AFD1E62A-CD52-FAF7-C54C-89EDF9701392}"/>
              </a:ext>
            </a:extLst>
          </p:cNvPr>
          <p:cNvPicPr>
            <a:picLocks noChangeAspect="1"/>
          </p:cNvPicPr>
          <p:nvPr/>
        </p:nvPicPr>
        <p:blipFill rotWithShape="1">
          <a:blip r:embed="rId2"/>
          <a:srcRect r="1" b="1075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0332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6" ma:contentTypeDescription="Create a new document." ma:contentTypeScope="" ma:versionID="468bdaa2f1a1831900e75d3d6cfe388a">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67e3438407637295d675cf159d3d3653"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6cdaa0-f793-43fc-9d66-18f7e46bb38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c59ed9a-9116-4bad-92b9-f5b46ad154c1}" ma:internalName="TaxCatchAll" ma:showField="CatchAllData" ma:web="7244ee07-bebb-4256-851d-8920eeb3e1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244ee07-bebb-4256-851d-8920eeb3e1b7">
      <UserInfo>
        <DisplayName/>
        <AccountId xsi:nil="true"/>
        <AccountType/>
      </UserInfo>
    </SharedWithUsers>
    <lcf76f155ced4ddcb4097134ff3c332f xmlns="560c9c75-9737-4a47-90d7-3192440b0b55">
      <Terms xmlns="http://schemas.microsoft.com/office/infopath/2007/PartnerControls"/>
    </lcf76f155ced4ddcb4097134ff3c332f>
    <TaxCatchAll xmlns="7244ee07-bebb-4256-851d-8920eeb3e1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2F2FC3-7A56-47E1-B7AD-DB7C59837B9C}">
  <ds:schemaRefs>
    <ds:schemaRef ds:uri="560c9c75-9737-4a47-90d7-3192440b0b55"/>
    <ds:schemaRef ds:uri="7244ee07-bebb-4256-851d-8920eeb3e1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AB0843C-86CD-480E-B9D4-E64D1EB301FC}">
  <ds:schemaRefs>
    <ds:schemaRef ds:uri="560c9c75-9737-4a47-90d7-3192440b0b55"/>
    <ds:schemaRef ds:uri="7244ee07-bebb-4256-851d-8920eeb3e1b7"/>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19879FF-AB67-425D-94EA-6057DA49CB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1</Notes>
  <HiddenSlides>0</HiddenSlide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Office Theme</vt:lpstr>
      <vt:lpstr>1_Office Theme</vt:lpstr>
      <vt:lpstr>office theme</vt:lpstr>
      <vt:lpstr>Policy Committee Update June 14, 2023</vt:lpstr>
      <vt:lpstr>PowerPoint Presentation</vt:lpstr>
      <vt:lpstr>PowerPoint Presentation</vt:lpstr>
      <vt:lpstr>PowerPoint Presentation</vt:lpstr>
      <vt:lpstr>PowerPoint Presentation</vt:lpstr>
      <vt:lpstr>PowerPoint Presentation</vt:lpstr>
      <vt:lpstr>NACDD Public Policy Listserv</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Misilo</dc:creator>
  <cp:revision>189</cp:revision>
  <cp:lastPrinted>2017-11-16T14:55:44Z</cp:lastPrinted>
  <dcterms:created xsi:type="dcterms:W3CDTF">2016-02-23T16:23:37Z</dcterms:created>
  <dcterms:modified xsi:type="dcterms:W3CDTF">2023-06-14T20:01:25Z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ies>
</file>