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0" r:id="rId5"/>
    <p:sldMasterId id="2147483672" r:id="rId6"/>
  </p:sldMasterIdLst>
  <p:notesMasterIdLst>
    <p:notesMasterId r:id="rId15"/>
  </p:notesMasterIdLst>
  <p:sldIdLst>
    <p:sldId id="256" r:id="rId7"/>
    <p:sldId id="306" r:id="rId8"/>
    <p:sldId id="307" r:id="rId9"/>
    <p:sldId id="308" r:id="rId10"/>
    <p:sldId id="311" r:id="rId11"/>
    <p:sldId id="310" r:id="rId12"/>
    <p:sldId id="304" r:id="rId13"/>
    <p:sldId id="303"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9766E5-F427-513C-B595-2C141795A20B}" v="747" dt="2023-04-19T19:37:56.139"/>
    <p1510:client id="{07A05232-5D6A-9C37-8C55-08F152AED5E2}" v="1" dt="2020-08-25T18:26:32.621"/>
    <p1510:client id="{28A4A341-0916-76E8-A870-7ECB7E7A1F0B}" v="960" dt="2022-11-12T15:39:43.107"/>
    <p1510:client id="{29328460-7E7D-408E-F76A-642CC58D698C}" v="6116" dt="2023-05-31T21:00:21.614"/>
    <p1510:client id="{2C767CF6-F57C-A072-B2CE-0DA7D3029DB7}" v="1781" dt="2023-01-11T17:11:13.522"/>
    <p1510:client id="{3505BB87-A799-514D-F261-C7D63C982E6E}" v="5" dt="2022-11-16T18:16:37.252"/>
    <p1510:client id="{47F90FFD-DC7F-F710-1909-2360213CFB76}" v="74" dt="2023-02-22T21:16:57.338"/>
    <p1510:client id="{62BF95C3-1207-3B5C-CC3E-2880AD577791}" v="4" dt="2021-11-05T12:18:02.417"/>
    <p1510:client id="{69A9CD37-8C6F-3824-74F7-17EECBD4A356}" v="7" dt="2023-04-20T17:45:53.794"/>
    <p1510:client id="{7BA6096F-CA27-3513-615C-000A640AA137}" v="1" dt="2022-11-12T16:42:13.802"/>
    <p1510:client id="{8FAF9CD8-E95C-D080-6877-1AC802A9620A}" v="2000" dt="2023-01-11T18:49:39.180"/>
    <p1510:client id="{A22AE4E4-1CBC-8FD2-8638-299B6529C887}" v="11" dt="2020-03-13T17:42:39.288"/>
    <p1510:client id="{A7CA5EB5-A4BC-FB7E-BDF5-D751FDD055E7}" v="558" dt="2022-11-16T20:00:07.050"/>
    <p1510:client id="{A92E15A1-A650-5381-8F71-DD66E6136C71}" v="1828" dt="2023-02-08T21:48:39.232"/>
    <p1510:client id="{A94B4929-869D-5189-4226-2B0DB8637D79}" v="92" dt="2023-01-25T20:29:24.554"/>
    <p1510:client id="{AC0D4931-A584-287A-CB07-9BE0439DBB62}" v="1" dt="2020-08-12T21:15:02.318"/>
    <p1510:client id="{B92C6D49-2441-1D0B-833C-49971098A3E7}" v="211" dt="2022-12-14T17:33:09.508"/>
    <p1510:client id="{BC489871-2197-FFBF-F37C-3908167C3738}" v="1022" dt="2021-11-05T14:00:05.609"/>
    <p1510:client id="{C02848A7-8ABC-5757-1F1C-3E7CC1128C94}" v="16" dt="2020-03-13T16:29:05.621"/>
    <p1510:client id="{F8180A31-9ABB-2EA9-5312-043409868E5B}" v="4" dt="2020-08-13T13:57:05.990"/>
    <p1510:client id="{F8297631-7D84-D859-41A5-A678D1D73478}" v="1184" dt="2022-11-12T14:54:35.505"/>
    <p1510:client id="{FF1BD9A1-20DC-3382-8A30-C886DAE0EE68}" v="1951" dt="2022-03-11T17:49:11.7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29328460-7E7D-408E-F76A-642CC58D698C}"/>
    <pc:docChg chg="modSld">
      <pc:chgData name="" userId="" providerId="" clId="Web-{29328460-7E7D-408E-F76A-642CC58D698C}" dt="2023-05-31T17:19:07.018" v="7" actId="20577"/>
      <pc:docMkLst>
        <pc:docMk/>
      </pc:docMkLst>
      <pc:sldChg chg="modSp">
        <pc:chgData name="" userId="" providerId="" clId="Web-{29328460-7E7D-408E-F76A-642CC58D698C}" dt="2023-05-31T17:19:07.018" v="7" actId="20577"/>
        <pc:sldMkLst>
          <pc:docMk/>
          <pc:sldMk cId="1731942061" sldId="256"/>
        </pc:sldMkLst>
        <pc:spChg chg="mod">
          <ac:chgData name="" userId="" providerId="" clId="Web-{29328460-7E7D-408E-F76A-642CC58D698C}" dt="2023-05-31T17:19:07.018" v="7" actId="20577"/>
          <ac:spMkLst>
            <pc:docMk/>
            <pc:sldMk cId="1731942061" sldId="256"/>
            <ac:spMk id="2" creationId="{00000000-0000-0000-0000-000000000000}"/>
          </ac:spMkLst>
        </pc:spChg>
      </pc:sldChg>
    </pc:docChg>
  </pc:docChgLst>
  <pc:docChgLst>
    <pc:chgData name="Erin Prangley" userId="S::eprangley@nacdd.org::7f058b9a-f90a-4281-a8c6-5ba31926f190" providerId="AD" clId="Web-{29328460-7E7D-408E-F76A-642CC58D698C}"/>
    <pc:docChg chg="addSld delSld modSld sldOrd">
      <pc:chgData name="Erin Prangley" userId="S::eprangley@nacdd.org::7f058b9a-f90a-4281-a8c6-5ba31926f190" providerId="AD" clId="Web-{29328460-7E7D-408E-F76A-642CC58D698C}" dt="2023-05-31T21:00:19.786" v="3302" actId="20577"/>
      <pc:docMkLst>
        <pc:docMk/>
      </pc:docMkLst>
      <pc:sldChg chg="addSp delSp modSp new">
        <pc:chgData name="Erin Prangley" userId="S::eprangley@nacdd.org::7f058b9a-f90a-4281-a8c6-5ba31926f190" providerId="AD" clId="Web-{29328460-7E7D-408E-F76A-642CC58D698C}" dt="2023-05-31T19:45:36.219" v="3116" actId="1076"/>
        <pc:sldMkLst>
          <pc:docMk/>
          <pc:sldMk cId="1709821393" sldId="304"/>
        </pc:sldMkLst>
        <pc:spChg chg="add mod">
          <ac:chgData name="Erin Prangley" userId="S::eprangley@nacdd.org::7f058b9a-f90a-4281-a8c6-5ba31926f190" providerId="AD" clId="Web-{29328460-7E7D-408E-F76A-642CC58D698C}" dt="2023-05-31T19:45:36.219" v="3116" actId="1076"/>
          <ac:spMkLst>
            <pc:docMk/>
            <pc:sldMk cId="1709821393" sldId="304"/>
            <ac:spMk id="2" creationId="{44EE32ED-A67C-2E22-7D00-69094105F4A2}"/>
          </ac:spMkLst>
        </pc:spChg>
        <pc:spChg chg="del">
          <ac:chgData name="Erin Prangley" userId="S::eprangley@nacdd.org::7f058b9a-f90a-4281-a8c6-5ba31926f190" providerId="AD" clId="Web-{29328460-7E7D-408E-F76A-642CC58D698C}" dt="2023-05-31T17:19:34.895" v="3"/>
          <ac:spMkLst>
            <pc:docMk/>
            <pc:sldMk cId="1709821393" sldId="304"/>
            <ac:spMk id="2" creationId="{64B399B4-BD97-C1FA-1B3D-01279344EDB6}"/>
          </ac:spMkLst>
        </pc:spChg>
        <pc:spChg chg="del">
          <ac:chgData name="Erin Prangley" userId="S::eprangley@nacdd.org::7f058b9a-f90a-4281-a8c6-5ba31926f190" providerId="AD" clId="Web-{29328460-7E7D-408E-F76A-642CC58D698C}" dt="2023-05-31T17:19:44.427" v="4"/>
          <ac:spMkLst>
            <pc:docMk/>
            <pc:sldMk cId="1709821393" sldId="304"/>
            <ac:spMk id="3" creationId="{A9635ADB-97A3-42AF-0D9A-86459B222C0E}"/>
          </ac:spMkLst>
        </pc:spChg>
        <pc:graphicFrameChg chg="add mod modGraphic">
          <ac:chgData name="Erin Prangley" userId="S::eprangley@nacdd.org::7f058b9a-f90a-4281-a8c6-5ba31926f190" providerId="AD" clId="Web-{29328460-7E7D-408E-F76A-642CC58D698C}" dt="2023-05-31T19:42:51.386" v="3017"/>
          <ac:graphicFrameMkLst>
            <pc:docMk/>
            <pc:sldMk cId="1709821393" sldId="304"/>
            <ac:graphicFrameMk id="4" creationId="{64061EB4-516B-59C5-E3CB-6761AD62294D}"/>
          </ac:graphicFrameMkLst>
        </pc:graphicFrameChg>
      </pc:sldChg>
      <pc:sldChg chg="del">
        <pc:chgData name="Erin Prangley" userId="S::eprangley@nacdd.org::7f058b9a-f90a-4281-a8c6-5ba31926f190" providerId="AD" clId="Web-{29328460-7E7D-408E-F76A-642CC58D698C}" dt="2023-05-31T17:19:12.174" v="0"/>
        <pc:sldMkLst>
          <pc:docMk/>
          <pc:sldMk cId="4131311272" sldId="304"/>
        </pc:sldMkLst>
      </pc:sldChg>
      <pc:sldChg chg="addSp delSp modSp new del ord">
        <pc:chgData name="Erin Prangley" userId="S::eprangley@nacdd.org::7f058b9a-f90a-4281-a8c6-5ba31926f190" providerId="AD" clId="Web-{29328460-7E7D-408E-F76A-642CC58D698C}" dt="2023-05-31T19:40:07.912" v="2966"/>
        <pc:sldMkLst>
          <pc:docMk/>
          <pc:sldMk cId="3602380001" sldId="305"/>
        </pc:sldMkLst>
        <pc:spChg chg="del">
          <ac:chgData name="Erin Prangley" userId="S::eprangley@nacdd.org::7f058b9a-f90a-4281-a8c6-5ba31926f190" providerId="AD" clId="Web-{29328460-7E7D-408E-F76A-642CC58D698C}" dt="2023-05-31T17:49:13.178" v="351"/>
          <ac:spMkLst>
            <pc:docMk/>
            <pc:sldMk cId="3602380001" sldId="305"/>
            <ac:spMk id="2" creationId="{BAC22418-5020-EA51-835B-EC1EF7A04CC9}"/>
          </ac:spMkLst>
        </pc:spChg>
        <pc:spChg chg="del">
          <ac:chgData name="Erin Prangley" userId="S::eprangley@nacdd.org::7f058b9a-f90a-4281-a8c6-5ba31926f190" providerId="AD" clId="Web-{29328460-7E7D-408E-F76A-642CC58D698C}" dt="2023-05-31T17:49:15.975" v="352"/>
          <ac:spMkLst>
            <pc:docMk/>
            <pc:sldMk cId="3602380001" sldId="305"/>
            <ac:spMk id="3" creationId="{C5083848-FD3A-D1F3-3523-3A4B9F9596AC}"/>
          </ac:spMkLst>
        </pc:spChg>
        <pc:spChg chg="add mod">
          <ac:chgData name="Erin Prangley" userId="S::eprangley@nacdd.org::7f058b9a-f90a-4281-a8c6-5ba31926f190" providerId="AD" clId="Web-{29328460-7E7D-408E-F76A-642CC58D698C}" dt="2023-05-31T17:54:32.810" v="400" actId="1076"/>
          <ac:spMkLst>
            <pc:docMk/>
            <pc:sldMk cId="3602380001" sldId="305"/>
            <ac:spMk id="4" creationId="{DF56124B-79B0-7638-580D-C31388423AEA}"/>
          </ac:spMkLst>
        </pc:spChg>
        <pc:spChg chg="add mod">
          <ac:chgData name="Erin Prangley" userId="S::eprangley@nacdd.org::7f058b9a-f90a-4281-a8c6-5ba31926f190" providerId="AD" clId="Web-{29328460-7E7D-408E-F76A-642CC58D698C}" dt="2023-05-31T17:50:48.075" v="370" actId="20577"/>
          <ac:spMkLst>
            <pc:docMk/>
            <pc:sldMk cId="3602380001" sldId="305"/>
            <ac:spMk id="5" creationId="{411E00F1-B5F8-B7F3-A3EF-29CD2AC41F42}"/>
          </ac:spMkLst>
        </pc:spChg>
      </pc:sldChg>
      <pc:sldChg chg="addSp delSp modSp new mod ord setBg">
        <pc:chgData name="Erin Prangley" userId="S::eprangley@nacdd.org::7f058b9a-f90a-4281-a8c6-5ba31926f190" providerId="AD" clId="Web-{29328460-7E7D-408E-F76A-642CC58D698C}" dt="2023-05-31T19:54:35.847" v="3207" actId="14100"/>
        <pc:sldMkLst>
          <pc:docMk/>
          <pc:sldMk cId="1597497512" sldId="306"/>
        </pc:sldMkLst>
        <pc:spChg chg="del">
          <ac:chgData name="Erin Prangley" userId="S::eprangley@nacdd.org::7f058b9a-f90a-4281-a8c6-5ba31926f190" providerId="AD" clId="Web-{29328460-7E7D-408E-F76A-642CC58D698C}" dt="2023-05-31T18:18:48.704" v="403"/>
          <ac:spMkLst>
            <pc:docMk/>
            <pc:sldMk cId="1597497512" sldId="306"/>
            <ac:spMk id="2" creationId="{C4311CF1-24F6-4A15-FD09-7F2B387F58D3}"/>
          </ac:spMkLst>
        </pc:spChg>
        <pc:spChg chg="del mod">
          <ac:chgData name="Erin Prangley" userId="S::eprangley@nacdd.org::7f058b9a-f90a-4281-a8c6-5ba31926f190" providerId="AD" clId="Web-{29328460-7E7D-408E-F76A-642CC58D698C}" dt="2023-05-31T18:19:15.642" v="413"/>
          <ac:spMkLst>
            <pc:docMk/>
            <pc:sldMk cId="1597497512" sldId="306"/>
            <ac:spMk id="3" creationId="{E622463F-F63B-F65C-0043-D3971B5DFE30}"/>
          </ac:spMkLst>
        </pc:spChg>
        <pc:spChg chg="add del mod">
          <ac:chgData name="Erin Prangley" userId="S::eprangley@nacdd.org::7f058b9a-f90a-4281-a8c6-5ba31926f190" providerId="AD" clId="Web-{29328460-7E7D-408E-F76A-642CC58D698C}" dt="2023-05-31T18:19:21.892" v="416"/>
          <ac:spMkLst>
            <pc:docMk/>
            <pc:sldMk cId="1597497512" sldId="306"/>
            <ac:spMk id="5" creationId="{74C3D500-3DC7-B378-FCC5-8E25FCADFCD7}"/>
          </ac:spMkLst>
        </pc:spChg>
        <pc:spChg chg="add mod ord">
          <ac:chgData name="Erin Prangley" userId="S::eprangley@nacdd.org::7f058b9a-f90a-4281-a8c6-5ba31926f190" providerId="AD" clId="Web-{29328460-7E7D-408E-F76A-642CC58D698C}" dt="2023-05-31T19:54:30.815" v="3206" actId="20577"/>
          <ac:spMkLst>
            <pc:docMk/>
            <pc:sldMk cId="1597497512" sldId="306"/>
            <ac:spMk id="6" creationId="{CE5E378B-7A9B-675C-D2D8-5418DE194A92}"/>
          </ac:spMkLst>
        </pc:spChg>
        <pc:spChg chg="add mod">
          <ac:chgData name="Erin Prangley" userId="S::eprangley@nacdd.org::7f058b9a-f90a-4281-a8c6-5ba31926f190" providerId="AD" clId="Web-{29328460-7E7D-408E-F76A-642CC58D698C}" dt="2023-05-31T19:54:35.847" v="3207" actId="14100"/>
          <ac:spMkLst>
            <pc:docMk/>
            <pc:sldMk cId="1597497512" sldId="306"/>
            <ac:spMk id="7" creationId="{4FE74956-27DE-0A41-7B53-0C07D36BE85C}"/>
          </ac:spMkLst>
        </pc:spChg>
        <pc:spChg chg="add del">
          <ac:chgData name="Erin Prangley" userId="S::eprangley@nacdd.org::7f058b9a-f90a-4281-a8c6-5ba31926f190" providerId="AD" clId="Web-{29328460-7E7D-408E-F76A-642CC58D698C}" dt="2023-05-31T19:51:32.372" v="3149"/>
          <ac:spMkLst>
            <pc:docMk/>
            <pc:sldMk cId="1597497512" sldId="306"/>
            <ac:spMk id="13" creationId="{2B97F24A-32CE-4C1C-A50D-3016B394DCFB}"/>
          </ac:spMkLst>
        </pc:spChg>
        <pc:spChg chg="add del">
          <ac:chgData name="Erin Prangley" userId="S::eprangley@nacdd.org::7f058b9a-f90a-4281-a8c6-5ba31926f190" providerId="AD" clId="Web-{29328460-7E7D-408E-F76A-642CC58D698C}" dt="2023-05-31T19:51:32.372" v="3149"/>
          <ac:spMkLst>
            <pc:docMk/>
            <pc:sldMk cId="1597497512" sldId="306"/>
            <ac:spMk id="15" creationId="{CD8B4F24-440B-49E9-B85D-733523DC064B}"/>
          </ac:spMkLst>
        </pc:spChg>
        <pc:spChg chg="add">
          <ac:chgData name="Erin Prangley" userId="S::eprangley@nacdd.org::7f058b9a-f90a-4281-a8c6-5ba31926f190" providerId="AD" clId="Web-{29328460-7E7D-408E-F76A-642CC58D698C}" dt="2023-05-31T19:51:32.372" v="3149"/>
          <ac:spMkLst>
            <pc:docMk/>
            <pc:sldMk cId="1597497512" sldId="306"/>
            <ac:spMk id="17" creationId="{3AFE8227-C443-417B-BA91-520EB1EF4559}"/>
          </ac:spMkLst>
        </pc:spChg>
        <pc:spChg chg="add">
          <ac:chgData name="Erin Prangley" userId="S::eprangley@nacdd.org::7f058b9a-f90a-4281-a8c6-5ba31926f190" providerId="AD" clId="Web-{29328460-7E7D-408E-F76A-642CC58D698C}" dt="2023-05-31T19:51:32.372" v="3149"/>
          <ac:spMkLst>
            <pc:docMk/>
            <pc:sldMk cId="1597497512" sldId="306"/>
            <ac:spMk id="18" creationId="{907741FC-B544-4A6E-B831-6789D042333D}"/>
          </ac:spMkLst>
        </pc:spChg>
        <pc:spChg chg="add">
          <ac:chgData name="Erin Prangley" userId="S::eprangley@nacdd.org::7f058b9a-f90a-4281-a8c6-5ba31926f190" providerId="AD" clId="Web-{29328460-7E7D-408E-F76A-642CC58D698C}" dt="2023-05-31T19:51:32.372" v="3149"/>
          <ac:spMkLst>
            <pc:docMk/>
            <pc:sldMk cId="1597497512" sldId="306"/>
            <ac:spMk id="19" creationId="{3F0BE7ED-7814-4273-B18A-F26CC0380380}"/>
          </ac:spMkLst>
        </pc:spChg>
        <pc:spChg chg="add del">
          <ac:chgData name="Erin Prangley" userId="S::eprangley@nacdd.org::7f058b9a-f90a-4281-a8c6-5ba31926f190" providerId="AD" clId="Web-{29328460-7E7D-408E-F76A-642CC58D698C}" dt="2023-05-31T19:49:00.507" v="3131"/>
          <ac:spMkLst>
            <pc:docMk/>
            <pc:sldMk cId="1597497512" sldId="306"/>
            <ac:spMk id="20" creationId="{F13C74B1-5B17-4795-BED0-7140497B445A}"/>
          </ac:spMkLst>
        </pc:spChg>
        <pc:spChg chg="add del">
          <ac:chgData name="Erin Prangley" userId="S::eprangley@nacdd.org::7f058b9a-f90a-4281-a8c6-5ba31926f190" providerId="AD" clId="Web-{29328460-7E7D-408E-F76A-642CC58D698C}" dt="2023-05-31T19:49:00.507" v="3131"/>
          <ac:spMkLst>
            <pc:docMk/>
            <pc:sldMk cId="1597497512" sldId="306"/>
            <ac:spMk id="22" creationId="{D4974D33-8DC5-464E-8C6D-BE58F0669C17}"/>
          </ac:spMkLst>
        </pc:spChg>
        <pc:spChg chg="add del">
          <ac:chgData name="Erin Prangley" userId="S::eprangley@nacdd.org::7f058b9a-f90a-4281-a8c6-5ba31926f190" providerId="AD" clId="Web-{29328460-7E7D-408E-F76A-642CC58D698C}" dt="2023-05-31T19:49:07.039" v="3133"/>
          <ac:spMkLst>
            <pc:docMk/>
            <pc:sldMk cId="1597497512" sldId="306"/>
            <ac:spMk id="24" creationId="{AEDD7960-4866-4399-BEF6-DD1431AB4E34}"/>
          </ac:spMkLst>
        </pc:spChg>
        <pc:spChg chg="add del">
          <ac:chgData name="Erin Prangley" userId="S::eprangley@nacdd.org::7f058b9a-f90a-4281-a8c6-5ba31926f190" providerId="AD" clId="Web-{29328460-7E7D-408E-F76A-642CC58D698C}" dt="2023-05-31T19:49:07.039" v="3133"/>
          <ac:spMkLst>
            <pc:docMk/>
            <pc:sldMk cId="1597497512" sldId="306"/>
            <ac:spMk id="25" creationId="{6B5E2835-4E47-45B3-9CFE-732FF7B05472}"/>
          </ac:spMkLst>
        </pc:spChg>
        <pc:spChg chg="add del">
          <ac:chgData name="Erin Prangley" userId="S::eprangley@nacdd.org::7f058b9a-f90a-4281-a8c6-5ba31926f190" providerId="AD" clId="Web-{29328460-7E7D-408E-F76A-642CC58D698C}" dt="2023-05-31T19:49:07.039" v="3133"/>
          <ac:spMkLst>
            <pc:docMk/>
            <pc:sldMk cId="1597497512" sldId="306"/>
            <ac:spMk id="26" creationId="{55D4142C-5077-457F-A6AD-3FECFDB39685}"/>
          </ac:spMkLst>
        </pc:spChg>
        <pc:spChg chg="add del">
          <ac:chgData name="Erin Prangley" userId="S::eprangley@nacdd.org::7f058b9a-f90a-4281-a8c6-5ba31926f190" providerId="AD" clId="Web-{29328460-7E7D-408E-F76A-642CC58D698C}" dt="2023-05-31T19:49:07.039" v="3133"/>
          <ac:spMkLst>
            <pc:docMk/>
            <pc:sldMk cId="1597497512" sldId="306"/>
            <ac:spMk id="27" creationId="{5B45AD5D-AA52-4F7B-9362-576A39AD9E09}"/>
          </ac:spMkLst>
        </pc:spChg>
        <pc:spChg chg="add del">
          <ac:chgData name="Erin Prangley" userId="S::eprangley@nacdd.org::7f058b9a-f90a-4281-a8c6-5ba31926f190" providerId="AD" clId="Web-{29328460-7E7D-408E-F76A-642CC58D698C}" dt="2023-05-31T19:49:07.039" v="3133"/>
          <ac:spMkLst>
            <pc:docMk/>
            <pc:sldMk cId="1597497512" sldId="306"/>
            <ac:spMk id="28" creationId="{7A5F0580-5EE9-419F-96EE-B6529EF6E7D0}"/>
          </ac:spMkLst>
        </pc:spChg>
        <pc:picChg chg="add mod ord">
          <ac:chgData name="Erin Prangley" userId="S::eprangley@nacdd.org::7f058b9a-f90a-4281-a8c6-5ba31926f190" providerId="AD" clId="Web-{29328460-7E7D-408E-F76A-642CC58D698C}" dt="2023-05-31T19:51:32.372" v="3149"/>
          <ac:picMkLst>
            <pc:docMk/>
            <pc:sldMk cId="1597497512" sldId="306"/>
            <ac:picMk id="8" creationId="{2E9972C4-0059-BE2F-40E8-61DB7B8CDE81}"/>
          </ac:picMkLst>
        </pc:picChg>
      </pc:sldChg>
      <pc:sldChg chg="del">
        <pc:chgData name="Erin Prangley" userId="S::eprangley@nacdd.org::7f058b9a-f90a-4281-a8c6-5ba31926f190" providerId="AD" clId="Web-{29328460-7E7D-408E-F76A-642CC58D698C}" dt="2023-05-31T17:19:13.596" v="1"/>
        <pc:sldMkLst>
          <pc:docMk/>
          <pc:sldMk cId="1704265002" sldId="306"/>
        </pc:sldMkLst>
      </pc:sldChg>
      <pc:sldChg chg="addSp delSp modSp add mod replId setBg">
        <pc:chgData name="Erin Prangley" userId="S::eprangley@nacdd.org::7f058b9a-f90a-4281-a8c6-5ba31926f190" providerId="AD" clId="Web-{29328460-7E7D-408E-F76A-642CC58D698C}" dt="2023-05-31T20:58:07.840" v="3286" actId="14100"/>
        <pc:sldMkLst>
          <pc:docMk/>
          <pc:sldMk cId="3233733067" sldId="307"/>
        </pc:sldMkLst>
        <pc:spChg chg="mod ord">
          <ac:chgData name="Erin Prangley" userId="S::eprangley@nacdd.org::7f058b9a-f90a-4281-a8c6-5ba31926f190" providerId="AD" clId="Web-{29328460-7E7D-408E-F76A-642CC58D698C}" dt="2023-05-31T19:56:23.006" v="3223" actId="20577"/>
          <ac:spMkLst>
            <pc:docMk/>
            <pc:sldMk cId="3233733067" sldId="307"/>
            <ac:spMk id="6" creationId="{CE5E378B-7A9B-675C-D2D8-5418DE194A92}"/>
          </ac:spMkLst>
        </pc:spChg>
        <pc:spChg chg="mod">
          <ac:chgData name="Erin Prangley" userId="S::eprangley@nacdd.org::7f058b9a-f90a-4281-a8c6-5ba31926f190" providerId="AD" clId="Web-{29328460-7E7D-408E-F76A-642CC58D698C}" dt="2023-05-31T19:55:55.849" v="3211"/>
          <ac:spMkLst>
            <pc:docMk/>
            <pc:sldMk cId="3233733067" sldId="307"/>
            <ac:spMk id="7" creationId="{4FE74956-27DE-0A41-7B53-0C07D36BE85C}"/>
          </ac:spMkLst>
        </pc:spChg>
        <pc:spChg chg="add del">
          <ac:chgData name="Erin Prangley" userId="S::eprangley@nacdd.org::7f058b9a-f90a-4281-a8c6-5ba31926f190" providerId="AD" clId="Web-{29328460-7E7D-408E-F76A-642CC58D698C}" dt="2023-05-31T19:55:55.834" v="3210"/>
          <ac:spMkLst>
            <pc:docMk/>
            <pc:sldMk cId="3233733067" sldId="307"/>
            <ac:spMk id="12" creationId="{9427AF5F-9A0E-42B7-A252-FD64C9885F9C}"/>
          </ac:spMkLst>
        </pc:spChg>
        <pc:spChg chg="add">
          <ac:chgData name="Erin Prangley" userId="S::eprangley@nacdd.org::7f058b9a-f90a-4281-a8c6-5ba31926f190" providerId="AD" clId="Web-{29328460-7E7D-408E-F76A-642CC58D698C}" dt="2023-05-31T19:55:55.849" v="3211"/>
          <ac:spMkLst>
            <pc:docMk/>
            <pc:sldMk cId="3233733067" sldId="307"/>
            <ac:spMk id="17" creationId="{201CC55D-ED54-4C5C-95E6-10947BD1103B}"/>
          </ac:spMkLst>
        </pc:spChg>
        <pc:spChg chg="add">
          <ac:chgData name="Erin Prangley" userId="S::eprangley@nacdd.org::7f058b9a-f90a-4281-a8c6-5ba31926f190" providerId="AD" clId="Web-{29328460-7E7D-408E-F76A-642CC58D698C}" dt="2023-05-31T19:55:55.849" v="3211"/>
          <ac:spMkLst>
            <pc:docMk/>
            <pc:sldMk cId="3233733067" sldId="307"/>
            <ac:spMk id="18" creationId="{3873B707-463F-40B0-8227-E8CC6C67EB25}"/>
          </ac:spMkLst>
        </pc:spChg>
        <pc:spChg chg="add">
          <ac:chgData name="Erin Prangley" userId="S::eprangley@nacdd.org::7f058b9a-f90a-4281-a8c6-5ba31926f190" providerId="AD" clId="Web-{29328460-7E7D-408E-F76A-642CC58D698C}" dt="2023-05-31T19:55:55.849" v="3211"/>
          <ac:spMkLst>
            <pc:docMk/>
            <pc:sldMk cId="3233733067" sldId="307"/>
            <ac:spMk id="20" creationId="{C13237C8-E62C-4F0D-A318-BD6FB6C2D138}"/>
          </ac:spMkLst>
        </pc:spChg>
        <pc:spChg chg="add">
          <ac:chgData name="Erin Prangley" userId="S::eprangley@nacdd.org::7f058b9a-f90a-4281-a8c6-5ba31926f190" providerId="AD" clId="Web-{29328460-7E7D-408E-F76A-642CC58D698C}" dt="2023-05-31T19:55:55.849" v="3211"/>
          <ac:spMkLst>
            <pc:docMk/>
            <pc:sldMk cId="3233733067" sldId="307"/>
            <ac:spMk id="22" creationId="{19C9EAEA-39D0-4B0E-A0EB-51E7B26740B1}"/>
          </ac:spMkLst>
        </pc:spChg>
        <pc:grpChg chg="add">
          <ac:chgData name="Erin Prangley" userId="S::eprangley@nacdd.org::7f058b9a-f90a-4281-a8c6-5ba31926f190" providerId="AD" clId="Web-{29328460-7E7D-408E-F76A-642CC58D698C}" dt="2023-05-31T19:55:55.849" v="3211"/>
          <ac:grpSpMkLst>
            <pc:docMk/>
            <pc:sldMk cId="3233733067" sldId="307"/>
            <ac:grpSpMk id="14" creationId="{1DE889C7-FAD6-4397-98E2-05D503484459}"/>
          </ac:grpSpMkLst>
        </pc:grpChg>
        <pc:picChg chg="add del mod">
          <ac:chgData name="Erin Prangley" userId="S::eprangley@nacdd.org::7f058b9a-f90a-4281-a8c6-5ba31926f190" providerId="AD" clId="Web-{29328460-7E7D-408E-F76A-642CC58D698C}" dt="2023-05-31T20:51:28.158" v="3268"/>
          <ac:picMkLst>
            <pc:docMk/>
            <pc:sldMk cId="3233733067" sldId="307"/>
            <ac:picMk id="2" creationId="{E1BCFEFC-C1F1-DFF2-2253-2023499CBA6C}"/>
          </ac:picMkLst>
        </pc:picChg>
        <pc:picChg chg="add del mod">
          <ac:chgData name="Erin Prangley" userId="S::eprangley@nacdd.org::7f058b9a-f90a-4281-a8c6-5ba31926f190" providerId="AD" clId="Web-{29328460-7E7D-408E-F76A-642CC58D698C}" dt="2023-05-31T20:57:46.557" v="3282"/>
          <ac:picMkLst>
            <pc:docMk/>
            <pc:sldMk cId="3233733067" sldId="307"/>
            <ac:picMk id="3" creationId="{1944E9B9-4834-EC96-701F-6AFE283EB2E4}"/>
          </ac:picMkLst>
        </pc:picChg>
        <pc:picChg chg="add mod">
          <ac:chgData name="Erin Prangley" userId="S::eprangley@nacdd.org::7f058b9a-f90a-4281-a8c6-5ba31926f190" providerId="AD" clId="Web-{29328460-7E7D-408E-F76A-642CC58D698C}" dt="2023-05-31T20:58:07.840" v="3286" actId="14100"/>
          <ac:picMkLst>
            <pc:docMk/>
            <pc:sldMk cId="3233733067" sldId="307"/>
            <ac:picMk id="4" creationId="{B79EF192-5EFF-A147-4AB7-4D2F5CC69A81}"/>
          </ac:picMkLst>
        </pc:picChg>
      </pc:sldChg>
      <pc:sldChg chg="new del">
        <pc:chgData name="Erin Prangley" userId="S::eprangley@nacdd.org::7f058b9a-f90a-4281-a8c6-5ba31926f190" providerId="AD" clId="Web-{29328460-7E7D-408E-F76A-642CC58D698C}" dt="2023-05-31T18:31:55.308" v="789"/>
        <pc:sldMkLst>
          <pc:docMk/>
          <pc:sldMk cId="4202841261" sldId="307"/>
        </pc:sldMkLst>
      </pc:sldChg>
      <pc:sldChg chg="modSp add replId">
        <pc:chgData name="Erin Prangley" userId="S::eprangley@nacdd.org::7f058b9a-f90a-4281-a8c6-5ba31926f190" providerId="AD" clId="Web-{29328460-7E7D-408E-F76A-642CC58D698C}" dt="2023-05-31T18:53:48.914" v="1858" actId="20577"/>
        <pc:sldMkLst>
          <pc:docMk/>
          <pc:sldMk cId="3478427327" sldId="308"/>
        </pc:sldMkLst>
        <pc:spChg chg="mod">
          <ac:chgData name="Erin Prangley" userId="S::eprangley@nacdd.org::7f058b9a-f90a-4281-a8c6-5ba31926f190" providerId="AD" clId="Web-{29328460-7E7D-408E-F76A-642CC58D698C}" dt="2023-05-31T18:53:48.914" v="1858" actId="20577"/>
          <ac:spMkLst>
            <pc:docMk/>
            <pc:sldMk cId="3478427327" sldId="308"/>
            <ac:spMk id="6" creationId="{CE5E378B-7A9B-675C-D2D8-5418DE194A92}"/>
          </ac:spMkLst>
        </pc:spChg>
        <pc:spChg chg="mod">
          <ac:chgData name="Erin Prangley" userId="S::eprangley@nacdd.org::7f058b9a-f90a-4281-a8c6-5ba31926f190" providerId="AD" clId="Web-{29328460-7E7D-408E-F76A-642CC58D698C}" dt="2023-05-31T18:48:19.012" v="1599" actId="1076"/>
          <ac:spMkLst>
            <pc:docMk/>
            <pc:sldMk cId="3478427327" sldId="308"/>
            <ac:spMk id="7" creationId="{4FE74956-27DE-0A41-7B53-0C07D36BE85C}"/>
          </ac:spMkLst>
        </pc:spChg>
      </pc:sldChg>
      <pc:sldChg chg="modSp add del replId">
        <pc:chgData name="Erin Prangley" userId="S::eprangley@nacdd.org::7f058b9a-f90a-4281-a8c6-5ba31926f190" providerId="AD" clId="Web-{29328460-7E7D-408E-F76A-642CC58D698C}" dt="2023-05-31T20:52:40.585" v="3276"/>
        <pc:sldMkLst>
          <pc:docMk/>
          <pc:sldMk cId="1111599950" sldId="309"/>
        </pc:sldMkLst>
        <pc:spChg chg="mod">
          <ac:chgData name="Erin Prangley" userId="S::eprangley@nacdd.org::7f058b9a-f90a-4281-a8c6-5ba31926f190" providerId="AD" clId="Web-{29328460-7E7D-408E-F76A-642CC58D698C}" dt="2023-05-31T19:57:50.556" v="3231" actId="20577"/>
          <ac:spMkLst>
            <pc:docMk/>
            <pc:sldMk cId="1111599950" sldId="309"/>
            <ac:spMk id="6" creationId="{CE5E378B-7A9B-675C-D2D8-5418DE194A92}"/>
          </ac:spMkLst>
        </pc:spChg>
        <pc:spChg chg="mod">
          <ac:chgData name="Erin Prangley" userId="S::eprangley@nacdd.org::7f058b9a-f90a-4281-a8c6-5ba31926f190" providerId="AD" clId="Web-{29328460-7E7D-408E-F76A-642CC58D698C}" dt="2023-05-31T18:48:53.576" v="1611" actId="14100"/>
          <ac:spMkLst>
            <pc:docMk/>
            <pc:sldMk cId="1111599950" sldId="309"/>
            <ac:spMk id="7" creationId="{4FE74956-27DE-0A41-7B53-0C07D36BE85C}"/>
          </ac:spMkLst>
        </pc:spChg>
      </pc:sldChg>
      <pc:sldChg chg="addSp delSp modSp add mod replId setBg">
        <pc:chgData name="Erin Prangley" userId="S::eprangley@nacdd.org::7f058b9a-f90a-4281-a8c6-5ba31926f190" providerId="AD" clId="Web-{29328460-7E7D-408E-F76A-642CC58D698C}" dt="2023-05-31T20:59:32.439" v="3300" actId="1076"/>
        <pc:sldMkLst>
          <pc:docMk/>
          <pc:sldMk cId="3917568227" sldId="310"/>
        </pc:sldMkLst>
        <pc:spChg chg="mod ord">
          <ac:chgData name="Erin Prangley" userId="S::eprangley@nacdd.org::7f058b9a-f90a-4281-a8c6-5ba31926f190" providerId="AD" clId="Web-{29328460-7E7D-408E-F76A-642CC58D698C}" dt="2023-05-31T20:59:20.047" v="3298" actId="20577"/>
          <ac:spMkLst>
            <pc:docMk/>
            <pc:sldMk cId="3917568227" sldId="310"/>
            <ac:spMk id="6" creationId="{CE5E378B-7A9B-675C-D2D8-5418DE194A92}"/>
          </ac:spMkLst>
        </pc:spChg>
        <pc:spChg chg="mod">
          <ac:chgData name="Erin Prangley" userId="S::eprangley@nacdd.org::7f058b9a-f90a-4281-a8c6-5ba31926f190" providerId="AD" clId="Web-{29328460-7E7D-408E-F76A-642CC58D698C}" dt="2023-05-31T20:58:34.482" v="3287"/>
          <ac:spMkLst>
            <pc:docMk/>
            <pc:sldMk cId="3917568227" sldId="310"/>
            <ac:spMk id="7" creationId="{4FE74956-27DE-0A41-7B53-0C07D36BE85C}"/>
          </ac:spMkLst>
        </pc:spChg>
        <pc:spChg chg="add">
          <ac:chgData name="Erin Prangley" userId="S::eprangley@nacdd.org::7f058b9a-f90a-4281-a8c6-5ba31926f190" providerId="AD" clId="Web-{29328460-7E7D-408E-F76A-642CC58D698C}" dt="2023-05-31T20:58:34.482" v="3287"/>
          <ac:spMkLst>
            <pc:docMk/>
            <pc:sldMk cId="3917568227" sldId="310"/>
            <ac:spMk id="12" creationId="{45D37F4E-DDB4-456B-97E0-9937730A039F}"/>
          </ac:spMkLst>
        </pc:spChg>
        <pc:spChg chg="add">
          <ac:chgData name="Erin Prangley" userId="S::eprangley@nacdd.org::7f058b9a-f90a-4281-a8c6-5ba31926f190" providerId="AD" clId="Web-{29328460-7E7D-408E-F76A-642CC58D698C}" dt="2023-05-31T20:58:34.482" v="3287"/>
          <ac:spMkLst>
            <pc:docMk/>
            <pc:sldMk cId="3917568227" sldId="310"/>
            <ac:spMk id="14" creationId="{B2DD41CD-8F47-4F56-AD12-4E2FF7696987}"/>
          </ac:spMkLst>
        </pc:spChg>
        <pc:picChg chg="add del mod">
          <ac:chgData name="Erin Prangley" userId="S::eprangley@nacdd.org::7f058b9a-f90a-4281-a8c6-5ba31926f190" providerId="AD" clId="Web-{29328460-7E7D-408E-F76A-642CC58D698C}" dt="2023-05-31T20:56:07.910" v="3280"/>
          <ac:picMkLst>
            <pc:docMk/>
            <pc:sldMk cId="3917568227" sldId="310"/>
            <ac:picMk id="2" creationId="{C2D95408-F901-4651-24D3-3E7BC8140E50}"/>
          </ac:picMkLst>
        </pc:picChg>
        <pc:picChg chg="add del mod">
          <ac:chgData name="Erin Prangley" userId="S::eprangley@nacdd.org::7f058b9a-f90a-4281-a8c6-5ba31926f190" providerId="AD" clId="Web-{29328460-7E7D-408E-F76A-642CC58D698C}" dt="2023-05-31T20:58:38.389" v="3288"/>
          <ac:picMkLst>
            <pc:docMk/>
            <pc:sldMk cId="3917568227" sldId="310"/>
            <ac:picMk id="3" creationId="{197A1F26-9BA7-6B9B-4F68-A590E7DF2A89}"/>
          </ac:picMkLst>
        </pc:picChg>
        <pc:picChg chg="add mod">
          <ac:chgData name="Erin Prangley" userId="S::eprangley@nacdd.org::7f058b9a-f90a-4281-a8c6-5ba31926f190" providerId="AD" clId="Web-{29328460-7E7D-408E-F76A-642CC58D698C}" dt="2023-05-31T20:59:32.439" v="3300" actId="1076"/>
          <ac:picMkLst>
            <pc:docMk/>
            <pc:sldMk cId="3917568227" sldId="310"/>
            <ac:picMk id="4" creationId="{18E2968F-A46B-9203-E2FE-AEA51CA6756B}"/>
          </ac:picMkLst>
        </pc:picChg>
      </pc:sldChg>
      <pc:sldChg chg="add del replId">
        <pc:chgData name="Erin Prangley" userId="S::eprangley@nacdd.org::7f058b9a-f90a-4281-a8c6-5ba31926f190" providerId="AD" clId="Web-{29328460-7E7D-408E-F76A-642CC58D698C}" dt="2023-05-31T19:57:23.008" v="3227"/>
        <pc:sldMkLst>
          <pc:docMk/>
          <pc:sldMk cId="454031828" sldId="311"/>
        </pc:sldMkLst>
      </pc:sldChg>
      <pc:sldChg chg="addSp delSp modSp add mod replId setBg">
        <pc:chgData name="Erin Prangley" userId="S::eprangley@nacdd.org::7f058b9a-f90a-4281-a8c6-5ba31926f190" providerId="AD" clId="Web-{29328460-7E7D-408E-F76A-642CC58D698C}" dt="2023-05-31T21:00:19.786" v="3302" actId="20577"/>
        <pc:sldMkLst>
          <pc:docMk/>
          <pc:sldMk cId="3058273925" sldId="311"/>
        </pc:sldMkLst>
        <pc:spChg chg="mod ord">
          <ac:chgData name="Erin Prangley" userId="S::eprangley@nacdd.org::7f058b9a-f90a-4281-a8c6-5ba31926f190" providerId="AD" clId="Web-{29328460-7E7D-408E-F76A-642CC58D698C}" dt="2023-05-31T21:00:19.786" v="3302" actId="20577"/>
          <ac:spMkLst>
            <pc:docMk/>
            <pc:sldMk cId="3058273925" sldId="311"/>
            <ac:spMk id="6" creationId="{CE5E378B-7A9B-675C-D2D8-5418DE194A92}"/>
          </ac:spMkLst>
        </pc:spChg>
        <pc:spChg chg="mod">
          <ac:chgData name="Erin Prangley" userId="S::eprangley@nacdd.org::7f058b9a-f90a-4281-a8c6-5ba31926f190" providerId="AD" clId="Web-{29328460-7E7D-408E-F76A-642CC58D698C}" dt="2023-05-31T20:52:59.039" v="3278" actId="14100"/>
          <ac:spMkLst>
            <pc:docMk/>
            <pc:sldMk cId="3058273925" sldId="311"/>
            <ac:spMk id="7" creationId="{4FE74956-27DE-0A41-7B53-0C07D36BE85C}"/>
          </ac:spMkLst>
        </pc:spChg>
        <pc:spChg chg="add del">
          <ac:chgData name="Erin Prangley" userId="S::eprangley@nacdd.org::7f058b9a-f90a-4281-a8c6-5ba31926f190" providerId="AD" clId="Web-{29328460-7E7D-408E-F76A-642CC58D698C}" dt="2023-05-31T20:00:17.311" v="3240"/>
          <ac:spMkLst>
            <pc:docMk/>
            <pc:sldMk cId="3058273925" sldId="311"/>
            <ac:spMk id="12" creationId="{2B97F24A-32CE-4C1C-A50D-3016B394DCFB}"/>
          </ac:spMkLst>
        </pc:spChg>
        <pc:spChg chg="add del">
          <ac:chgData name="Erin Prangley" userId="S::eprangley@nacdd.org::7f058b9a-f90a-4281-a8c6-5ba31926f190" providerId="AD" clId="Web-{29328460-7E7D-408E-F76A-642CC58D698C}" dt="2023-05-31T20:00:17.311" v="3240"/>
          <ac:spMkLst>
            <pc:docMk/>
            <pc:sldMk cId="3058273925" sldId="311"/>
            <ac:spMk id="14" creationId="{CD8B4F24-440B-49E9-B85D-733523DC064B}"/>
          </ac:spMkLst>
        </pc:spChg>
        <pc:spChg chg="add">
          <ac:chgData name="Erin Prangley" userId="S::eprangley@nacdd.org::7f058b9a-f90a-4281-a8c6-5ba31926f190" providerId="AD" clId="Web-{29328460-7E7D-408E-F76A-642CC58D698C}" dt="2023-05-31T20:00:17.311" v="3240"/>
          <ac:spMkLst>
            <pc:docMk/>
            <pc:sldMk cId="3058273925" sldId="311"/>
            <ac:spMk id="19" creationId="{DBC6133C-0615-4CE4-9132-37E609A9BDFA}"/>
          </ac:spMkLst>
        </pc:spChg>
        <pc:spChg chg="add">
          <ac:chgData name="Erin Prangley" userId="S::eprangley@nacdd.org::7f058b9a-f90a-4281-a8c6-5ba31926f190" providerId="AD" clId="Web-{29328460-7E7D-408E-F76A-642CC58D698C}" dt="2023-05-31T20:00:17.311" v="3240"/>
          <ac:spMkLst>
            <pc:docMk/>
            <pc:sldMk cId="3058273925" sldId="311"/>
            <ac:spMk id="21" creationId="{169CC832-2974-4E8D-90ED-3E2941BA7336}"/>
          </ac:spMkLst>
        </pc:spChg>
        <pc:spChg chg="add">
          <ac:chgData name="Erin Prangley" userId="S::eprangley@nacdd.org::7f058b9a-f90a-4281-a8c6-5ba31926f190" providerId="AD" clId="Web-{29328460-7E7D-408E-F76A-642CC58D698C}" dt="2023-05-31T20:00:17.311" v="3240"/>
          <ac:spMkLst>
            <pc:docMk/>
            <pc:sldMk cId="3058273925" sldId="311"/>
            <ac:spMk id="23" creationId="{55222F96-971A-4F90-B841-6BAB416C7AC1}"/>
          </ac:spMkLst>
        </pc:spChg>
        <pc:spChg chg="add">
          <ac:chgData name="Erin Prangley" userId="S::eprangley@nacdd.org::7f058b9a-f90a-4281-a8c6-5ba31926f190" providerId="AD" clId="Web-{29328460-7E7D-408E-F76A-642CC58D698C}" dt="2023-05-31T20:00:17.311" v="3240"/>
          <ac:spMkLst>
            <pc:docMk/>
            <pc:sldMk cId="3058273925" sldId="311"/>
            <ac:spMk id="25" creationId="{08980754-6F4B-43C9-B9BE-127B6BED6586}"/>
          </ac:spMkLst>
        </pc:spChg>
        <pc:spChg chg="add">
          <ac:chgData name="Erin Prangley" userId="S::eprangley@nacdd.org::7f058b9a-f90a-4281-a8c6-5ba31926f190" providerId="AD" clId="Web-{29328460-7E7D-408E-F76A-642CC58D698C}" dt="2023-05-31T20:00:17.311" v="3240"/>
          <ac:spMkLst>
            <pc:docMk/>
            <pc:sldMk cId="3058273925" sldId="311"/>
            <ac:spMk id="27" creationId="{2C1BBA94-3F40-40AA-8BB9-E69E25E537C1}"/>
          </ac:spMkLst>
        </pc:spChg>
        <pc:picChg chg="add mod">
          <ac:chgData name="Erin Prangley" userId="S::eprangley@nacdd.org::7f058b9a-f90a-4281-a8c6-5ba31926f190" providerId="AD" clId="Web-{29328460-7E7D-408E-F76A-642CC58D698C}" dt="2023-05-31T20:00:17.311" v="3240"/>
          <ac:picMkLst>
            <pc:docMk/>
            <pc:sldMk cId="3058273925" sldId="311"/>
            <ac:picMk id="2" creationId="{F3061D64-C579-78B6-E470-29BAC7BB8F11}"/>
          </ac:picMkLst>
        </pc:picChg>
      </pc:sldChg>
      <pc:sldChg chg="add del replId">
        <pc:chgData name="Erin Prangley" userId="S::eprangley@nacdd.org::7f058b9a-f90a-4281-a8c6-5ba31926f190" providerId="AD" clId="Web-{29328460-7E7D-408E-F76A-642CC58D698C}" dt="2023-05-31T19:57:09.477" v="3225"/>
        <pc:sldMkLst>
          <pc:docMk/>
          <pc:sldMk cId="3361913904" sldId="311"/>
        </pc:sldMkLst>
      </pc:sldChg>
      <pc:sldChg chg="add del replId">
        <pc:chgData name="Erin Prangley" userId="S::eprangley@nacdd.org::7f058b9a-f90a-4281-a8c6-5ba31926f190" providerId="AD" clId="Web-{29328460-7E7D-408E-F76A-642CC58D698C}" dt="2023-05-31T19:57:41.978" v="3229"/>
        <pc:sldMkLst>
          <pc:docMk/>
          <pc:sldMk cId="3736676920" sldId="311"/>
        </pc:sldMkLst>
      </pc:sldChg>
      <pc:sldChg chg="new del">
        <pc:chgData name="Erin Prangley" userId="S::eprangley@nacdd.org::7f058b9a-f90a-4281-a8c6-5ba31926f190" providerId="AD" clId="Web-{29328460-7E7D-408E-F76A-642CC58D698C}" dt="2023-05-31T19:58:07.869" v="3234"/>
        <pc:sldMkLst>
          <pc:docMk/>
          <pc:sldMk cId="1557080757" sldId="31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6554"/>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idx="1"/>
          </p:nvPr>
        </p:nvSpPr>
        <p:spPr>
          <a:xfrm>
            <a:off x="3970673" y="0"/>
            <a:ext cx="3038155" cy="466554"/>
          </a:xfrm>
          <a:prstGeom prst="rect">
            <a:avLst/>
          </a:prstGeom>
        </p:spPr>
        <p:txBody>
          <a:bodyPr vert="horz" lIns="90690" tIns="45345" rIns="90690" bIns="45345" rtlCol="0"/>
          <a:lstStyle>
            <a:lvl1pPr algn="r">
              <a:defRPr sz="1200"/>
            </a:lvl1pPr>
          </a:lstStyle>
          <a:p>
            <a:fld id="{BAF7F8D9-1CF3-4AF4-99FC-4EE3CAF8338F}" type="datetimeFigureOut">
              <a:rPr lang="en-US" smtClean="0"/>
              <a:t>5/31/2023</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0690" tIns="45345" rIns="90690" bIns="45345" rtlCol="0" anchor="ctr"/>
          <a:lstStyle/>
          <a:p>
            <a:endParaRPr lang="en-US"/>
          </a:p>
        </p:txBody>
      </p:sp>
      <p:sp>
        <p:nvSpPr>
          <p:cNvPr id="5" name="Notes Placeholder 4"/>
          <p:cNvSpPr>
            <a:spLocks noGrp="1"/>
          </p:cNvSpPr>
          <p:nvPr>
            <p:ph type="body" sz="quarter" idx="3"/>
          </p:nvPr>
        </p:nvSpPr>
        <p:spPr>
          <a:xfrm>
            <a:off x="701355" y="4473243"/>
            <a:ext cx="5607691" cy="3661502"/>
          </a:xfrm>
          <a:prstGeom prst="rect">
            <a:avLst/>
          </a:prstGeom>
        </p:spPr>
        <p:txBody>
          <a:bodyPr vert="horz" lIns="90690" tIns="45345" rIns="90690" bIns="4534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846"/>
            <a:ext cx="3038155" cy="466554"/>
          </a:xfrm>
          <a:prstGeom prst="rect">
            <a:avLst/>
          </a:prstGeom>
        </p:spPr>
        <p:txBody>
          <a:bodyPr vert="horz" lIns="90690" tIns="45345" rIns="90690" bIns="45345" rtlCol="0" anchor="b"/>
          <a:lstStyle>
            <a:lvl1pPr algn="l">
              <a:defRPr sz="1200"/>
            </a:lvl1pPr>
          </a:lstStyle>
          <a:p>
            <a:endParaRPr lang="en-US"/>
          </a:p>
        </p:txBody>
      </p:sp>
      <p:sp>
        <p:nvSpPr>
          <p:cNvPr id="7" name="Slide Number Placeholder 6"/>
          <p:cNvSpPr>
            <a:spLocks noGrp="1"/>
          </p:cNvSpPr>
          <p:nvPr>
            <p:ph type="sldNum" sz="quarter" idx="5"/>
          </p:nvPr>
        </p:nvSpPr>
        <p:spPr>
          <a:xfrm>
            <a:off x="3970673" y="8829846"/>
            <a:ext cx="3038155" cy="466554"/>
          </a:xfrm>
          <a:prstGeom prst="rect">
            <a:avLst/>
          </a:prstGeom>
        </p:spPr>
        <p:txBody>
          <a:bodyPr vert="horz" lIns="90690" tIns="45345" rIns="90690" bIns="45345" rtlCol="0" anchor="b"/>
          <a:lstStyle>
            <a:lvl1pPr algn="r">
              <a:defRPr sz="1200"/>
            </a:lvl1pPr>
          </a:lstStyle>
          <a:p>
            <a:fld id="{0F08332C-4196-4BAA-8379-D1CF8D375562}" type="slidenum">
              <a:rPr lang="en-US" smtClean="0"/>
              <a:t>‹#›</a:t>
            </a:fld>
            <a:endParaRPr lang="en-US"/>
          </a:p>
        </p:txBody>
      </p:sp>
    </p:spTree>
    <p:extLst>
      <p:ext uri="{BB962C8B-B14F-4D97-AF65-F5344CB8AC3E}">
        <p14:creationId xmlns:p14="http://schemas.microsoft.com/office/powerpoint/2010/main" val="247829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NACDD serves as the collective voice of the nation’s 56 DD Councils. The mission of DD Councils (and therefore ultimate goal of NACDD) is Systems Change.</a:t>
            </a:r>
            <a:r>
              <a:rPr lang="en-US" baseline="0"/>
              <a:t>  </a:t>
            </a:r>
            <a:r>
              <a:rPr lang="en-US"/>
              <a:t>VABPDD</a:t>
            </a:r>
            <a:r>
              <a:rPr lang="en-US" baseline="0"/>
              <a:t> is one of the councils we serve. </a:t>
            </a:r>
          </a:p>
          <a:p>
            <a:endParaRPr lang="en-US" baseline="0"/>
          </a:p>
          <a:p>
            <a:r>
              <a:rPr lang="en-US" baseline="0"/>
              <a:t>I'm here today for a purely selfish reason – we need more self advocates.  </a:t>
            </a:r>
          </a:p>
          <a:p>
            <a:endParaRPr lang="en-US" baseline="0"/>
          </a:p>
          <a:p>
            <a:r>
              <a:rPr lang="en-US" baseline="0"/>
              <a:t>Why? Because in order to change systems, we need to change minds. In order to change minds, we need to change hearts. </a:t>
            </a:r>
          </a:p>
          <a:p>
            <a:endParaRPr lang="en-US" baseline="0"/>
          </a:p>
          <a:p>
            <a:r>
              <a:rPr lang="en-US" baseline="0"/>
              <a:t>Heart – Mind – System change.</a:t>
            </a:r>
          </a:p>
          <a:p>
            <a:endParaRPr lang="en-US" baseline="0"/>
          </a:p>
          <a:p>
            <a:r>
              <a:rPr lang="en-US" baseline="0"/>
              <a:t>There is NO ONE who get to the heart of a politician or any decision maker better than a self advocate. </a:t>
            </a:r>
          </a:p>
        </p:txBody>
      </p:sp>
      <p:sp>
        <p:nvSpPr>
          <p:cNvPr id="4" name="Slide Number Placeholder 3"/>
          <p:cNvSpPr>
            <a:spLocks noGrp="1"/>
          </p:cNvSpPr>
          <p:nvPr>
            <p:ph type="sldNum" sz="quarter" idx="10"/>
          </p:nvPr>
        </p:nvSpPr>
        <p:spPr/>
        <p:txBody>
          <a:bodyPr/>
          <a:lstStyle/>
          <a:p>
            <a:fld id="{0F08332C-4196-4BAA-8379-D1CF8D375562}" type="slidenum">
              <a:rPr lang="en-US" smtClean="0"/>
              <a:t>1</a:t>
            </a:fld>
            <a:endParaRPr lang="en-US"/>
          </a:p>
        </p:txBody>
      </p:sp>
    </p:spTree>
    <p:extLst>
      <p:ext uri="{BB962C8B-B14F-4D97-AF65-F5344CB8AC3E}">
        <p14:creationId xmlns:p14="http://schemas.microsoft.com/office/powerpoint/2010/main" val="3111649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National Association of</a:t>
            </a:r>
            <a:br>
              <a:rPr lang="en-US"/>
            </a:br>
            <a:r>
              <a:rPr lang="en-US"/>
              <a:t>Councils on</a:t>
            </a:r>
            <a:br>
              <a:rPr lang="en-US"/>
            </a:br>
            <a:r>
              <a:rPr lang="en-US"/>
              <a:t>Developmental Disabilities</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National</a:t>
            </a:r>
          </a:p>
          <a:p>
            <a:r>
              <a:rPr lang="en-US"/>
              <a:t>Non-profit</a:t>
            </a:r>
          </a:p>
          <a:p>
            <a:r>
              <a:rPr lang="en-US"/>
              <a:t>Membership-based</a:t>
            </a:r>
          </a:p>
          <a:p>
            <a:endParaRPr lang="en-US"/>
          </a:p>
        </p:txBody>
      </p:sp>
      <p:sp>
        <p:nvSpPr>
          <p:cNvPr id="4" name="Date Placeholder 3"/>
          <p:cNvSpPr>
            <a:spLocks noGrp="1"/>
          </p:cNvSpPr>
          <p:nvPr>
            <p:ph type="dt" sz="half" idx="10"/>
          </p:nvPr>
        </p:nvSpPr>
        <p:spPr/>
        <p:txBody>
          <a:bodyPr/>
          <a:lstStyle/>
          <a:p>
            <a:fld id="{F261030D-7635-4D6E-A552-892831EEB5CE}"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7522-D8F7-421B-8518-6A5347804991}" type="slidenum">
              <a:rPr lang="en-US" smtClean="0"/>
              <a:t>‹#›</a:t>
            </a:fld>
            <a:endParaRPr lang="en-US"/>
          </a:p>
        </p:txBody>
      </p:sp>
    </p:spTree>
    <p:extLst>
      <p:ext uri="{BB962C8B-B14F-4D97-AF65-F5344CB8AC3E}">
        <p14:creationId xmlns:p14="http://schemas.microsoft.com/office/powerpoint/2010/main" val="1846813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National Association of</a:t>
            </a:r>
            <a:br>
              <a:rPr lang="en-US"/>
            </a:br>
            <a:r>
              <a:rPr lang="en-US"/>
              <a:t>Councils on</a:t>
            </a:r>
            <a:br>
              <a:rPr lang="en-US"/>
            </a:br>
            <a:r>
              <a:rPr lang="en-US"/>
              <a:t>Developmental Disabilities</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National</a:t>
            </a:r>
          </a:p>
          <a:p>
            <a:r>
              <a:rPr lang="en-US"/>
              <a:t>Non-profit</a:t>
            </a:r>
          </a:p>
          <a:p>
            <a:r>
              <a:rPr lang="en-US"/>
              <a:t>Membership-based</a:t>
            </a:r>
          </a:p>
          <a:p>
            <a:endParaRPr lang="en-US"/>
          </a:p>
        </p:txBody>
      </p:sp>
      <p:sp>
        <p:nvSpPr>
          <p:cNvPr id="4" name="Date Placeholder 3"/>
          <p:cNvSpPr>
            <a:spLocks noGrp="1"/>
          </p:cNvSpPr>
          <p:nvPr>
            <p:ph type="dt" sz="half" idx="10"/>
          </p:nvPr>
        </p:nvSpPr>
        <p:spPr/>
        <p:txBody>
          <a:bodyPr/>
          <a:lstStyle/>
          <a:p>
            <a:fld id="{F261030D-7635-4D6E-A552-892831EEB5CE}"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7522-D8F7-421B-8518-6A5347804991}" type="slidenum">
              <a:rPr lang="en-US" smtClean="0"/>
              <a:t>‹#›</a:t>
            </a:fld>
            <a:endParaRPr lang="en-US"/>
          </a:p>
        </p:txBody>
      </p:sp>
    </p:spTree>
    <p:extLst>
      <p:ext uri="{BB962C8B-B14F-4D97-AF65-F5344CB8AC3E}">
        <p14:creationId xmlns:p14="http://schemas.microsoft.com/office/powerpoint/2010/main" val="3346291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National Association of Councils on </a:t>
            </a:r>
            <a:br>
              <a:rPr lang="en-US"/>
            </a:br>
            <a:r>
              <a:rPr lang="en-US"/>
              <a:t>Developmental Disabilities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Serve as the collective voice of the nation’s 56 DD Councils which exist in ever state and territory of the US</a:t>
            </a:r>
          </a:p>
          <a:p>
            <a:pPr lvl="0"/>
            <a:r>
              <a:rPr lang="en-US"/>
              <a:t>The mission of the DD Councils, and therefore NACDD, is Systems Change</a:t>
            </a:r>
          </a:p>
          <a:p>
            <a:pPr lvl="0"/>
            <a:r>
              <a:rPr lang="en-US"/>
              <a:t>Established in 1970 as part of the first Reauthorization of the Developmental Disabilities Assistance and Bill of Rights Act (DD Act)</a:t>
            </a:r>
          </a:p>
          <a:p>
            <a:pPr lvl="0"/>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1030D-7635-4D6E-A552-892831EEB5CE}" type="datetimeFigureOut">
              <a:rPr lang="en-US" smtClean="0"/>
              <a:t>5/31/2023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67522-D8F7-421B-8518-6A5347804991}"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8305" y="5805678"/>
            <a:ext cx="3081386" cy="1052322"/>
          </a:xfrm>
          <a:prstGeom prst="rect">
            <a:avLst/>
          </a:prstGeom>
        </p:spPr>
      </p:pic>
    </p:spTree>
    <p:extLst>
      <p:ext uri="{BB962C8B-B14F-4D97-AF65-F5344CB8AC3E}">
        <p14:creationId xmlns:p14="http://schemas.microsoft.com/office/powerpoint/2010/main" val="261684132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National Association of Councils on </a:t>
            </a:r>
            <a:br>
              <a:rPr lang="en-US"/>
            </a:br>
            <a:r>
              <a:rPr lang="en-US"/>
              <a:t>Developmental Disabilities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Serve as the collective voice of the nation’s 56 DD Councils which exist in ever state and territory of the US</a:t>
            </a:r>
          </a:p>
          <a:p>
            <a:pPr lvl="0"/>
            <a:r>
              <a:rPr lang="en-US"/>
              <a:t>The mission of the DD Councils, and therefore NACDD, is Systems Change</a:t>
            </a:r>
          </a:p>
          <a:p>
            <a:pPr lvl="0"/>
            <a:r>
              <a:rPr lang="en-US"/>
              <a:t>Established in 1970 as part of the first Reauthorization of the Developmental Disabilities Assistance and Bill of Rights Act (DD Act)</a:t>
            </a:r>
          </a:p>
          <a:p>
            <a:pPr lvl="0"/>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1030D-7635-4D6E-A552-892831EEB5CE}" type="datetimeFigureOut">
              <a:rPr lang="en-US" smtClean="0"/>
              <a:t>5/31/2023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67522-D8F7-421B-8518-6A5347804991}"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8305" y="5805678"/>
            <a:ext cx="3081386" cy="1052322"/>
          </a:xfrm>
          <a:prstGeom prst="rect">
            <a:avLst/>
          </a:prstGeom>
        </p:spPr>
      </p:pic>
    </p:spTree>
    <p:extLst>
      <p:ext uri="{BB962C8B-B14F-4D97-AF65-F5344CB8AC3E}">
        <p14:creationId xmlns:p14="http://schemas.microsoft.com/office/powerpoint/2010/main" val="134851157"/>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73319"/>
            <a:ext cx="9144000" cy="1559340"/>
          </a:xfrm>
        </p:spPr>
        <p:txBody>
          <a:bodyPr>
            <a:normAutofit/>
          </a:bodyPr>
          <a:lstStyle/>
          <a:p>
            <a:r>
              <a:rPr lang="en-US" sz="3600" dirty="0">
                <a:cs typeface="Calibri Light"/>
              </a:rPr>
              <a:t>Policy Committee Update</a:t>
            </a:r>
            <a:br>
              <a:rPr lang="en-US" sz="3600" dirty="0">
                <a:cs typeface="Calibri Light"/>
              </a:rPr>
            </a:br>
            <a:r>
              <a:rPr lang="en-US" sz="3600" dirty="0">
                <a:cs typeface="Calibri Light"/>
              </a:rPr>
              <a:t>May 31, 2023</a:t>
            </a:r>
            <a:endParaRPr lang="en-US" dirty="0">
              <a:ea typeface="Calibri Light" panose="020F0302020204030204"/>
              <a:cs typeface="Calibri Light" panose="020F0302020204030204"/>
            </a:endParaRPr>
          </a:p>
        </p:txBody>
      </p:sp>
      <p:sp>
        <p:nvSpPr>
          <p:cNvPr id="3" name="Subtitle 2"/>
          <p:cNvSpPr>
            <a:spLocks noGrp="1"/>
          </p:cNvSpPr>
          <p:nvPr>
            <p:ph type="subTitle" idx="1"/>
          </p:nvPr>
        </p:nvSpPr>
        <p:spPr>
          <a:xfrm>
            <a:off x="1524000" y="4799467"/>
            <a:ext cx="9144000" cy="1655762"/>
          </a:xfrm>
        </p:spPr>
        <p:txBody>
          <a:bodyPr/>
          <a:lstStyle/>
          <a:p>
            <a:r>
              <a:rPr lang="en-US"/>
              <a:t>Erin Prangley, Director, Public Policy</a:t>
            </a:r>
            <a:br>
              <a:rPr lang="en-US"/>
            </a:br>
            <a:r>
              <a:rPr lang="en-US"/>
              <a:t>National Association of Councils on Developmental Disabilities</a:t>
            </a:r>
          </a:p>
        </p:txBody>
      </p:sp>
    </p:spTree>
    <p:extLst>
      <p:ext uri="{BB962C8B-B14F-4D97-AF65-F5344CB8AC3E}">
        <p14:creationId xmlns:p14="http://schemas.microsoft.com/office/powerpoint/2010/main" val="173194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9">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FE74956-27DE-0A41-7B53-0C07D36BE85C}"/>
              </a:ext>
            </a:extLst>
          </p:cNvPr>
          <p:cNvSpPr txBox="1"/>
          <p:nvPr/>
        </p:nvSpPr>
        <p:spPr>
          <a:xfrm>
            <a:off x="8185993" y="-59133"/>
            <a:ext cx="3437047" cy="1106843"/>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2000" dirty="0">
                <a:latin typeface="+mj-lt"/>
                <a:ea typeface="+mj-ea"/>
                <a:cs typeface="+mj-cs"/>
              </a:rPr>
              <a:t>Fiscal Responsibility Act of 2023: What does this mean for DD Councils? </a:t>
            </a:r>
          </a:p>
        </p:txBody>
      </p:sp>
      <p:pic>
        <p:nvPicPr>
          <p:cNvPr id="8" name="Picture 8">
            <a:extLst>
              <a:ext uri="{FF2B5EF4-FFF2-40B4-BE49-F238E27FC236}">
                <a16:creationId xmlns:a16="http://schemas.microsoft.com/office/drawing/2014/main" id="{2E9972C4-0059-BE2F-40E8-61DB7B8CDE81}"/>
              </a:ext>
            </a:extLst>
          </p:cNvPr>
          <p:cNvPicPr>
            <a:picLocks noChangeAspect="1"/>
          </p:cNvPicPr>
          <p:nvPr/>
        </p:nvPicPr>
        <p:blipFill rotWithShape="1">
          <a:blip r:embed="rId2"/>
          <a:srcRect r="3122" b="-1"/>
          <a:stretch/>
        </p:blipFill>
        <p:spPr>
          <a:xfrm>
            <a:off x="20" y="431"/>
            <a:ext cx="8115280" cy="6408311"/>
          </a:xfrm>
          <a:prstGeom prst="rect">
            <a:avLst/>
          </a:prstGeom>
        </p:spPr>
      </p:pic>
      <p:sp>
        <p:nvSpPr>
          <p:cNvPr id="6" name="TextBox 5">
            <a:extLst>
              <a:ext uri="{FF2B5EF4-FFF2-40B4-BE49-F238E27FC236}">
                <a16:creationId xmlns:a16="http://schemas.microsoft.com/office/drawing/2014/main" id="{CE5E378B-7A9B-675C-D2D8-5418DE194A92}"/>
              </a:ext>
            </a:extLst>
          </p:cNvPr>
          <p:cNvSpPr txBox="1"/>
          <p:nvPr/>
        </p:nvSpPr>
        <p:spPr>
          <a:xfrm>
            <a:off x="8104713" y="1229688"/>
            <a:ext cx="3989293" cy="386538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dirty="0"/>
              <a:t>Summary: The bipartisan bill suspends the debt ceiling through 1/1/2025 in exchange for put in place spending caps, add on work requirements for some assistance programs, take back unspent pandemic aid and other political payback. </a:t>
            </a:r>
            <a:endParaRPr lang="en-US" dirty="0">
              <a:cs typeface="Calibri"/>
            </a:endParaRPr>
          </a:p>
          <a:p>
            <a:pPr>
              <a:lnSpc>
                <a:spcPct val="90000"/>
              </a:lnSpc>
              <a:spcAft>
                <a:spcPts val="600"/>
              </a:spcAft>
            </a:pPr>
            <a:br>
              <a:rPr lang="en-US" dirty="0"/>
            </a:br>
            <a:r>
              <a:rPr lang="en-US" dirty="0"/>
              <a:t>Analysis: While better than Limit, Save, Grow Act because it extends the debt limit longer, has less drastic cuts to programs, and Medicaid work requirements are not included, it is bad news for DD Councils as it signals cuts to our programs and cuts to programs that support people with I/DD.</a:t>
            </a:r>
            <a:br>
              <a:rPr lang="en-US" dirty="0"/>
            </a:br>
            <a:br>
              <a:rPr lang="en-US" dirty="0"/>
            </a:br>
            <a:r>
              <a:rPr lang="en-US" dirty="0"/>
              <a:t>Conclusion: DD Councils will most likely see a reduction in funding for FY24 and FY25. The extent of the cuts will depend on a variety of </a:t>
            </a:r>
            <a:r>
              <a:rPr lang="en-US" dirty="0" err="1"/>
              <a:t>factorsj</a:t>
            </a:r>
            <a:r>
              <a:rPr lang="en-US" dirty="0"/>
              <a:t>. </a:t>
            </a:r>
            <a:endParaRPr lang="en-US" dirty="0">
              <a:cs typeface="Calibri"/>
            </a:endParaRPr>
          </a:p>
        </p:txBody>
      </p:sp>
      <p:sp>
        <p:nvSpPr>
          <p:cNvPr id="18" name="Rectangle 21">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3">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7497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FE74956-27DE-0A41-7B53-0C07D36BE85C}"/>
              </a:ext>
            </a:extLst>
          </p:cNvPr>
          <p:cNvSpPr txBox="1"/>
          <p:nvPr/>
        </p:nvSpPr>
        <p:spPr>
          <a:xfrm>
            <a:off x="589560" y="856180"/>
            <a:ext cx="4560584" cy="112806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2500">
                <a:latin typeface="+mj-lt"/>
                <a:ea typeface="+mj-ea"/>
                <a:cs typeface="+mj-cs"/>
              </a:rPr>
              <a:t>Fiscal Responsibility Act of 2023: Debt Ceiling Suspension </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E5E378B-7A9B-675C-D2D8-5418DE194A92}"/>
              </a:ext>
            </a:extLst>
          </p:cNvPr>
          <p:cNvSpPr txBox="1"/>
          <p:nvPr/>
        </p:nvSpPr>
        <p:spPr>
          <a:xfrm>
            <a:off x="590719" y="2330505"/>
            <a:ext cx="4559425" cy="397958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nSpc>
                <a:spcPct val="90000"/>
              </a:lnSpc>
              <a:spcAft>
                <a:spcPts val="600"/>
              </a:spcAft>
            </a:pPr>
            <a:r>
              <a:rPr lang="en-US" sz="1600" dirty="0"/>
              <a:t>Summary: Suspends the nation’s $31.4 trillion borrowing limit until Jan. 2025. Suspending the debt limit allows the Treasury Department to borrow as much money as it needs to pay the nation’s bills during that time period. (That’s different than the bill passed by House Republicans, which raised the limit by $1.5 trillion or through March 2024, whichever came first.)</a:t>
            </a:r>
            <a:endParaRPr lang="en-US" sz="1600" dirty="0">
              <a:cs typeface="Calibri"/>
            </a:endParaRPr>
          </a:p>
          <a:p>
            <a:pPr>
              <a:lnSpc>
                <a:spcPct val="90000"/>
              </a:lnSpc>
              <a:spcAft>
                <a:spcPts val="600"/>
              </a:spcAft>
            </a:pPr>
            <a:endParaRPr lang="en-US" sz="1600" dirty="0">
              <a:cs typeface="Calibri"/>
            </a:endParaRPr>
          </a:p>
          <a:p>
            <a:pPr>
              <a:lnSpc>
                <a:spcPct val="90000"/>
              </a:lnSpc>
              <a:spcAft>
                <a:spcPts val="600"/>
              </a:spcAft>
              <a:buFont typeface="Arial" panose="020B0604020202020204" pitchFamily="34" charset="0"/>
            </a:pPr>
            <a:r>
              <a:rPr lang="en-US" sz="1600" dirty="0"/>
              <a:t>Analysis: This provision avoids a default which would have been catastrophic for our economy. It must pass by June 5 to avoid default. </a:t>
            </a:r>
            <a:br>
              <a:rPr lang="en-US" sz="1600" dirty="0"/>
            </a:br>
            <a:br>
              <a:rPr lang="en-US" sz="1600" dirty="0"/>
            </a:br>
            <a:r>
              <a:rPr lang="en-US" sz="1600" dirty="0"/>
              <a:t>Conclusion: This is a better deal than the original House proposal because it covers 2 years and will provide more certainty for the economy.  </a:t>
            </a:r>
            <a:endParaRPr lang="en-US" sz="1600">
              <a:cs typeface="Calibri" panose="020F0502020204030204"/>
            </a:endParaRP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book&#10;&#10;Description automatically generated">
            <a:extLst>
              <a:ext uri="{FF2B5EF4-FFF2-40B4-BE49-F238E27FC236}">
                <a16:creationId xmlns:a16="http://schemas.microsoft.com/office/drawing/2014/main" id="{B79EF192-5EFF-A147-4AB7-4D2F5CC69A81}"/>
              </a:ext>
            </a:extLst>
          </p:cNvPr>
          <p:cNvPicPr>
            <a:picLocks noChangeAspect="1"/>
          </p:cNvPicPr>
          <p:nvPr/>
        </p:nvPicPr>
        <p:blipFill>
          <a:blip r:embed="rId2"/>
          <a:stretch>
            <a:fillRect/>
          </a:stretch>
        </p:blipFill>
        <p:spPr>
          <a:xfrm>
            <a:off x="5862320" y="989540"/>
            <a:ext cx="5516880" cy="4442041"/>
          </a:xfrm>
          <a:prstGeom prst="rect">
            <a:avLst/>
          </a:prstGeom>
        </p:spPr>
      </p:pic>
    </p:spTree>
    <p:extLst>
      <p:ext uri="{BB962C8B-B14F-4D97-AF65-F5344CB8AC3E}">
        <p14:creationId xmlns:p14="http://schemas.microsoft.com/office/powerpoint/2010/main" val="3233733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5E378B-7A9B-675C-D2D8-5418DE194A92}"/>
              </a:ext>
            </a:extLst>
          </p:cNvPr>
          <p:cNvSpPr txBox="1"/>
          <p:nvPr/>
        </p:nvSpPr>
        <p:spPr>
          <a:xfrm>
            <a:off x="843280" y="1148080"/>
            <a:ext cx="10505440" cy="49705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Segoe UI"/>
              </a:rPr>
              <a:t>Summary: In exchange for raising the debt ceiling, Congress agrees to cut spending for fiscal years 2024 and 2025 by reducing spending on</a:t>
            </a:r>
            <a:r>
              <a:rPr lang="en-US" dirty="0">
                <a:ea typeface="+mn-lt"/>
                <a:cs typeface="Segoe UI"/>
              </a:rPr>
              <a:t> most </a:t>
            </a:r>
            <a:r>
              <a:rPr lang="en-US" dirty="0">
                <a:ea typeface="+mn-lt"/>
                <a:cs typeface="+mn-lt"/>
              </a:rPr>
              <a:t>nondefense discretionary programs for the 2024 fiscal year and limit all discretionary spending to 1 percent growth in 2025, which is effectively a budget cut, because that is projected to be slower than the rate of inflation. (However, Military spending will increase 3% and certain programs are excluded from spending cuts including veterans' health.) Legislative text suggests cuts could be to last year’s spending levels, but there is no guarantee they will not be larger cuts. If Congress cannot pass appropriations by 1/1/2024, then there will be an automatic cut to 1% below the FY2023 base funding levels for all 12 bills. It also takes back $1.38 billion from the IRS and repurposes another $20 billion from the $80 billion it received through the Inflation Reduction Act</a:t>
            </a:r>
            <a:endParaRPr lang="en-US" dirty="0">
              <a:cs typeface="Calibri" panose="020F0502020204030204"/>
            </a:endParaRPr>
          </a:p>
          <a:p>
            <a:endParaRPr lang="en-US" dirty="0">
              <a:cs typeface="Calibri" panose="020F0502020204030204"/>
            </a:endParaRPr>
          </a:p>
          <a:p>
            <a:r>
              <a:rPr lang="en-US" dirty="0">
                <a:cs typeface="Segoe UI"/>
              </a:rPr>
              <a:t>Analysis: The legislation is not clear on the extent of the cuts. </a:t>
            </a:r>
            <a:r>
              <a:rPr lang="en-US" dirty="0">
                <a:cs typeface="Calibri"/>
              </a:rPr>
              <a:t>But</a:t>
            </a:r>
            <a:r>
              <a:rPr lang="en-US" dirty="0">
                <a:ea typeface="+mn-lt"/>
                <a:cs typeface="+mn-lt"/>
              </a:rPr>
              <a:t> White House officials say a series of side deals with Republicans, including repurposing rescinded funding for unspent pandemic funds and "claw back" at least $10B of the IRS, will allow actual funding for the next two years to be closer to this year’s levels. This uncertainty will create a lot of conflict in committees and puts in jeopardy a timely appropriations process. </a:t>
            </a:r>
            <a:endParaRPr lang="en-US" dirty="0">
              <a:cs typeface="Calibri" panose="020F0502020204030204"/>
            </a:endParaRPr>
          </a:p>
          <a:p>
            <a:endParaRPr lang="en-US"/>
          </a:p>
          <a:p>
            <a:r>
              <a:rPr lang="en-US" dirty="0">
                <a:ea typeface="+mn-lt"/>
                <a:cs typeface="+mn-lt"/>
              </a:rPr>
              <a:t>Conclusion: This is a better deal than the original House proposal because it provides a chance of level funding (as opposed to FY22 levels) and because the caps are for 2 years (instead of 10).</a:t>
            </a:r>
            <a:endParaRPr lang="en-US" dirty="0">
              <a:cs typeface="Calibri" panose="020F0502020204030204"/>
            </a:endParaRPr>
          </a:p>
          <a:p>
            <a:r>
              <a:rPr lang="en-US" sz="1100" dirty="0">
                <a:cs typeface="Segoe UI"/>
              </a:rPr>
              <a:t>​</a:t>
            </a:r>
            <a:endParaRPr lang="en-US" dirty="0">
              <a:cs typeface="Calibri" panose="020F0502020204030204"/>
            </a:endParaRPr>
          </a:p>
        </p:txBody>
      </p:sp>
      <p:sp>
        <p:nvSpPr>
          <p:cNvPr id="7" name="TextBox 6">
            <a:extLst>
              <a:ext uri="{FF2B5EF4-FFF2-40B4-BE49-F238E27FC236}">
                <a16:creationId xmlns:a16="http://schemas.microsoft.com/office/drawing/2014/main" id="{4FE74956-27DE-0A41-7B53-0C07D36BE85C}"/>
              </a:ext>
            </a:extLst>
          </p:cNvPr>
          <p:cNvSpPr txBox="1"/>
          <p:nvPr/>
        </p:nvSpPr>
        <p:spPr>
          <a:xfrm>
            <a:off x="3017520" y="548640"/>
            <a:ext cx="615696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Fiscal Responsibility Act of 2023: Spending Cuts</a:t>
            </a:r>
            <a:endParaRPr lang="en-US" sz="2400" dirty="0">
              <a:cs typeface="Calibri"/>
            </a:endParaRPr>
          </a:p>
        </p:txBody>
      </p:sp>
    </p:spTree>
    <p:extLst>
      <p:ext uri="{BB962C8B-B14F-4D97-AF65-F5344CB8AC3E}">
        <p14:creationId xmlns:p14="http://schemas.microsoft.com/office/powerpoint/2010/main" val="3478427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FE74956-27DE-0A41-7B53-0C07D36BE85C}"/>
              </a:ext>
            </a:extLst>
          </p:cNvPr>
          <p:cNvSpPr txBox="1"/>
          <p:nvPr/>
        </p:nvSpPr>
        <p:spPr>
          <a:xfrm>
            <a:off x="309784" y="525982"/>
            <a:ext cx="4923063" cy="1190201"/>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2800" kern="1200">
                <a:solidFill>
                  <a:schemeClr val="tx1"/>
                </a:solidFill>
                <a:latin typeface="+mj-lt"/>
                <a:ea typeface="+mj-ea"/>
                <a:cs typeface="+mj-cs"/>
              </a:rPr>
              <a:t>Fiscal Responsibility Act of 2023: Work requirements? </a:t>
            </a:r>
          </a:p>
        </p:txBody>
      </p:sp>
      <p:sp>
        <p:nvSpPr>
          <p:cNvPr id="21" name="Rectangle 2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E5E378B-7A9B-675C-D2D8-5418DE194A92}"/>
              </a:ext>
            </a:extLst>
          </p:cNvPr>
          <p:cNvSpPr txBox="1"/>
          <p:nvPr/>
        </p:nvSpPr>
        <p:spPr>
          <a:xfrm>
            <a:off x="248826" y="2153021"/>
            <a:ext cx="5126264" cy="351194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nSpc>
                <a:spcPct val="90000"/>
              </a:lnSpc>
              <a:spcAft>
                <a:spcPts val="600"/>
              </a:spcAft>
            </a:pPr>
            <a:r>
              <a:rPr lang="en-US" sz="1600" dirty="0"/>
              <a:t>Summary: No changes to Medicaid eligibility! However, it impose new work requirements for SNAP and TANF. Current age for work requirements for people up without children would be raised from 49 to 54. Veterans, the homeless and people who were children in foster care would be exempt from work requirements. </a:t>
            </a:r>
            <a:endParaRPr lang="en-US" sz="1600" dirty="0">
              <a:cs typeface="Calibri"/>
            </a:endParaRPr>
          </a:p>
          <a:p>
            <a:pPr>
              <a:lnSpc>
                <a:spcPct val="90000"/>
              </a:lnSpc>
              <a:spcAft>
                <a:spcPts val="600"/>
              </a:spcAft>
            </a:pPr>
            <a:r>
              <a:rPr lang="en-US" sz="1600" dirty="0"/>
              <a:t>Analysis: The new work requirements are a big step backwards for the progressive community. Many will oppose the legislation because of this and the other cuts. It is also interesting to note that the exemptions do not mention people with disabilities which is unfortunate.</a:t>
            </a:r>
            <a:endParaRPr lang="en-US" sz="1600" dirty="0">
              <a:cs typeface="Calibri"/>
            </a:endParaRPr>
          </a:p>
          <a:p>
            <a:pPr>
              <a:lnSpc>
                <a:spcPct val="90000"/>
              </a:lnSpc>
              <a:spcAft>
                <a:spcPts val="600"/>
              </a:spcAft>
            </a:pPr>
            <a:r>
              <a:rPr lang="en-US" sz="1600" dirty="0"/>
              <a:t>Conclusion: This is a better deal than the original House proposal because the additional new Medicaid work requirements were removed. But it is a big step backwards and indicates a willingness to deal on these programs </a:t>
            </a:r>
            <a:endParaRPr lang="en-US" sz="1600" dirty="0">
              <a:cs typeface="Calibri"/>
            </a:endParaRPr>
          </a:p>
        </p:txBody>
      </p:sp>
      <p:sp>
        <p:nvSpPr>
          <p:cNvPr id="23" name="Rectangle 2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picture containing text, van, sign&#10;&#10;Description automatically generated">
            <a:extLst>
              <a:ext uri="{FF2B5EF4-FFF2-40B4-BE49-F238E27FC236}">
                <a16:creationId xmlns:a16="http://schemas.microsoft.com/office/drawing/2014/main" id="{F3061D64-C579-78B6-E470-29BAC7BB8F11}"/>
              </a:ext>
            </a:extLst>
          </p:cNvPr>
          <p:cNvPicPr>
            <a:picLocks noChangeAspect="1"/>
          </p:cNvPicPr>
          <p:nvPr/>
        </p:nvPicPr>
        <p:blipFill>
          <a:blip r:embed="rId2"/>
          <a:stretch>
            <a:fillRect/>
          </a:stretch>
        </p:blipFill>
        <p:spPr>
          <a:xfrm>
            <a:off x="5987738" y="1377934"/>
            <a:ext cx="5628018" cy="3869262"/>
          </a:xfrm>
          <a:prstGeom prst="rect">
            <a:avLst/>
          </a:prstGeom>
        </p:spPr>
      </p:pic>
    </p:spTree>
    <p:extLst>
      <p:ext uri="{BB962C8B-B14F-4D97-AF65-F5344CB8AC3E}">
        <p14:creationId xmlns:p14="http://schemas.microsoft.com/office/powerpoint/2010/main" val="3058273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FE74956-27DE-0A41-7B53-0C07D36BE85C}"/>
              </a:ext>
            </a:extLst>
          </p:cNvPr>
          <p:cNvSpPr txBox="1"/>
          <p:nvPr/>
        </p:nvSpPr>
        <p:spPr>
          <a:xfrm>
            <a:off x="572493" y="238539"/>
            <a:ext cx="11018520" cy="1434415"/>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3400">
                <a:latin typeface="+mj-lt"/>
                <a:ea typeface="+mj-ea"/>
                <a:cs typeface="+mj-cs"/>
              </a:rPr>
              <a:t>Fiscal Responsibility Act of 2023: Student Loans, Unspent COVID, IRS Claw Back and Environmental Concerns? </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E5E378B-7A9B-675C-D2D8-5418DE194A92}"/>
              </a:ext>
            </a:extLst>
          </p:cNvPr>
          <p:cNvSpPr txBox="1"/>
          <p:nvPr/>
        </p:nvSpPr>
        <p:spPr>
          <a:xfrm>
            <a:off x="572493" y="2071316"/>
            <a:ext cx="5687392" cy="411917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a:t>Summary: The bill ends the President's suspension of student loan repayments by the end of August; claws back about $30 billion in unspent COVID money; reforms energy project approvals to shorten process; rescinds $1.38 billion from the I.R.S. and repurposes another $20 billion from the $80 billion it received through the Inflation Reduction Act. Also, Sen. Manchin gets his fast track to construction for a new natural gas pipeline from West Virginia to Virginia. </a:t>
            </a:r>
            <a:endParaRPr lang="en-US">
              <a:cs typeface="Calibri"/>
            </a:endParaRPr>
          </a:p>
          <a:p>
            <a:pPr indent="-228600">
              <a:lnSpc>
                <a:spcPct val="90000"/>
              </a:lnSpc>
              <a:spcAft>
                <a:spcPts val="600"/>
              </a:spcAft>
              <a:buFont typeface="Arial" panose="020B0604020202020204" pitchFamily="34" charset="0"/>
              <a:buChar char="•"/>
            </a:pPr>
            <a:endParaRPr lang="en-US" dirty="0">
              <a:cs typeface="Calibri"/>
            </a:endParaRPr>
          </a:p>
          <a:p>
            <a:pPr>
              <a:lnSpc>
                <a:spcPct val="90000"/>
              </a:lnSpc>
              <a:spcAft>
                <a:spcPts val="600"/>
              </a:spcAft>
            </a:pPr>
            <a:r>
              <a:rPr lang="en-US"/>
              <a:t>Analysis: This is all political payback. </a:t>
            </a:r>
            <a:endParaRPr lang="en-US">
              <a:cs typeface="Calibri" panose="020F0502020204030204"/>
            </a:endParaRPr>
          </a:p>
          <a:p>
            <a:pPr indent="-228600">
              <a:lnSpc>
                <a:spcPct val="90000"/>
              </a:lnSpc>
              <a:spcAft>
                <a:spcPts val="600"/>
              </a:spcAft>
              <a:buFont typeface="Arial" panose="020B0604020202020204" pitchFamily="34" charset="0"/>
              <a:buChar char="•"/>
            </a:pPr>
            <a:endParaRPr lang="en-US" dirty="0">
              <a:cs typeface="Calibri"/>
            </a:endParaRPr>
          </a:p>
          <a:p>
            <a:pPr>
              <a:lnSpc>
                <a:spcPct val="90000"/>
              </a:lnSpc>
              <a:spcAft>
                <a:spcPts val="600"/>
              </a:spcAft>
            </a:pPr>
            <a:r>
              <a:rPr lang="en-US"/>
              <a:t>Conclusion: While the "savings" from these various proposals could ultimately be repurposed to help mitigate the cuts to our programs, the policy behind most of these changes will make it harder to bring our national debt in line. Messaging around these points will be very political. </a:t>
            </a:r>
            <a:endParaRPr lang="en-US">
              <a:cs typeface="Calibri" panose="020F0502020204030204"/>
            </a:endParaRPr>
          </a:p>
        </p:txBody>
      </p:sp>
      <p:pic>
        <p:nvPicPr>
          <p:cNvPr id="4" name="Picture 4" descr="Text&#10;&#10;Description automatically generated">
            <a:extLst>
              <a:ext uri="{FF2B5EF4-FFF2-40B4-BE49-F238E27FC236}">
                <a16:creationId xmlns:a16="http://schemas.microsoft.com/office/drawing/2014/main" id="{18E2968F-A46B-9203-E2FE-AEA51CA6756B}"/>
              </a:ext>
            </a:extLst>
          </p:cNvPr>
          <p:cNvPicPr>
            <a:picLocks noChangeAspect="1"/>
          </p:cNvPicPr>
          <p:nvPr/>
        </p:nvPicPr>
        <p:blipFill>
          <a:blip r:embed="rId2"/>
          <a:stretch>
            <a:fillRect/>
          </a:stretch>
        </p:blipFill>
        <p:spPr>
          <a:xfrm>
            <a:off x="6258560" y="2101184"/>
            <a:ext cx="5760720" cy="4067871"/>
          </a:xfrm>
          <a:prstGeom prst="rect">
            <a:avLst/>
          </a:prstGeom>
        </p:spPr>
      </p:pic>
    </p:spTree>
    <p:extLst>
      <p:ext uri="{BB962C8B-B14F-4D97-AF65-F5344CB8AC3E}">
        <p14:creationId xmlns:p14="http://schemas.microsoft.com/office/powerpoint/2010/main" val="3917568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4061EB4-516B-59C5-E3CB-6761AD62294D}"/>
              </a:ext>
            </a:extLst>
          </p:cNvPr>
          <p:cNvGraphicFramePr>
            <a:graphicFrameLocks noGrp="1"/>
          </p:cNvGraphicFramePr>
          <p:nvPr>
            <p:extLst>
              <p:ext uri="{D42A27DB-BD31-4B8C-83A1-F6EECF244321}">
                <p14:modId xmlns:p14="http://schemas.microsoft.com/office/powerpoint/2010/main" val="1119292204"/>
              </p:ext>
            </p:extLst>
          </p:nvPr>
        </p:nvGraphicFramePr>
        <p:xfrm>
          <a:off x="2245360" y="1677416"/>
          <a:ext cx="8168640" cy="4145280"/>
        </p:xfrm>
        <a:graphic>
          <a:graphicData uri="http://schemas.openxmlformats.org/drawingml/2006/table">
            <a:tbl>
              <a:tblPr firstRow="1" bandRow="1">
                <a:tableStyleId>{5940675A-B579-460E-94D1-54222C63F5DA}</a:tableStyleId>
              </a:tblPr>
              <a:tblGrid>
                <a:gridCol w="4084320">
                  <a:extLst>
                    <a:ext uri="{9D8B030D-6E8A-4147-A177-3AD203B41FA5}">
                      <a16:colId xmlns:a16="http://schemas.microsoft.com/office/drawing/2014/main" val="2981371569"/>
                    </a:ext>
                  </a:extLst>
                </a:gridCol>
                <a:gridCol w="4084320">
                  <a:extLst>
                    <a:ext uri="{9D8B030D-6E8A-4147-A177-3AD203B41FA5}">
                      <a16:colId xmlns:a16="http://schemas.microsoft.com/office/drawing/2014/main" val="1988230610"/>
                    </a:ext>
                  </a:extLst>
                </a:gridCol>
              </a:tblGrid>
              <a:tr h="370840">
                <a:tc>
                  <a:txBody>
                    <a:bodyPr/>
                    <a:lstStyle/>
                    <a:p>
                      <a:r>
                        <a:rPr lang="en-US" dirty="0"/>
                        <a:t>Total NDD, FY24 (Biden budget)</a:t>
                      </a:r>
                    </a:p>
                  </a:txBody>
                  <a:tcPr/>
                </a:tc>
                <a:tc>
                  <a:txBody>
                    <a:bodyPr/>
                    <a:lstStyle/>
                    <a:p>
                      <a:r>
                        <a:rPr lang="en-US" dirty="0"/>
                        <a:t>$703.6B</a:t>
                      </a:r>
                    </a:p>
                  </a:txBody>
                  <a:tcPr/>
                </a:tc>
                <a:extLst>
                  <a:ext uri="{0D108BD9-81ED-4DB2-BD59-A6C34878D82A}">
                    <a16:rowId xmlns:a16="http://schemas.microsoft.com/office/drawing/2014/main" val="716743188"/>
                  </a:ext>
                </a:extLst>
              </a:tr>
              <a:tr h="370840">
                <a:tc>
                  <a:txBody>
                    <a:bodyPr/>
                    <a:lstStyle/>
                    <a:p>
                      <a:r>
                        <a:rPr lang="en-US" dirty="0"/>
                        <a:t>Subtract VA Medical Care</a:t>
                      </a:r>
                    </a:p>
                  </a:txBody>
                  <a:tcPr/>
                </a:tc>
                <a:tc>
                  <a:txBody>
                    <a:bodyPr/>
                    <a:lstStyle/>
                    <a:p>
                      <a:r>
                        <a:rPr lang="en-US" dirty="0"/>
                        <a:t>$-121B</a:t>
                      </a:r>
                    </a:p>
                  </a:txBody>
                  <a:tcPr/>
                </a:tc>
                <a:extLst>
                  <a:ext uri="{0D108BD9-81ED-4DB2-BD59-A6C34878D82A}">
                    <a16:rowId xmlns:a16="http://schemas.microsoft.com/office/drawing/2014/main" val="2156103118"/>
                  </a:ext>
                </a:extLst>
              </a:tr>
              <a:tr h="370840">
                <a:tc>
                  <a:txBody>
                    <a:bodyPr/>
                    <a:lstStyle/>
                    <a:p>
                      <a:r>
                        <a:rPr lang="en-US" dirty="0"/>
                        <a:t>Other NDD</a:t>
                      </a:r>
                    </a:p>
                  </a:txBody>
                  <a:tcPr/>
                </a:tc>
                <a:tc>
                  <a:txBody>
                    <a:bodyPr/>
                    <a:lstStyle/>
                    <a:p>
                      <a:r>
                        <a:rPr lang="en-US" dirty="0"/>
                        <a:t>$582.6B</a:t>
                      </a:r>
                    </a:p>
                  </a:txBody>
                  <a:tcPr/>
                </a:tc>
                <a:extLst>
                  <a:ext uri="{0D108BD9-81ED-4DB2-BD59-A6C34878D82A}">
                    <a16:rowId xmlns:a16="http://schemas.microsoft.com/office/drawing/2014/main" val="1949556427"/>
                  </a:ext>
                </a:extLst>
              </a:tr>
              <a:tr h="370840">
                <a:tc>
                  <a:txBody>
                    <a:bodyPr/>
                    <a:lstStyle/>
                    <a:p>
                      <a:r>
                        <a:rPr lang="en-US" dirty="0"/>
                        <a:t>Add rescinded unobligated pandemic funds</a:t>
                      </a:r>
                    </a:p>
                  </a:txBody>
                  <a:tcPr/>
                </a:tc>
                <a:tc>
                  <a:txBody>
                    <a:bodyPr/>
                    <a:lstStyle/>
                    <a:p>
                      <a:r>
                        <a:rPr lang="en-US" dirty="0"/>
                        <a:t>+28B</a:t>
                      </a:r>
                    </a:p>
                  </a:txBody>
                  <a:tcPr/>
                </a:tc>
                <a:extLst>
                  <a:ext uri="{0D108BD9-81ED-4DB2-BD59-A6C34878D82A}">
                    <a16:rowId xmlns:a16="http://schemas.microsoft.com/office/drawing/2014/main" val="1373102145"/>
                  </a:ext>
                </a:extLst>
              </a:tr>
              <a:tr h="370840">
                <a:tc>
                  <a:txBody>
                    <a:bodyPr/>
                    <a:lstStyle/>
                    <a:p>
                      <a:r>
                        <a:rPr lang="en-US" dirty="0"/>
                        <a:t>Add rescinded IRS</a:t>
                      </a:r>
                    </a:p>
                  </a:txBody>
                  <a:tcPr/>
                </a:tc>
                <a:tc>
                  <a:txBody>
                    <a:bodyPr/>
                    <a:lstStyle/>
                    <a:p>
                      <a:r>
                        <a:rPr lang="en-US" dirty="0"/>
                        <a:t>+1.4B</a:t>
                      </a:r>
                    </a:p>
                  </a:txBody>
                  <a:tcPr/>
                </a:tc>
                <a:extLst>
                  <a:ext uri="{0D108BD9-81ED-4DB2-BD59-A6C34878D82A}">
                    <a16:rowId xmlns:a16="http://schemas.microsoft.com/office/drawing/2014/main" val="899491146"/>
                  </a:ext>
                </a:extLst>
              </a:tr>
              <a:tr h="370840">
                <a:tc>
                  <a:txBody>
                    <a:bodyPr/>
                    <a:lstStyle/>
                    <a:p>
                      <a:r>
                        <a:rPr lang="en-US" dirty="0"/>
                        <a:t>Add more from IRS</a:t>
                      </a:r>
                    </a:p>
                  </a:txBody>
                  <a:tcPr/>
                </a:tc>
                <a:tc>
                  <a:txBody>
                    <a:bodyPr/>
                    <a:lstStyle/>
                    <a:p>
                      <a:r>
                        <a:rPr lang="en-US" dirty="0"/>
                        <a:t>+10B</a:t>
                      </a:r>
                    </a:p>
                  </a:txBody>
                  <a:tcPr/>
                </a:tc>
                <a:extLst>
                  <a:ext uri="{0D108BD9-81ED-4DB2-BD59-A6C34878D82A}">
                    <a16:rowId xmlns:a16="http://schemas.microsoft.com/office/drawing/2014/main" val="2486398185"/>
                  </a:ext>
                </a:extLst>
              </a:tr>
              <a:tr h="370840">
                <a:tc>
                  <a:txBody>
                    <a:bodyPr/>
                    <a:lstStyle/>
                    <a:p>
                      <a:r>
                        <a:rPr lang="en-US" dirty="0"/>
                        <a:t>Add savings from mandatory programs, etc.</a:t>
                      </a:r>
                    </a:p>
                  </a:txBody>
                  <a:tcPr/>
                </a:tc>
                <a:tc>
                  <a:txBody>
                    <a:bodyPr/>
                    <a:lstStyle/>
                    <a:p>
                      <a:r>
                        <a:rPr lang="en-US" dirty="0"/>
                        <a:t>+15B</a:t>
                      </a:r>
                    </a:p>
                  </a:txBody>
                  <a:tcPr/>
                </a:tc>
                <a:extLst>
                  <a:ext uri="{0D108BD9-81ED-4DB2-BD59-A6C34878D82A}">
                    <a16:rowId xmlns:a16="http://schemas.microsoft.com/office/drawing/2014/main" val="2418425365"/>
                  </a:ext>
                </a:extLst>
              </a:tr>
              <a:tr h="370840">
                <a:tc>
                  <a:txBody>
                    <a:bodyPr/>
                    <a:lstStyle/>
                    <a:p>
                      <a:r>
                        <a:rPr lang="en-US" dirty="0"/>
                        <a:t>Total available for other NDD in FY24</a:t>
                      </a:r>
                    </a:p>
                  </a:txBody>
                  <a:tcPr/>
                </a:tc>
                <a:tc>
                  <a:txBody>
                    <a:bodyPr/>
                    <a:lstStyle/>
                    <a:p>
                      <a:r>
                        <a:rPr lang="en-US" dirty="0"/>
                        <a:t>$637B</a:t>
                      </a:r>
                    </a:p>
                  </a:txBody>
                  <a:tcPr/>
                </a:tc>
                <a:extLst>
                  <a:ext uri="{0D108BD9-81ED-4DB2-BD59-A6C34878D82A}">
                    <a16:rowId xmlns:a16="http://schemas.microsoft.com/office/drawing/2014/main" val="3195442335"/>
                  </a:ext>
                </a:extLst>
              </a:tr>
              <a:tr h="370839">
                <a:tc>
                  <a:txBody>
                    <a:bodyPr/>
                    <a:lstStyle/>
                    <a:p>
                      <a:pPr lvl="0">
                        <a:buNone/>
                      </a:pPr>
                      <a:r>
                        <a:rPr lang="en-US" dirty="0"/>
                        <a:t>Total other NDD in FY23, per Biden budget</a:t>
                      </a:r>
                    </a:p>
                  </a:txBody>
                  <a:tcPr/>
                </a:tc>
                <a:tc>
                  <a:txBody>
                    <a:bodyPr/>
                    <a:lstStyle/>
                    <a:p>
                      <a:pPr lvl="0">
                        <a:buNone/>
                      </a:pPr>
                      <a:r>
                        <a:rPr lang="en-US" dirty="0"/>
                        <a:t>$641B</a:t>
                      </a:r>
                    </a:p>
                  </a:txBody>
                  <a:tcPr/>
                </a:tc>
                <a:extLst>
                  <a:ext uri="{0D108BD9-81ED-4DB2-BD59-A6C34878D82A}">
                    <a16:rowId xmlns:a16="http://schemas.microsoft.com/office/drawing/2014/main" val="3819035587"/>
                  </a:ext>
                </a:extLst>
              </a:tr>
            </a:tbl>
          </a:graphicData>
        </a:graphic>
      </p:graphicFrame>
      <p:sp>
        <p:nvSpPr>
          <p:cNvPr id="2" name="TextBox 1">
            <a:extLst>
              <a:ext uri="{FF2B5EF4-FFF2-40B4-BE49-F238E27FC236}">
                <a16:creationId xmlns:a16="http://schemas.microsoft.com/office/drawing/2014/main" id="{44EE32ED-A67C-2E22-7D00-69094105F4A2}"/>
              </a:ext>
            </a:extLst>
          </p:cNvPr>
          <p:cNvSpPr txBox="1"/>
          <p:nvPr/>
        </p:nvSpPr>
        <p:spPr>
          <a:xfrm>
            <a:off x="3570224" y="465328"/>
            <a:ext cx="505155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But is there a path to level spending? </a:t>
            </a:r>
            <a:endParaRPr lang="en-US" dirty="0"/>
          </a:p>
        </p:txBody>
      </p:sp>
    </p:spTree>
    <p:extLst>
      <p:ext uri="{BB962C8B-B14F-4D97-AF65-F5344CB8AC3E}">
        <p14:creationId xmlns:p14="http://schemas.microsoft.com/office/powerpoint/2010/main" val="1709821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683EE6-39A5-B4FC-1A22-5150E8B7DE27}"/>
              </a:ext>
            </a:extLst>
          </p:cNvPr>
          <p:cNvSpPr>
            <a:spLocks noGrp="1"/>
          </p:cNvSpPr>
          <p:nvPr>
            <p:ph type="ctrTitle"/>
          </p:nvPr>
        </p:nvSpPr>
        <p:spPr>
          <a:xfrm>
            <a:off x="6194716" y="739978"/>
            <a:ext cx="5334930" cy="3004145"/>
          </a:xfrm>
        </p:spPr>
        <p:txBody>
          <a:bodyPr>
            <a:normAutofit/>
          </a:bodyPr>
          <a:lstStyle/>
          <a:p>
            <a:r>
              <a:rPr lang="en-US">
                <a:cs typeface="Calibri Light"/>
              </a:rPr>
              <a:t>NACDD Public Policy Listserv</a:t>
            </a:r>
            <a:endParaRPr lang="en-US"/>
          </a:p>
        </p:txBody>
      </p:sp>
      <p:sp>
        <p:nvSpPr>
          <p:cNvPr id="3" name="Subtitle 2">
            <a:extLst>
              <a:ext uri="{FF2B5EF4-FFF2-40B4-BE49-F238E27FC236}">
                <a16:creationId xmlns:a16="http://schemas.microsoft.com/office/drawing/2014/main" id="{3895199A-35FC-32A0-196B-352F971D53BA}"/>
              </a:ext>
            </a:extLst>
          </p:cNvPr>
          <p:cNvSpPr>
            <a:spLocks noGrp="1"/>
          </p:cNvSpPr>
          <p:nvPr>
            <p:ph type="subTitle" idx="1"/>
          </p:nvPr>
        </p:nvSpPr>
        <p:spPr>
          <a:xfrm>
            <a:off x="6194715" y="3836197"/>
            <a:ext cx="5334931" cy="2189214"/>
          </a:xfrm>
        </p:spPr>
        <p:txBody>
          <a:bodyPr vert="horz" lIns="91440" tIns="45720" rIns="91440" bIns="45720" rtlCol="0">
            <a:normAutofit/>
          </a:bodyPr>
          <a:lstStyle/>
          <a:p>
            <a:r>
              <a:rPr lang="en-US">
                <a:ea typeface="+mn-lt"/>
                <a:cs typeface="+mn-lt"/>
              </a:rPr>
              <a:t>Policy List open to all NACDD members (council members, staff and self-advocates) </a:t>
            </a:r>
          </a:p>
          <a:p>
            <a:r>
              <a:rPr lang="en-US">
                <a:ea typeface="+mn-lt"/>
                <a:cs typeface="+mn-lt"/>
              </a:rPr>
              <a:t>To join go to https://bit.ly/3Ux1PEN</a:t>
            </a:r>
            <a:endParaRPr lang="en-US">
              <a:cs typeface="Calibri"/>
            </a:endParaRPr>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4" descr="A picture containing logo&#10;&#10;Description automatically generated">
            <a:extLst>
              <a:ext uri="{FF2B5EF4-FFF2-40B4-BE49-F238E27FC236}">
                <a16:creationId xmlns:a16="http://schemas.microsoft.com/office/drawing/2014/main" id="{AFD1E62A-CD52-FAF7-C54C-89EDF9701392}"/>
              </a:ext>
            </a:extLst>
          </p:cNvPr>
          <p:cNvPicPr>
            <a:picLocks noChangeAspect="1"/>
          </p:cNvPicPr>
          <p:nvPr/>
        </p:nvPicPr>
        <p:blipFill rotWithShape="1">
          <a:blip r:embed="rId2"/>
          <a:srcRect r="1" b="1075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0332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A0C90C0BAAFC42B9CBFEC0708F4935" ma:contentTypeVersion="16" ma:contentTypeDescription="Create a new document." ma:contentTypeScope="" ma:versionID="468bdaa2f1a1831900e75d3d6cfe388a">
  <xsd:schema xmlns:xsd="http://www.w3.org/2001/XMLSchema" xmlns:xs="http://www.w3.org/2001/XMLSchema" xmlns:p="http://schemas.microsoft.com/office/2006/metadata/properties" xmlns:ns2="560c9c75-9737-4a47-90d7-3192440b0b55" xmlns:ns3="7244ee07-bebb-4256-851d-8920eeb3e1b7" targetNamespace="http://schemas.microsoft.com/office/2006/metadata/properties" ma:root="true" ma:fieldsID="67e3438407637295d675cf159d3d3653" ns2:_="" ns3:_="">
    <xsd:import namespace="560c9c75-9737-4a47-90d7-3192440b0b55"/>
    <xsd:import namespace="7244ee07-bebb-4256-851d-8920eeb3e1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DateTaken"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c9c75-9737-4a47-90d7-3192440b0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b6cdaa0-f793-43fc-9d66-18f7e46bb38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244ee07-bebb-4256-851d-8920eeb3e1b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c59ed9a-9116-4bad-92b9-f5b46ad154c1}" ma:internalName="TaxCatchAll" ma:showField="CatchAllData" ma:web="7244ee07-bebb-4256-851d-8920eeb3e1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244ee07-bebb-4256-851d-8920eeb3e1b7">
      <UserInfo>
        <DisplayName/>
        <AccountId xsi:nil="true"/>
        <AccountType/>
      </UserInfo>
    </SharedWithUsers>
    <lcf76f155ced4ddcb4097134ff3c332f xmlns="560c9c75-9737-4a47-90d7-3192440b0b55">
      <Terms xmlns="http://schemas.microsoft.com/office/infopath/2007/PartnerControls"/>
    </lcf76f155ced4ddcb4097134ff3c332f>
    <TaxCatchAll xmlns="7244ee07-bebb-4256-851d-8920eeb3e1b7" xsi:nil="true"/>
  </documentManagement>
</p:properties>
</file>

<file path=customXml/itemProps1.xml><?xml version="1.0" encoding="utf-8"?>
<ds:datastoreItem xmlns:ds="http://schemas.openxmlformats.org/officeDocument/2006/customXml" ds:itemID="{419879FF-AB67-425D-94EA-6057DA49CB3F}">
  <ds:schemaRefs>
    <ds:schemaRef ds:uri="http://schemas.microsoft.com/sharepoint/v3/contenttype/forms"/>
  </ds:schemaRefs>
</ds:datastoreItem>
</file>

<file path=customXml/itemProps2.xml><?xml version="1.0" encoding="utf-8"?>
<ds:datastoreItem xmlns:ds="http://schemas.openxmlformats.org/officeDocument/2006/customXml" ds:itemID="{772F2FC3-7A56-47E1-B7AD-DB7C59837B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c9c75-9737-4a47-90d7-3192440b0b55"/>
    <ds:schemaRef ds:uri="7244ee07-bebb-4256-851d-8920eeb3e1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B0843C-86CD-480E-B9D4-E64D1EB301FC}">
  <ds:schemaRefs>
    <ds:schemaRef ds:uri="560c9c75-9737-4a47-90d7-3192440b0b55"/>
    <ds:schemaRef ds:uri="7244ee07-bebb-4256-851d-8920eeb3e1b7"/>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1</Notes>
  <HiddenSlides>0</HiddenSlides>
  <ScaleCrop>false</ScaleCrop>
  <HeadingPairs>
    <vt:vector size="4" baseType="variant">
      <vt:variant>
        <vt:lpstr>Theme</vt:lpstr>
      </vt:variant>
      <vt:variant>
        <vt:i4>3</vt:i4>
      </vt:variant>
      <vt:variant>
        <vt:lpstr>Slide Titles</vt:lpstr>
      </vt:variant>
      <vt:variant>
        <vt:i4>8</vt:i4>
      </vt:variant>
    </vt:vector>
  </HeadingPairs>
  <TitlesOfParts>
    <vt:vector size="11" baseType="lpstr">
      <vt:lpstr>Office Theme</vt:lpstr>
      <vt:lpstr>1_Office Theme</vt:lpstr>
      <vt:lpstr>office theme</vt:lpstr>
      <vt:lpstr>Policy Committee Update May 31, 2023</vt:lpstr>
      <vt:lpstr>PowerPoint Presentation</vt:lpstr>
      <vt:lpstr>PowerPoint Presentation</vt:lpstr>
      <vt:lpstr>PowerPoint Presentation</vt:lpstr>
      <vt:lpstr>PowerPoint Presentation</vt:lpstr>
      <vt:lpstr>PowerPoint Presentation</vt:lpstr>
      <vt:lpstr>PowerPoint Presentation</vt:lpstr>
      <vt:lpstr>NACDD Public Policy Listserv</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Misilo</dc:creator>
  <cp:revision>1033</cp:revision>
  <cp:lastPrinted>2017-11-16T14:55:44Z</cp:lastPrinted>
  <dcterms:created xsi:type="dcterms:W3CDTF">2016-02-23T16:23:37Z</dcterms:created>
  <dcterms:modified xsi:type="dcterms:W3CDTF">2023-05-31T21:00:28Z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0x01010010A0C90C0BAAFC42B9CBFEC0708F4935</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MediaServiceImageTags">
    <vt:lpwstr/>
  </property>
</Properties>
</file>