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72" r:id="rId6"/>
  </p:sldMasterIdLst>
  <p:notesMasterIdLst>
    <p:notesMasterId r:id="rId13"/>
  </p:notesMasterIdLst>
  <p:sldIdLst>
    <p:sldId id="256" r:id="rId7"/>
    <p:sldId id="304" r:id="rId8"/>
    <p:sldId id="307" r:id="rId9"/>
    <p:sldId id="308" r:id="rId10"/>
    <p:sldId id="309" r:id="rId11"/>
    <p:sldId id="30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766E5-F427-513C-B595-2C141795A20B}" v="747" dt="2023-04-19T19:37:56.139"/>
    <p1510:client id="{07A05232-5D6A-9C37-8C55-08F152AED5E2}" v="1" dt="2020-08-25T18:26:32.621"/>
    <p1510:client id="{28A4A341-0916-76E8-A870-7ECB7E7A1F0B}" v="960" dt="2022-11-12T15:39:43.107"/>
    <p1510:client id="{2C767CF6-F57C-A072-B2CE-0DA7D3029DB7}" v="1781" dt="2023-01-11T17:11:13.522"/>
    <p1510:client id="{3505BB87-A799-514D-F261-C7D63C982E6E}" v="5" dt="2022-11-16T18:16:37.252"/>
    <p1510:client id="{47F90FFD-DC7F-F710-1909-2360213CFB76}" v="74" dt="2023-02-22T21:16:57.338"/>
    <p1510:client id="{62BF95C3-1207-3B5C-CC3E-2880AD577791}" v="4" dt="2021-11-05T12:18:02.417"/>
    <p1510:client id="{69A9CD37-8C6F-3824-74F7-17EECBD4A356}" v="7" dt="2023-04-20T17:45:53.794"/>
    <p1510:client id="{72BE7A30-8B96-7320-5EF0-2D02136C6E89}" v="25" dt="2023-05-01T15:05:35.281"/>
    <p1510:client id="{7BA6096F-CA27-3513-615C-000A640AA137}" v="1" dt="2022-11-12T16:42:13.802"/>
    <p1510:client id="{8DA046AB-CFD7-E8CC-37F2-C9DD51936271}" v="1620" dt="2023-05-03T19:21:17.380"/>
    <p1510:client id="{8FAF9CD8-E95C-D080-6877-1AC802A9620A}" v="2000" dt="2023-01-11T18:49:39.180"/>
    <p1510:client id="{A22AE4E4-1CBC-8FD2-8638-299B6529C887}" v="11" dt="2020-03-13T17:42:39.288"/>
    <p1510:client id="{A7CA5EB5-A4BC-FB7E-BDF5-D751FDD055E7}" v="558" dt="2022-11-16T20:00:07.050"/>
    <p1510:client id="{A92E15A1-A650-5381-8F71-DD66E6136C71}" v="1828" dt="2023-02-08T21:48:39.232"/>
    <p1510:client id="{A94B4929-869D-5189-4226-2B0DB8637D79}" v="92" dt="2023-01-25T20:29:24.554"/>
    <p1510:client id="{AC0D4931-A584-287A-CB07-9BE0439DBB62}" v="1" dt="2020-08-12T21:15:02.318"/>
    <p1510:client id="{B92C6D49-2441-1D0B-833C-49971098A3E7}" v="211" dt="2022-12-14T17:33:09.508"/>
    <p1510:client id="{BC489871-2197-FFBF-F37C-3908167C3738}" v="1022" dt="2021-11-05T14:00:05.609"/>
    <p1510:client id="{C02848A7-8ABC-5757-1F1C-3E7CC1128C94}" v="16" dt="2020-03-13T16:29:05.621"/>
    <p1510:client id="{DD8CE7F9-63DF-4860-8954-0986B9E2BFD8}" v="81" dt="2023-05-01T14:19:54.855"/>
    <p1510:client id="{F8180A31-9ABB-2EA9-5312-043409868E5B}" v="4" dt="2020-08-13T13:57:05.990"/>
    <p1510:client id="{F8297631-7D84-D859-41A5-A678D1D73478}" v="1184" dt="2022-11-12T14:54:35.505"/>
    <p1510:client id="{FF1BD9A1-20DC-3382-8A30-C886DAE0EE68}" v="1951" dt="2022-03-11T17:49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8DA046AB-CFD7-E8CC-37F2-C9DD51936271}"/>
    <pc:docChg chg="addSld delSld modSld">
      <pc:chgData name="Erin Prangley" userId="S::eprangley@nacdd.org::7f058b9a-f90a-4281-a8c6-5ba31926f190" providerId="AD" clId="Web-{8DA046AB-CFD7-E8CC-37F2-C9DD51936271}" dt="2023-05-03T19:21:17.380" v="1085" actId="20577"/>
      <pc:docMkLst>
        <pc:docMk/>
      </pc:docMkLst>
      <pc:sldChg chg="modSp">
        <pc:chgData name="Erin Prangley" userId="S::eprangley@nacdd.org::7f058b9a-f90a-4281-a8c6-5ba31926f190" providerId="AD" clId="Web-{8DA046AB-CFD7-E8CC-37F2-C9DD51936271}" dt="2023-05-03T19:21:17.380" v="1085" actId="20577"/>
        <pc:sldMkLst>
          <pc:docMk/>
          <pc:sldMk cId="2003323784" sldId="303"/>
        </pc:sldMkLst>
        <pc:spChg chg="mod">
          <ac:chgData name="Erin Prangley" userId="S::eprangley@nacdd.org::7f058b9a-f90a-4281-a8c6-5ba31926f190" providerId="AD" clId="Web-{8DA046AB-CFD7-E8CC-37F2-C9DD51936271}" dt="2023-05-03T19:21:17.380" v="1085" actId="20577"/>
          <ac:spMkLst>
            <pc:docMk/>
            <pc:sldMk cId="2003323784" sldId="303"/>
            <ac:spMk id="2" creationId="{82683EE6-39A5-B4FC-1A22-5150E8B7DE27}"/>
          </ac:spMkLst>
        </pc:spChg>
        <pc:spChg chg="mod">
          <ac:chgData name="Erin Prangley" userId="S::eprangley@nacdd.org::7f058b9a-f90a-4281-a8c6-5ba31926f190" providerId="AD" clId="Web-{8DA046AB-CFD7-E8CC-37F2-C9DD51936271}" dt="2023-05-03T19:21:11.536" v="1083" actId="14100"/>
          <ac:spMkLst>
            <pc:docMk/>
            <pc:sldMk cId="2003323784" sldId="303"/>
            <ac:spMk id="3" creationId="{3895199A-35FC-32A0-196B-352F971D53BA}"/>
          </ac:spMkLst>
        </pc:spChg>
      </pc:sldChg>
      <pc:sldChg chg="addSp delSp modSp">
        <pc:chgData name="Erin Prangley" userId="S::eprangley@nacdd.org::7f058b9a-f90a-4281-a8c6-5ba31926f190" providerId="AD" clId="Web-{8DA046AB-CFD7-E8CC-37F2-C9DD51936271}" dt="2023-05-03T18:30:37.724" v="216" actId="20577"/>
        <pc:sldMkLst>
          <pc:docMk/>
          <pc:sldMk cId="4131311272" sldId="304"/>
        </pc:sldMkLst>
        <pc:spChg chg="add mod">
          <ac:chgData name="Erin Prangley" userId="S::eprangley@nacdd.org::7f058b9a-f90a-4281-a8c6-5ba31926f190" providerId="AD" clId="Web-{8DA046AB-CFD7-E8CC-37F2-C9DD51936271}" dt="2023-05-03T18:30:37.724" v="216" actId="20577"/>
          <ac:spMkLst>
            <pc:docMk/>
            <pc:sldMk cId="4131311272" sldId="304"/>
            <ac:spMk id="2" creationId="{27A5F45C-9221-07AC-DE77-0AA92049095B}"/>
          </ac:spMkLst>
        </pc:spChg>
        <pc:spChg chg="mod ord">
          <ac:chgData name="Erin Prangley" userId="S::eprangley@nacdd.org::7f058b9a-f90a-4281-a8c6-5ba31926f190" providerId="AD" clId="Web-{8DA046AB-CFD7-E8CC-37F2-C9DD51936271}" dt="2023-05-03T17:45:56.790" v="203" actId="20577"/>
          <ac:spMkLst>
            <pc:docMk/>
            <pc:sldMk cId="4131311272" sldId="304"/>
            <ac:spMk id="4" creationId="{E2BFE8D0-3DA6-5487-07C3-93F228D26903}"/>
          </ac:spMkLst>
        </pc:spChg>
        <pc:spChg chg="mod ord">
          <ac:chgData name="Erin Prangley" userId="S::eprangley@nacdd.org::7f058b9a-f90a-4281-a8c6-5ba31926f190" providerId="AD" clId="Web-{8DA046AB-CFD7-E8CC-37F2-C9DD51936271}" dt="2023-05-03T17:46:32.807" v="207" actId="1076"/>
          <ac:spMkLst>
            <pc:docMk/>
            <pc:sldMk cId="4131311272" sldId="304"/>
            <ac:spMk id="6" creationId="{95836258-2354-88A3-8E26-17A0489D5B3C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2" creationId="{50D1C5B3-B60D-4696-AE60-100D5EC8AB5D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3" creationId="{5184EE59-3061-456B-9FB5-98A8E0E74B02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4" creationId="{F7E07B5E-9FB5-4C91-8BE4-6167EB58D0A7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5" creationId="{37524947-EB09-4DD9-973B-9F75BBCD7269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6" creationId="{D30C8E25-2DD1-45C6-9F04-0F0CBF666021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47" creationId="{BC57EA3C-C239-4132-A618-5CBE9F896B2F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10" v="153"/>
          <ac:spMkLst>
            <pc:docMk/>
            <pc:sldMk cId="4131311272" sldId="304"/>
            <ac:spMk id="49" creationId="{0D7B6173-1D58-48E2-83CF-37350F315F75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10" v="153"/>
          <ac:spMkLst>
            <pc:docMk/>
            <pc:sldMk cId="4131311272" sldId="304"/>
            <ac:spMk id="50" creationId="{2F36CA75-CFBF-4844-B719-8FE9EBADA9AF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10" v="153"/>
          <ac:spMkLst>
            <pc:docMk/>
            <pc:sldMk cId="4131311272" sldId="304"/>
            <ac:spMk id="51" creationId="{3D4A84B9-E564-4DD0-97F8-DBF1C460C28A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10" v="153"/>
          <ac:spMkLst>
            <pc:docMk/>
            <pc:sldMk cId="4131311272" sldId="304"/>
            <ac:spMk id="55" creationId="{102382E0-0A09-46AE-B955-B911CAFE7F00}"/>
          </ac:spMkLst>
        </pc:spChg>
        <pc:spChg chg="add del">
          <ac:chgData name="Erin Prangley" userId="S::eprangley@nacdd.org::7f058b9a-f90a-4281-a8c6-5ba31926f190" providerId="AD" clId="Web-{8DA046AB-CFD7-E8CC-37F2-C9DD51936271}" dt="2023-05-03T17:34:28.610" v="153"/>
          <ac:spMkLst>
            <pc:docMk/>
            <pc:sldMk cId="4131311272" sldId="304"/>
            <ac:spMk id="62" creationId="{7DE75D4A-0965-4973-BE75-DECCAC9A9614}"/>
          </ac:spMkLst>
        </pc:spChg>
        <pc:spChg chg="add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64" creationId="{9D25F302-27C5-414F-97F8-6EA0A6C028BA}"/>
          </ac:spMkLst>
        </pc:spChg>
        <pc:spChg chg="add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65" creationId="{830A36F8-48C2-4842-A87B-8CE8DF4E7FD2}"/>
          </ac:spMkLst>
        </pc:spChg>
        <pc:spChg chg="add">
          <ac:chgData name="Erin Prangley" userId="S::eprangley@nacdd.org::7f058b9a-f90a-4281-a8c6-5ba31926f190" providerId="AD" clId="Web-{8DA046AB-CFD7-E8CC-37F2-C9DD51936271}" dt="2023-05-03T17:34:28.625" v="154"/>
          <ac:spMkLst>
            <pc:docMk/>
            <pc:sldMk cId="4131311272" sldId="304"/>
            <ac:spMk id="66" creationId="{8F451A30-466B-4996-9BA5-CD6ABCC6D558}"/>
          </ac:spMkLst>
        </pc:spChg>
        <pc:picChg chg="mod ord">
          <ac:chgData name="Erin Prangley" userId="S::eprangley@nacdd.org::7f058b9a-f90a-4281-a8c6-5ba31926f190" providerId="AD" clId="Web-{8DA046AB-CFD7-E8CC-37F2-C9DD51936271}" dt="2023-05-03T17:35:35.565" v="180" actId="1076"/>
          <ac:picMkLst>
            <pc:docMk/>
            <pc:sldMk cId="4131311272" sldId="304"/>
            <ac:picMk id="3" creationId="{CC6B5AD2-B79B-794A-6112-9C38E676F33C}"/>
          </ac:picMkLst>
        </pc:picChg>
        <pc:picChg chg="del">
          <ac:chgData name="Erin Prangley" userId="S::eprangley@nacdd.org::7f058b9a-f90a-4281-a8c6-5ba31926f190" providerId="AD" clId="Web-{8DA046AB-CFD7-E8CC-37F2-C9DD51936271}" dt="2023-05-03T17:33:24.514" v="149"/>
          <ac:picMkLst>
            <pc:docMk/>
            <pc:sldMk cId="4131311272" sldId="304"/>
            <ac:picMk id="5" creationId="{52497214-64E9-02B5-EC8A-06C0931CF30D}"/>
          </ac:picMkLst>
        </pc:picChg>
        <pc:picChg chg="del mod ord">
          <ac:chgData name="Erin Prangley" userId="S::eprangley@nacdd.org::7f058b9a-f90a-4281-a8c6-5ba31926f190" providerId="AD" clId="Web-{8DA046AB-CFD7-E8CC-37F2-C9DD51936271}" dt="2023-05-03T17:35:47.441" v="183"/>
          <ac:picMkLst>
            <pc:docMk/>
            <pc:sldMk cId="4131311272" sldId="304"/>
            <ac:picMk id="7" creationId="{F9738853-DBC5-5EAE-468E-3D5D298CB8C4}"/>
          </ac:picMkLst>
        </pc:picChg>
        <pc:picChg chg="mod">
          <ac:chgData name="Erin Prangley" userId="S::eprangley@nacdd.org::7f058b9a-f90a-4281-a8c6-5ba31926f190" providerId="AD" clId="Web-{8DA046AB-CFD7-E8CC-37F2-C9DD51936271}" dt="2023-05-03T17:35:30.893" v="178" actId="1076"/>
          <ac:picMkLst>
            <pc:docMk/>
            <pc:sldMk cId="4131311272" sldId="304"/>
            <ac:picMk id="8" creationId="{8E94F6AD-98E2-24C9-A90B-43B2EE292FD8}"/>
          </ac:picMkLst>
        </pc:picChg>
        <pc:picChg chg="add del mod">
          <ac:chgData name="Erin Prangley" userId="S::eprangley@nacdd.org::7f058b9a-f90a-4281-a8c6-5ba31926f190" providerId="AD" clId="Web-{8DA046AB-CFD7-E8CC-37F2-C9DD51936271}" dt="2023-05-03T17:30:39.477" v="138"/>
          <ac:picMkLst>
            <pc:docMk/>
            <pc:sldMk cId="4131311272" sldId="304"/>
            <ac:picMk id="9" creationId="{E34AE77C-18BF-F585-DDA1-D4DA47E090D1}"/>
          </ac:picMkLst>
        </pc:picChg>
        <pc:picChg chg="add mod ord">
          <ac:chgData name="Erin Prangley" userId="S::eprangley@nacdd.org::7f058b9a-f90a-4281-a8c6-5ba31926f190" providerId="AD" clId="Web-{8DA046AB-CFD7-E8CC-37F2-C9DD51936271}" dt="2023-05-03T17:35:38.675" v="181" actId="14100"/>
          <ac:picMkLst>
            <pc:docMk/>
            <pc:sldMk cId="4131311272" sldId="304"/>
            <ac:picMk id="10" creationId="{BF803F32-771C-30B5-1ECC-27AF8C58F0D5}"/>
          </ac:picMkLst>
        </pc:picChg>
        <pc:picChg chg="add mod">
          <ac:chgData name="Erin Prangley" userId="S::eprangley@nacdd.org::7f058b9a-f90a-4281-a8c6-5ba31926f190" providerId="AD" clId="Web-{8DA046AB-CFD7-E8CC-37F2-C9DD51936271}" dt="2023-05-03T17:37:22.631" v="186" actId="14100"/>
          <ac:picMkLst>
            <pc:docMk/>
            <pc:sldMk cId="4131311272" sldId="304"/>
            <ac:picMk id="11" creationId="{D7D35C94-4DFB-5BDF-D3B4-C8ACA17AB065}"/>
          </ac:picMkLst>
        </pc:picChg>
        <pc:picChg chg="add del mod">
          <ac:chgData name="Erin Prangley" userId="S::eprangley@nacdd.org::7f058b9a-f90a-4281-a8c6-5ba31926f190" providerId="AD" clId="Web-{8DA046AB-CFD7-E8CC-37F2-C9DD51936271}" dt="2023-05-03T17:44:41.334" v="193"/>
          <ac:picMkLst>
            <pc:docMk/>
            <pc:sldMk cId="4131311272" sldId="304"/>
            <ac:picMk id="12" creationId="{C100DB9A-B516-D19C-F582-24DB7A2327F9}"/>
          </ac:picMkLst>
        </pc:picChg>
        <pc:picChg chg="add del mod">
          <ac:chgData name="Erin Prangley" userId="S::eprangley@nacdd.org::7f058b9a-f90a-4281-a8c6-5ba31926f190" providerId="AD" clId="Web-{8DA046AB-CFD7-E8CC-37F2-C9DD51936271}" dt="2023-05-03T17:44:38.365" v="192"/>
          <ac:picMkLst>
            <pc:docMk/>
            <pc:sldMk cId="4131311272" sldId="304"/>
            <ac:picMk id="13" creationId="{87CE4D8E-2821-4F2B-36BD-EBF07382F49A}"/>
          </ac:picMkLst>
        </pc:picChg>
        <pc:picChg chg="add del mod">
          <ac:chgData name="Erin Prangley" userId="S::eprangley@nacdd.org::7f058b9a-f90a-4281-a8c6-5ba31926f190" providerId="AD" clId="Web-{8DA046AB-CFD7-E8CC-37F2-C9DD51936271}" dt="2023-05-03T17:45:31.336" v="199"/>
          <ac:picMkLst>
            <pc:docMk/>
            <pc:sldMk cId="4131311272" sldId="304"/>
            <ac:picMk id="14" creationId="{5F8B05A7-8192-9D97-8CE0-75E22CE4734F}"/>
          </ac:picMkLst>
        </pc:picChg>
        <pc:picChg chg="add mod">
          <ac:chgData name="Erin Prangley" userId="S::eprangley@nacdd.org::7f058b9a-f90a-4281-a8c6-5ba31926f190" providerId="AD" clId="Web-{8DA046AB-CFD7-E8CC-37F2-C9DD51936271}" dt="2023-05-03T17:45:46.962" v="202" actId="14100"/>
          <ac:picMkLst>
            <pc:docMk/>
            <pc:sldMk cId="4131311272" sldId="304"/>
            <ac:picMk id="15" creationId="{97691248-5E07-ADF1-97A0-C7EB91C8EDAB}"/>
          </ac:picMkLst>
        </pc:picChg>
        <pc:picChg chg="add del">
          <ac:chgData name="Erin Prangley" userId="S::eprangley@nacdd.org::7f058b9a-f90a-4281-a8c6-5ba31926f190" providerId="AD" clId="Web-{8DA046AB-CFD7-E8CC-37F2-C9DD51936271}" dt="2023-05-03T17:34:28.610" v="153"/>
          <ac:picMkLst>
            <pc:docMk/>
            <pc:sldMk cId="4131311272" sldId="304"/>
            <ac:picMk id="53" creationId="{4A599609-F5C2-4A0B-A992-913F814A631A}"/>
          </ac:picMkLst>
        </pc:picChg>
      </pc:sldChg>
      <pc:sldChg chg="del">
        <pc:chgData name="Erin Prangley" userId="S::eprangley@nacdd.org::7f058b9a-f90a-4281-a8c6-5ba31926f190" providerId="AD" clId="Web-{8DA046AB-CFD7-E8CC-37F2-C9DD51936271}" dt="2023-05-03T18:30:15.848" v="213"/>
        <pc:sldMkLst>
          <pc:docMk/>
          <pc:sldMk cId="1704265002" sldId="306"/>
        </pc:sldMkLst>
      </pc:sldChg>
      <pc:sldChg chg="addSp delSp modSp mod setBg">
        <pc:chgData name="Erin Prangley" userId="S::eprangley@nacdd.org::7f058b9a-f90a-4281-a8c6-5ba31926f190" providerId="AD" clId="Web-{8DA046AB-CFD7-E8CC-37F2-C9DD51936271}" dt="2023-05-03T19:16:06.918" v="997" actId="20577"/>
        <pc:sldMkLst>
          <pc:docMk/>
          <pc:sldMk cId="1767097117" sldId="307"/>
        </pc:sldMkLst>
        <pc:spChg chg="add mod ord">
          <ac:chgData name="Erin Prangley" userId="S::eprangley@nacdd.org::7f058b9a-f90a-4281-a8c6-5ba31926f190" providerId="AD" clId="Web-{8DA046AB-CFD7-E8CC-37F2-C9DD51936271}" dt="2023-05-03T19:16:06.918" v="997" actId="20577"/>
          <ac:spMkLst>
            <pc:docMk/>
            <pc:sldMk cId="1767097117" sldId="307"/>
            <ac:spMk id="2" creationId="{E28BD02D-669C-3AC2-8B7C-F8BE028A7CD9}"/>
          </ac:spMkLst>
        </pc:spChg>
        <pc:spChg chg="add mod">
          <ac:chgData name="Erin Prangley" userId="S::eprangley@nacdd.org::7f058b9a-f90a-4281-a8c6-5ba31926f190" providerId="AD" clId="Web-{8DA046AB-CFD7-E8CC-37F2-C9DD51936271}" dt="2023-05-03T19:15:38.136" v="987"/>
          <ac:spMkLst>
            <pc:docMk/>
            <pc:sldMk cId="1767097117" sldId="307"/>
            <ac:spMk id="3" creationId="{29737E2C-BA7F-CC06-269D-B551BA906F35}"/>
          </ac:spMkLst>
        </pc:spChg>
        <pc:spChg chg="del">
          <ac:chgData name="Erin Prangley" userId="S::eprangley@nacdd.org::7f058b9a-f90a-4281-a8c6-5ba31926f190" providerId="AD" clId="Web-{8DA046AB-CFD7-E8CC-37F2-C9DD51936271}" dt="2023-05-03T18:31:02.334" v="217"/>
          <ac:spMkLst>
            <pc:docMk/>
            <pc:sldMk cId="1767097117" sldId="307"/>
            <ac:spMk id="4" creationId="{A0677A15-544E-4B39-BBED-B7BCD1A16E13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5:23.432" v="985"/>
          <ac:spMkLst>
            <pc:docMk/>
            <pc:sldMk cId="1767097117" sldId="307"/>
            <ac:spMk id="10" creationId="{F13C74B1-5B17-4795-BED0-7140497B445A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5:23.432" v="985"/>
          <ac:spMkLst>
            <pc:docMk/>
            <pc:sldMk cId="1767097117" sldId="307"/>
            <ac:spMk id="12" creationId="{D4974D33-8DC5-464E-8C6D-BE58F0669C17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5:38.136" v="987"/>
          <ac:spMkLst>
            <pc:docMk/>
            <pc:sldMk cId="1767097117" sldId="307"/>
            <ac:spMk id="17" creationId="{743AA782-23D1-4521-8CAD-47662984AA08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5:38.136" v="987"/>
          <ac:spMkLst>
            <pc:docMk/>
            <pc:sldMk cId="1767097117" sldId="307"/>
            <ac:spMk id="19" creationId="{650D18FE-0824-4A46-B22C-A86B52E5780A}"/>
          </ac:spMkLst>
        </pc:spChg>
        <pc:spChg chg="add">
          <ac:chgData name="Erin Prangley" userId="S::eprangley@nacdd.org::7f058b9a-f90a-4281-a8c6-5ba31926f190" providerId="AD" clId="Web-{8DA046AB-CFD7-E8CC-37F2-C9DD51936271}" dt="2023-05-03T19:15:38.136" v="987"/>
          <ac:spMkLst>
            <pc:docMk/>
            <pc:sldMk cId="1767097117" sldId="307"/>
            <ac:spMk id="24" creationId="{45D37F4E-DDB4-456B-97E0-9937730A039F}"/>
          </ac:spMkLst>
        </pc:spChg>
        <pc:spChg chg="add">
          <ac:chgData name="Erin Prangley" userId="S::eprangley@nacdd.org::7f058b9a-f90a-4281-a8c6-5ba31926f190" providerId="AD" clId="Web-{8DA046AB-CFD7-E8CC-37F2-C9DD51936271}" dt="2023-05-03T19:15:38.136" v="987"/>
          <ac:spMkLst>
            <pc:docMk/>
            <pc:sldMk cId="1767097117" sldId="307"/>
            <ac:spMk id="26" creationId="{B2DD41CD-8F47-4F56-AD12-4E2FF7696987}"/>
          </ac:spMkLst>
        </pc:spChg>
        <pc:picChg chg="add mod">
          <ac:chgData name="Erin Prangley" userId="S::eprangley@nacdd.org::7f058b9a-f90a-4281-a8c6-5ba31926f190" providerId="AD" clId="Web-{8DA046AB-CFD7-E8CC-37F2-C9DD51936271}" dt="2023-05-03T19:15:38.136" v="987"/>
          <ac:picMkLst>
            <pc:docMk/>
            <pc:sldMk cId="1767097117" sldId="307"/>
            <ac:picMk id="5" creationId="{5C719710-A170-B636-4FEE-FE38C07B47B8}"/>
          </ac:picMkLst>
        </pc:picChg>
      </pc:sldChg>
      <pc:sldChg chg="addSp delSp modSp mod setBg">
        <pc:chgData name="Erin Prangley" userId="S::eprangley@nacdd.org::7f058b9a-f90a-4281-a8c6-5ba31926f190" providerId="AD" clId="Web-{8DA046AB-CFD7-E8CC-37F2-C9DD51936271}" dt="2023-05-03T19:14:49.947" v="980" actId="14100"/>
        <pc:sldMkLst>
          <pc:docMk/>
          <pc:sldMk cId="3205919790" sldId="308"/>
        </pc:sldMkLst>
        <pc:spChg chg="add mod ord">
          <ac:chgData name="Erin Prangley" userId="S::eprangley@nacdd.org::7f058b9a-f90a-4281-a8c6-5ba31926f190" providerId="AD" clId="Web-{8DA046AB-CFD7-E8CC-37F2-C9DD51936271}" dt="2023-05-03T19:14:49.947" v="980" actId="14100"/>
          <ac:spMkLst>
            <pc:docMk/>
            <pc:sldMk cId="3205919790" sldId="308"/>
            <ac:spMk id="2" creationId="{7C4B1A12-EE6C-BD21-6ECA-E113A52F6D01}"/>
          </ac:spMkLst>
        </pc:spChg>
        <pc:spChg chg="add mod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3" creationId="{2BD8FEB4-E974-D676-9A57-5320DF98FF81}"/>
          </ac:spMkLst>
        </pc:spChg>
        <pc:spChg chg="del mod">
          <ac:chgData name="Erin Prangley" userId="S::eprangley@nacdd.org::7f058b9a-f90a-4281-a8c6-5ba31926f190" providerId="AD" clId="Web-{8DA046AB-CFD7-E8CC-37F2-C9DD51936271}" dt="2023-05-03T19:13:20.522" v="955"/>
          <ac:spMkLst>
            <pc:docMk/>
            <pc:sldMk cId="3205919790" sldId="308"/>
            <ac:spMk id="4" creationId="{53043C27-3858-ABD6-0CFA-4287025B19F6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11" creationId="{F3060C83-F051-4F0E-ABAD-AA0DFC48B218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13" creationId="{83C98ABE-055B-441F-B07E-44F97F083C39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15" creationId="{29FDB030-9B49-4CED-8CCD-4D99382388AC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17" creationId="{3783CA14-24A1-485C-8B30-D6A5D87987AD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19" creationId="{9A97C86A-04D6-40F7-AE84-31AB43E6A846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21" creationId="{FF9F2414-84E8-453E-B1F3-389FDE8192D9}"/>
          </ac:spMkLst>
        </pc:spChg>
        <pc:spChg chg="add del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23" creationId="{3ECA69A1-7536-43AC-85EF-C7106179F5ED}"/>
          </ac:spMkLst>
        </pc:spChg>
        <pc:spChg chg="add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28" creationId="{A6D37EE4-EA1B-46EE-A54B-5233C63C9695}"/>
          </ac:spMkLst>
        </pc:spChg>
        <pc:spChg chg="add">
          <ac:chgData name="Erin Prangley" userId="S::eprangley@nacdd.org::7f058b9a-f90a-4281-a8c6-5ba31926f190" providerId="AD" clId="Web-{8DA046AB-CFD7-E8CC-37F2-C9DD51936271}" dt="2023-05-03T19:13:43.991" v="956"/>
          <ac:spMkLst>
            <pc:docMk/>
            <pc:sldMk cId="3205919790" sldId="308"/>
            <ac:spMk id="30" creationId="{927D5270-6648-4CC1-8F78-48BE299CAC25}"/>
          </ac:spMkLst>
        </pc:spChg>
        <pc:picChg chg="add mod">
          <ac:chgData name="Erin Prangley" userId="S::eprangley@nacdd.org::7f058b9a-f90a-4281-a8c6-5ba31926f190" providerId="AD" clId="Web-{8DA046AB-CFD7-E8CC-37F2-C9DD51936271}" dt="2023-05-03T19:13:43.991" v="956"/>
          <ac:picMkLst>
            <pc:docMk/>
            <pc:sldMk cId="3205919790" sldId="308"/>
            <ac:picMk id="5" creationId="{97ECCA1A-0B7A-7AA8-599A-30C3C6D341A5}"/>
          </ac:picMkLst>
        </pc:picChg>
      </pc:sldChg>
      <pc:sldChg chg="addSp delSp modSp new mod setBg">
        <pc:chgData name="Erin Prangley" userId="S::eprangley@nacdd.org::7f058b9a-f90a-4281-a8c6-5ba31926f190" providerId="AD" clId="Web-{8DA046AB-CFD7-E8CC-37F2-C9DD51936271}" dt="2023-05-03T19:19:48.143" v="1041" actId="20577"/>
        <pc:sldMkLst>
          <pc:docMk/>
          <pc:sldMk cId="2173123710" sldId="309"/>
        </pc:sldMkLst>
        <pc:spChg chg="del mod">
          <ac:chgData name="Erin Prangley" userId="S::eprangley@nacdd.org::7f058b9a-f90a-4281-a8c6-5ba31926f190" providerId="AD" clId="Web-{8DA046AB-CFD7-E8CC-37F2-C9DD51936271}" dt="2023-05-03T19:03:22.957" v="807"/>
          <ac:spMkLst>
            <pc:docMk/>
            <pc:sldMk cId="2173123710" sldId="309"/>
            <ac:spMk id="2" creationId="{1DDAD1BE-C70A-C128-5A7B-081D7D051C90}"/>
          </ac:spMkLst>
        </pc:spChg>
        <pc:spChg chg="mod ord">
          <ac:chgData name="Erin Prangley" userId="S::eprangley@nacdd.org::7f058b9a-f90a-4281-a8c6-5ba31926f190" providerId="AD" clId="Web-{8DA046AB-CFD7-E8CC-37F2-C9DD51936271}" dt="2023-05-03T19:19:48.143" v="1041" actId="20577"/>
          <ac:spMkLst>
            <pc:docMk/>
            <pc:sldMk cId="2173123710" sldId="309"/>
            <ac:spMk id="3" creationId="{DDD1A436-19E6-3B54-5B56-2DDBCC601B52}"/>
          </ac:spMkLst>
        </pc:spChg>
        <pc:spChg chg="add mod">
          <ac:chgData name="Erin Prangley" userId="S::eprangley@nacdd.org::7f058b9a-f90a-4281-a8c6-5ba31926f190" providerId="AD" clId="Web-{8DA046AB-CFD7-E8CC-37F2-C9DD51936271}" dt="2023-05-03T19:19:37.815" v="1039" actId="20577"/>
          <ac:spMkLst>
            <pc:docMk/>
            <pc:sldMk cId="2173123710" sldId="309"/>
            <ac:spMk id="4" creationId="{2F490997-8DC5-9FFA-98A3-9CAFCC743268}"/>
          </ac:spMkLst>
        </pc:spChg>
        <pc:spChg chg="add">
          <ac:chgData name="Erin Prangley" userId="S::eprangley@nacdd.org::7f058b9a-f90a-4281-a8c6-5ba31926f190" providerId="AD" clId="Web-{8DA046AB-CFD7-E8CC-37F2-C9DD51936271}" dt="2023-05-03T19:16:52.075" v="999"/>
          <ac:spMkLst>
            <pc:docMk/>
            <pc:sldMk cId="2173123710" sldId="309"/>
            <ac:spMk id="10" creationId="{245A9F99-D9B1-4094-A2E2-B90AC1DB7B9C}"/>
          </ac:spMkLst>
        </pc:spChg>
        <pc:spChg chg="add">
          <ac:chgData name="Erin Prangley" userId="S::eprangley@nacdd.org::7f058b9a-f90a-4281-a8c6-5ba31926f190" providerId="AD" clId="Web-{8DA046AB-CFD7-E8CC-37F2-C9DD51936271}" dt="2023-05-03T19:16:52.075" v="999"/>
          <ac:spMkLst>
            <pc:docMk/>
            <pc:sldMk cId="2173123710" sldId="309"/>
            <ac:spMk id="12" creationId="{B7FAF607-473A-4A43-A23D-BBFF5C4117BB}"/>
          </ac:spMkLst>
        </pc:spChg>
        <pc:grpChg chg="add">
          <ac:chgData name="Erin Prangley" userId="S::eprangley@nacdd.org::7f058b9a-f90a-4281-a8c6-5ba31926f190" providerId="AD" clId="Web-{8DA046AB-CFD7-E8CC-37F2-C9DD51936271}" dt="2023-05-03T19:16:52.075" v="999"/>
          <ac:grpSpMkLst>
            <pc:docMk/>
            <pc:sldMk cId="2173123710" sldId="309"/>
            <ac:grpSpMk id="14" creationId="{C5F6476F-D303-44D3-B30F-1BA348F0F64A}"/>
          </ac:grpSpMkLst>
        </pc:grpChg>
        <pc:picChg chg="add mod">
          <ac:chgData name="Erin Prangley" userId="S::eprangley@nacdd.org::7f058b9a-f90a-4281-a8c6-5ba31926f190" providerId="AD" clId="Web-{8DA046AB-CFD7-E8CC-37F2-C9DD51936271}" dt="2023-05-03T19:16:52.075" v="999"/>
          <ac:picMkLst>
            <pc:docMk/>
            <pc:sldMk cId="2173123710" sldId="309"/>
            <ac:picMk id="5" creationId="{F0809A75-B0AB-FCDD-9A93-C782168876F7}"/>
          </ac:picMkLst>
        </pc:picChg>
      </pc:sldChg>
    </pc:docChg>
  </pc:docChgLst>
  <pc:docChgLst>
    <pc:chgData name="Erin Prangley" userId="S::eprangley@nacdd.org::7f058b9a-f90a-4281-a8c6-5ba31926f190" providerId="AD" clId="Web-{72BE7A30-8B96-7320-5EF0-2D02136C6E89}"/>
    <pc:docChg chg="addSld modSld">
      <pc:chgData name="Erin Prangley" userId="S::eprangley@nacdd.org::7f058b9a-f90a-4281-a8c6-5ba31926f190" providerId="AD" clId="Web-{72BE7A30-8B96-7320-5EF0-2D02136C6E89}" dt="2023-05-01T15:05:35.281" v="19" actId="20577"/>
      <pc:docMkLst>
        <pc:docMk/>
      </pc:docMkLst>
      <pc:sldChg chg="addSp delSp modSp new">
        <pc:chgData name="Erin Prangley" userId="S::eprangley@nacdd.org::7f058b9a-f90a-4281-a8c6-5ba31926f190" providerId="AD" clId="Web-{72BE7A30-8B96-7320-5EF0-2D02136C6E89}" dt="2023-05-01T14:43:15.401" v="4"/>
        <pc:sldMkLst>
          <pc:docMk/>
          <pc:sldMk cId="1767097117" sldId="307"/>
        </pc:sldMkLst>
        <pc:spChg chg="del">
          <ac:chgData name="Erin Prangley" userId="S::eprangley@nacdd.org::7f058b9a-f90a-4281-a8c6-5ba31926f190" providerId="AD" clId="Web-{72BE7A30-8B96-7320-5EF0-2D02136C6E89}" dt="2023-05-01T14:36:51.156" v="2"/>
          <ac:spMkLst>
            <pc:docMk/>
            <pc:sldMk cId="1767097117" sldId="307"/>
            <ac:spMk id="2" creationId="{913A71E9-C76E-916C-A74E-58F529E6F05E}"/>
          </ac:spMkLst>
        </pc:spChg>
        <pc:spChg chg="del">
          <ac:chgData name="Erin Prangley" userId="S::eprangley@nacdd.org::7f058b9a-f90a-4281-a8c6-5ba31926f190" providerId="AD" clId="Web-{72BE7A30-8B96-7320-5EF0-2D02136C6E89}" dt="2023-05-01T14:36:47.781" v="1"/>
          <ac:spMkLst>
            <pc:docMk/>
            <pc:sldMk cId="1767097117" sldId="307"/>
            <ac:spMk id="3" creationId="{411106F9-4031-C0F4-8001-6469AF7DB206}"/>
          </ac:spMkLst>
        </pc:spChg>
        <pc:spChg chg="add mod">
          <ac:chgData name="Erin Prangley" userId="S::eprangley@nacdd.org::7f058b9a-f90a-4281-a8c6-5ba31926f190" providerId="AD" clId="Web-{72BE7A30-8B96-7320-5EF0-2D02136C6E89}" dt="2023-05-01T14:43:15.401" v="4"/>
          <ac:spMkLst>
            <pc:docMk/>
            <pc:sldMk cId="1767097117" sldId="307"/>
            <ac:spMk id="4" creationId="{A0677A15-544E-4B39-BBED-B7BCD1A16E13}"/>
          </ac:spMkLst>
        </pc:spChg>
      </pc:sldChg>
      <pc:sldChg chg="addSp delSp modSp new">
        <pc:chgData name="Erin Prangley" userId="S::eprangley@nacdd.org::7f058b9a-f90a-4281-a8c6-5ba31926f190" providerId="AD" clId="Web-{72BE7A30-8B96-7320-5EF0-2D02136C6E89}" dt="2023-05-01T15:05:35.281" v="19" actId="20577"/>
        <pc:sldMkLst>
          <pc:docMk/>
          <pc:sldMk cId="3205919790" sldId="308"/>
        </pc:sldMkLst>
        <pc:spChg chg="del">
          <ac:chgData name="Erin Prangley" userId="S::eprangley@nacdd.org::7f058b9a-f90a-4281-a8c6-5ba31926f190" providerId="AD" clId="Web-{72BE7A30-8B96-7320-5EF0-2D02136C6E89}" dt="2023-05-01T14:57:45.784" v="6"/>
          <ac:spMkLst>
            <pc:docMk/>
            <pc:sldMk cId="3205919790" sldId="308"/>
            <ac:spMk id="2" creationId="{4B5C5E5F-444F-1E4A-0EA9-7C4666EBB2E9}"/>
          </ac:spMkLst>
        </pc:spChg>
        <pc:spChg chg="del">
          <ac:chgData name="Erin Prangley" userId="S::eprangley@nacdd.org::7f058b9a-f90a-4281-a8c6-5ba31926f190" providerId="AD" clId="Web-{72BE7A30-8B96-7320-5EF0-2D02136C6E89}" dt="2023-05-01T14:57:49.128" v="7"/>
          <ac:spMkLst>
            <pc:docMk/>
            <pc:sldMk cId="3205919790" sldId="308"/>
            <ac:spMk id="3" creationId="{2A55F4AD-38F1-46C5-E52B-95609AC1C168}"/>
          </ac:spMkLst>
        </pc:spChg>
        <pc:spChg chg="add mod">
          <ac:chgData name="Erin Prangley" userId="S::eprangley@nacdd.org::7f058b9a-f90a-4281-a8c6-5ba31926f190" providerId="AD" clId="Web-{72BE7A30-8B96-7320-5EF0-2D02136C6E89}" dt="2023-05-01T15:05:35.281" v="19" actId="20577"/>
          <ac:spMkLst>
            <pc:docMk/>
            <pc:sldMk cId="3205919790" sldId="308"/>
            <ac:spMk id="4" creationId="{53043C27-3858-ABD6-0CFA-4287025B19F6}"/>
          </ac:spMkLst>
        </pc:spChg>
      </pc:sldChg>
    </pc:docChg>
  </pc:docChgLst>
  <pc:docChgLst>
    <pc:chgData name="Erin Prangley" userId="S::eprangley@nacdd.org::7f058b9a-f90a-4281-a8c6-5ba31926f190" providerId="AD" clId="Web-{DD8CE7F9-63DF-4860-8954-0986B9E2BFD8}"/>
    <pc:docChg chg="addSld delSld modSld">
      <pc:chgData name="Erin Prangley" userId="S::eprangley@nacdd.org::7f058b9a-f90a-4281-a8c6-5ba31926f190" providerId="AD" clId="Web-{DD8CE7F9-63DF-4860-8954-0986B9E2BFD8}" dt="2023-05-01T14:19:54.355" v="73"/>
      <pc:docMkLst>
        <pc:docMk/>
      </pc:docMkLst>
      <pc:sldChg chg="modSp">
        <pc:chgData name="Erin Prangley" userId="S::eprangley@nacdd.org::7f058b9a-f90a-4281-a8c6-5ba31926f190" providerId="AD" clId="Web-{DD8CE7F9-63DF-4860-8954-0986B9E2BFD8}" dt="2023-05-01T14:01:42.774" v="4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DD8CE7F9-63DF-4860-8954-0986B9E2BFD8}" dt="2023-05-01T14:01:42.774" v="4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addSp delSp modSp">
        <pc:chgData name="Erin Prangley" userId="S::eprangley@nacdd.org::7f058b9a-f90a-4281-a8c6-5ba31926f190" providerId="AD" clId="Web-{DD8CE7F9-63DF-4860-8954-0986B9E2BFD8}" dt="2023-05-01T14:19:54.355" v="73"/>
        <pc:sldMkLst>
          <pc:docMk/>
          <pc:sldMk cId="4131311272" sldId="304"/>
        </pc:sldMkLst>
        <pc:spChg chg="mod ord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" creationId="{E2BFE8D0-3DA6-5487-07C3-93F228D26903}"/>
          </ac:spMkLst>
        </pc:spChg>
        <pc:spChg chg="mod ord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6" creationId="{95836258-2354-88A3-8E26-17A0489D5B3C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52.943" v="42"/>
          <ac:spMkLst>
            <pc:docMk/>
            <pc:sldMk cId="4131311272" sldId="304"/>
            <ac:spMk id="11" creationId="{86FF76B9-219D-4469-AF87-0236D29032F1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52.943" v="42"/>
          <ac:spMkLst>
            <pc:docMk/>
            <pc:sldMk cId="4131311272" sldId="304"/>
            <ac:spMk id="17" creationId="{2E80C965-DB6D-4F81-9E9E-B027384D0BD6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52.943" v="42"/>
          <ac:spMkLst>
            <pc:docMk/>
            <pc:sldMk cId="4131311272" sldId="304"/>
            <ac:spMk id="19" creationId="{633C5E46-DAC5-4661-9C87-22B08E2A512F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24.724" v="37"/>
          <ac:spMkLst>
            <pc:docMk/>
            <pc:sldMk cId="4131311272" sldId="304"/>
            <ac:spMk id="24" creationId="{0D7B6173-1D58-48E2-83CF-37350F315F75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24.724" v="37"/>
          <ac:spMkLst>
            <pc:docMk/>
            <pc:sldMk cId="4131311272" sldId="304"/>
            <ac:spMk id="26" creationId="{2F36CA75-CFBF-4844-B719-8FE9EBADA9AF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24.724" v="37"/>
          <ac:spMkLst>
            <pc:docMk/>
            <pc:sldMk cId="4131311272" sldId="304"/>
            <ac:spMk id="28" creationId="{3D4A84B9-E564-4DD0-97F8-DBF1C460C28A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24.724" v="37"/>
          <ac:spMkLst>
            <pc:docMk/>
            <pc:sldMk cId="4131311272" sldId="304"/>
            <ac:spMk id="32" creationId="{102382E0-0A09-46AE-B955-B911CAFE7F00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24.724" v="37"/>
          <ac:spMkLst>
            <pc:docMk/>
            <pc:sldMk cId="4131311272" sldId="304"/>
            <ac:spMk id="34" creationId="{7DE75D4A-0965-4973-BE75-DECCAC9A9614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33.412" v="39"/>
          <ac:spMkLst>
            <pc:docMk/>
            <pc:sldMk cId="4131311272" sldId="304"/>
            <ac:spMk id="36" creationId="{94BFCCA4-109C-4B21-816E-144FE75C38EE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33.412" v="39"/>
          <ac:spMkLst>
            <pc:docMk/>
            <pc:sldMk cId="4131311272" sldId="304"/>
            <ac:spMk id="37" creationId="{0059B5C0-FEC8-4370-AF45-02E3AEF6FA6D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52.928" v="41"/>
          <ac:spMkLst>
            <pc:docMk/>
            <pc:sldMk cId="4131311272" sldId="304"/>
            <ac:spMk id="39" creationId="{8C4161AE-11A2-4436-A7FB-4433458658C9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6:52.928" v="41"/>
          <ac:spMkLst>
            <pc:docMk/>
            <pc:sldMk cId="4131311272" sldId="304"/>
            <ac:spMk id="40" creationId="{178229D1-C16F-4EBF-AA2C-B7ECDCC85164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2" creationId="{50D1C5B3-B60D-4696-AE60-100D5EC8AB5D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3" creationId="{5184EE59-3061-456B-9FB5-98A8E0E74B02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4" creationId="{F7E07B5E-9FB5-4C91-8BE4-6167EB58D0A7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5" creationId="{37524947-EB09-4DD9-973B-9F75BBCD7269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6" creationId="{D30C8E25-2DD1-45C6-9F04-0F0CBF666021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47" creationId="{BC57EA3C-C239-4132-A618-5CBE9F896B2F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52" creationId="{A3C210E6-A35A-4F68-8D60-801A019C75B8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54" creationId="{AC0D06B0-F19C-459E-B221-A34B506FB5E3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56" creationId="{345B26DA-1C6B-4C66-81C9-9C1877FC2DB1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58" creationId="{98DE6C44-43F8-4DE4-AB81-66853FFEA09A}"/>
          </ac:spMkLst>
        </pc:spChg>
        <pc:spChg chg="add del">
          <ac:chgData name="Erin Prangley" userId="S::eprangley@nacdd.org::7f058b9a-f90a-4281-a8c6-5ba31926f190" providerId="AD" clId="Web-{DD8CE7F9-63DF-4860-8954-0986B9E2BFD8}" dt="2023-05-01T14:19:54.355" v="73"/>
          <ac:spMkLst>
            <pc:docMk/>
            <pc:sldMk cId="4131311272" sldId="304"/>
            <ac:spMk id="60" creationId="{2409529B-9B56-4F10-BE4D-F934DB89E57E}"/>
          </ac:spMkLst>
        </pc:spChg>
        <pc:grpChg chg="add del">
          <ac:chgData name="Erin Prangley" userId="S::eprangley@nacdd.org::7f058b9a-f90a-4281-a8c6-5ba31926f190" providerId="AD" clId="Web-{DD8CE7F9-63DF-4860-8954-0986B9E2BFD8}" dt="2023-05-01T14:16:52.943" v="42"/>
          <ac:grpSpMkLst>
            <pc:docMk/>
            <pc:sldMk cId="4131311272" sldId="304"/>
            <ac:grpSpMk id="13" creationId="{DB88BD78-87E1-424D-B479-C37D8E41B12E}"/>
          </ac:grpSpMkLst>
        </pc:grpChg>
        <pc:picChg chg="add del mod">
          <ac:chgData name="Erin Prangley" userId="S::eprangley@nacdd.org::7f058b9a-f90a-4281-a8c6-5ba31926f190" providerId="AD" clId="Web-{DD8CE7F9-63DF-4860-8954-0986B9E2BFD8}" dt="2023-05-01T14:13:18.655" v="33"/>
          <ac:picMkLst>
            <pc:docMk/>
            <pc:sldMk cId="4131311272" sldId="304"/>
            <ac:picMk id="2" creationId="{A7949A67-4287-0F48-5A74-3912EDA600B4}"/>
          </ac:picMkLst>
        </pc:picChg>
        <pc:picChg chg="add mod ord">
          <ac:chgData name="Erin Prangley" userId="S::eprangley@nacdd.org::7f058b9a-f90a-4281-a8c6-5ba31926f190" providerId="AD" clId="Web-{DD8CE7F9-63DF-4860-8954-0986B9E2BFD8}" dt="2023-05-01T14:19:54.355" v="73"/>
          <ac:picMkLst>
            <pc:docMk/>
            <pc:sldMk cId="4131311272" sldId="304"/>
            <ac:picMk id="3" creationId="{CC6B5AD2-B79B-794A-6112-9C38E676F33C}"/>
          </ac:picMkLst>
        </pc:picChg>
        <pc:picChg chg="add del mod ord">
          <ac:chgData name="Erin Prangley" userId="S::eprangley@nacdd.org::7f058b9a-f90a-4281-a8c6-5ba31926f190" providerId="AD" clId="Web-{DD8CE7F9-63DF-4860-8954-0986B9E2BFD8}" dt="2023-05-01T14:19:54.355" v="73"/>
          <ac:picMkLst>
            <pc:docMk/>
            <pc:sldMk cId="4131311272" sldId="304"/>
            <ac:picMk id="5" creationId="{52497214-64E9-02B5-EC8A-06C0931CF30D}"/>
          </ac:picMkLst>
        </pc:picChg>
        <pc:picChg chg="add mod ord">
          <ac:chgData name="Erin Prangley" userId="S::eprangley@nacdd.org::7f058b9a-f90a-4281-a8c6-5ba31926f190" providerId="AD" clId="Web-{DD8CE7F9-63DF-4860-8954-0986B9E2BFD8}" dt="2023-05-01T14:19:54.355" v="73"/>
          <ac:picMkLst>
            <pc:docMk/>
            <pc:sldMk cId="4131311272" sldId="304"/>
            <ac:picMk id="7" creationId="{F9738853-DBC5-5EAE-468E-3D5D298CB8C4}"/>
          </ac:picMkLst>
        </pc:picChg>
        <pc:picChg chg="add mod ord">
          <ac:chgData name="Erin Prangley" userId="S::eprangley@nacdd.org::7f058b9a-f90a-4281-a8c6-5ba31926f190" providerId="AD" clId="Web-{DD8CE7F9-63DF-4860-8954-0986B9E2BFD8}" dt="2023-05-01T14:19:54.355" v="73"/>
          <ac:picMkLst>
            <pc:docMk/>
            <pc:sldMk cId="4131311272" sldId="304"/>
            <ac:picMk id="8" creationId="{8E94F6AD-98E2-24C9-A90B-43B2EE292FD8}"/>
          </ac:picMkLst>
        </pc:picChg>
        <pc:picChg chg="add del">
          <ac:chgData name="Erin Prangley" userId="S::eprangley@nacdd.org::7f058b9a-f90a-4281-a8c6-5ba31926f190" providerId="AD" clId="Web-{DD8CE7F9-63DF-4860-8954-0986B9E2BFD8}" dt="2023-05-01T14:16:24.724" v="37"/>
          <ac:picMkLst>
            <pc:docMk/>
            <pc:sldMk cId="4131311272" sldId="304"/>
            <ac:picMk id="30" creationId="{4A599609-F5C2-4A0B-A992-913F814A631A}"/>
          </ac:picMkLst>
        </pc:picChg>
      </pc:sldChg>
      <pc:sldChg chg="add del replId">
        <pc:chgData name="Erin Prangley" userId="S::eprangley@nacdd.org::7f058b9a-f90a-4281-a8c6-5ba31926f190" providerId="AD" clId="Web-{DD8CE7F9-63DF-4860-8954-0986B9E2BFD8}" dt="2023-05-01T14:01:59.993" v="6"/>
        <pc:sldMkLst>
          <pc:docMk/>
          <pc:sldMk cId="239909942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policyseminar.org/fact-shee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rdway.org/graphic/the-high-costs-of-default-for-americans-in-every-state-and-district" TargetMode="External"/><Relationship Id="rId5" Type="http://schemas.openxmlformats.org/officeDocument/2006/relationships/hyperlink" Target="https://bit.ly/3NCBu7A" TargetMode="External"/><Relationship Id="rId4" Type="http://schemas.openxmlformats.org/officeDocument/2006/relationships/hyperlink" Target="https://bit.ly/3LRkI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s02web.zoom.us/j/82156490017?pwd=amdsUTliajUrVllwbit1WHR4VmxpUT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55934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Policy Committee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May 3, 2023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9467"/>
            <a:ext cx="9144000" cy="1655762"/>
          </a:xfrm>
        </p:spPr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F803F32-771C-30B5-1ECC-27AF8C58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16" y="625392"/>
            <a:ext cx="2393406" cy="2172929"/>
          </a:xfrm>
          <a:prstGeom prst="rect">
            <a:avLst/>
          </a:prstGeom>
        </p:spPr>
      </p:pic>
      <p:pic>
        <p:nvPicPr>
          <p:cNvPr id="8" name="Picture 8" descr="A picture containing text, indoor, electronics, display&#10;&#10;Description automatically generated">
            <a:extLst>
              <a:ext uri="{FF2B5EF4-FFF2-40B4-BE49-F238E27FC236}">
                <a16:creationId xmlns:a16="http://schemas.microsoft.com/office/drawing/2014/main" id="{8E94F6AD-98E2-24C9-A90B-43B2EE2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" r="3" b="22471"/>
          <a:stretch/>
        </p:blipFill>
        <p:spPr>
          <a:xfrm>
            <a:off x="3125003" y="625946"/>
            <a:ext cx="2286000" cy="1016531"/>
          </a:xfrm>
          <a:prstGeom prst="rect">
            <a:avLst/>
          </a:prstGeom>
        </p:spPr>
      </p:pic>
      <p:pic>
        <p:nvPicPr>
          <p:cNvPr id="3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6B5AD2-B79B-794A-6112-9C38E676F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37" r="3" b="14452"/>
          <a:stretch/>
        </p:blipFill>
        <p:spPr>
          <a:xfrm>
            <a:off x="3122160" y="1781790"/>
            <a:ext cx="2283508" cy="1015424"/>
          </a:xfrm>
          <a:prstGeom prst="rect">
            <a:avLst/>
          </a:prstGeom>
        </p:spPr>
      </p:pic>
      <p:sp>
        <p:nvSpPr>
          <p:cNvPr id="65" name="Right Triangle 5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36258-2354-88A3-8E26-17A0489D5B3C}"/>
              </a:ext>
            </a:extLst>
          </p:cNvPr>
          <p:cNvSpPr txBox="1"/>
          <p:nvPr/>
        </p:nvSpPr>
        <p:spPr>
          <a:xfrm>
            <a:off x="641605" y="2769358"/>
            <a:ext cx="9607296" cy="11371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+mj-lt"/>
                <a:ea typeface="+mj-ea"/>
                <a:cs typeface="+mj-cs"/>
              </a:rPr>
              <a:t>2023 Disability Policy Seminar Wrap-Up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5F45C-9221-07AC-DE77-0AA92049095B}"/>
              </a:ext>
            </a:extLst>
          </p:cNvPr>
          <p:cNvSpPr txBox="1"/>
          <p:nvPr/>
        </p:nvSpPr>
        <p:spPr>
          <a:xfrm>
            <a:off x="781304" y="3842970"/>
            <a:ext cx="7966053" cy="15812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312 attended virtual DPS</a:t>
            </a:r>
            <a:endParaRPr lang="en-US" sz="28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Over 100 advocates and 7 members of Congress at the Fly-In Breakfast 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Over 50 in-person meetings with members of Congress and many more virtual meetings!</a:t>
            </a:r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E8D0-3DA6-5487-07C3-93F228D26903}"/>
              </a:ext>
            </a:extLst>
          </p:cNvPr>
          <p:cNvSpPr txBox="1"/>
          <p:nvPr/>
        </p:nvSpPr>
        <p:spPr>
          <a:xfrm>
            <a:off x="1174405" y="818647"/>
            <a:ext cx="3261815" cy="58484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 panose="020F0502020204030204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7D35C94-4DFB-5BDF-D3B4-C8ACA17AB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22748"/>
            <a:ext cx="2546555" cy="2195795"/>
          </a:xfrm>
          <a:prstGeom prst="rect">
            <a:avLst/>
          </a:prstGeom>
        </p:spPr>
      </p:pic>
      <p:pic>
        <p:nvPicPr>
          <p:cNvPr id="15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7691248-5E07-ADF1-97A0-C7EB91C8E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100" y="631939"/>
            <a:ext cx="3505200" cy="22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37E2C-BA7F-CC06-269D-B551BA906F35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The View from the Hill: Budget/Appropriations/Debt Ceiling 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BD02D-669C-3AC2-8B7C-F8BE028A7CD9}"/>
              </a:ext>
            </a:extLst>
          </p:cNvPr>
          <p:cNvSpPr txBox="1"/>
          <p:nvPr/>
        </p:nvSpPr>
        <p:spPr>
          <a:xfrm>
            <a:off x="305793" y="2084016"/>
            <a:ext cx="6980252" cy="42080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House passed bill raises debt ceiling by 1.4B (or through March 2024) in exchange for:</a:t>
            </a:r>
            <a:endParaRPr lang="en-US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Return funding for federal agencies to fiscal 2022 levels and limit growth in spending to 1% per year,</a:t>
            </a:r>
            <a:endParaRPr lang="en-US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Imposes stricter work requirements on Medicaid, food and other assistance for low-income households, </a:t>
            </a:r>
            <a:endParaRPr lang="en-US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Rolls back much of the Biden’s administration’s agenda on climate change and student lending</a:t>
            </a:r>
            <a:endParaRPr lang="en-US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rescind the $80 billion set to go to the IRS over the next decade (increase the deficit by $114 billion through 2032)</a:t>
            </a:r>
            <a:endParaRPr lang="en-US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See</a:t>
            </a:r>
            <a:r>
              <a:rPr lang="en-US" dirty="0"/>
              <a:t> White House State Factsheet on House proposal https://bit.ly/411rHeg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r>
              <a:rPr lang="en-US" dirty="0"/>
              <a:t>Appropriations subcommittee markups will be on May 17 and 18, followed by full committee markups May 23-25. More subcommittee markups would occur June 7 and 8, followed by the final full committee markups June 13-15.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C719710-A170-B636-4FEE-FE38C07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2" r="1532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8FEB4-E974-D676-9A57-5320DF98FF81}"/>
              </a:ext>
            </a:extLst>
          </p:cNvPr>
          <p:cNvSpPr txBox="1"/>
          <p:nvPr/>
        </p:nvSpPr>
        <p:spPr>
          <a:xfrm>
            <a:off x="572493" y="238539"/>
            <a:ext cx="11047013" cy="14344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White House Updates: Budget/Appropriations/Debt Ceiling 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ECCA1A-0B7A-7AA8-599A-30C3C6D34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r="27558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B1A12-EE6C-BD21-6ECA-E113A52F6D01}"/>
              </a:ext>
            </a:extLst>
          </p:cNvPr>
          <p:cNvSpPr txBox="1"/>
          <p:nvPr/>
        </p:nvSpPr>
        <p:spPr>
          <a:xfrm>
            <a:off x="4905955" y="2071316"/>
            <a:ext cx="7399352" cy="41148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Treasury Secretary Janet Yellen said debt ceiling could be reached "potentially as early as June 1" without action by Congress.​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Biden meeting with Republican budget negotiators on Tuesday. State and local groups are organizing to make sure the President (and moderate Democrats) sticks to his pledge not to negotiate spending. 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Advocacy Resources: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/>
              <a:t>Disability Funding Factsheet </a:t>
            </a:r>
            <a:r>
              <a:rPr lang="en-US" dirty="0">
                <a:hlinkClick r:id="rId3"/>
              </a:rPr>
              <a:t>https://disabilitypolicyseminar.org/fact-sheets/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White House Factsheet including effect of Republican bill on states  </a:t>
            </a:r>
            <a:r>
              <a:rPr lang="en-US" dirty="0">
                <a:hlinkClick r:id="rId4"/>
              </a:rPr>
              <a:t>https://bit.ly/3LRkIAd</a:t>
            </a:r>
            <a:r>
              <a:rPr lang="en-US" dirty="0"/>
              <a:t>  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Coalition for Human Needs talking points here: </a:t>
            </a:r>
            <a:r>
              <a:rPr lang="en-US" dirty="0">
                <a:hlinkClick r:id="rId5"/>
              </a:rPr>
              <a:t>https://bit.ly/3NCBu7A</a:t>
            </a:r>
            <a:r>
              <a:rPr lang="en-US" dirty="0"/>
              <a:t>  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"The High Cost of Default in Every State." Third Way </a:t>
            </a:r>
            <a:r>
              <a:rPr lang="en-US" dirty="0">
                <a:hlinkClick r:id="rId6"/>
              </a:rPr>
              <a:t>https://www.thirdway.org/graphic/the-high-costs-of-default-for-americans-in-every-state-and-district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0591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90997-8DC5-9FFA-98A3-9CAFCC743268}"/>
              </a:ext>
            </a:extLst>
          </p:cNvPr>
          <p:cNvSpPr txBox="1"/>
          <p:nvPr/>
        </p:nvSpPr>
        <p:spPr>
          <a:xfrm>
            <a:off x="5802005" y="358455"/>
            <a:ext cx="6387676" cy="145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latin typeface="Arial"/>
                <a:ea typeface="+mj-ea"/>
                <a:cs typeface="Arial"/>
              </a:rPr>
              <a:t>Centers for Medicare &amp; Medicaid Services (CMS) Proposed Access Rule</a:t>
            </a:r>
            <a:r>
              <a:rPr lang="en-US" sz="2300" dirty="0">
                <a:latin typeface="Arial"/>
                <a:ea typeface="+mj-ea"/>
                <a:cs typeface="Arial"/>
              </a:rPr>
              <a:t> to</a:t>
            </a:r>
            <a:r>
              <a:rPr lang="en-US" sz="2300" dirty="0">
                <a:latin typeface="Arial"/>
                <a:ea typeface="+mn-lt"/>
                <a:cs typeface="+mn-lt"/>
              </a:rPr>
              <a:t> improve Medicaid services and promote health equity across the Medicaid program. Comments must be received by July 3, 2023.ACL blog https://bit.ly/416nhmm </a:t>
            </a:r>
            <a:endParaRPr lang="en-US" sz="2300" kern="1200" dirty="0">
              <a:latin typeface="Arial"/>
              <a:ea typeface="+mn-lt"/>
              <a:cs typeface="+mn-lt"/>
            </a:endParaRP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0809A75-B0AB-FCDD-9A93-C7821688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6" y="2969524"/>
            <a:ext cx="3661831" cy="126866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DD1A436-19E6-3B54-5B56-2DDBCC601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2662982"/>
            <a:ext cx="56633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u="sng" dirty="0">
                <a:latin typeface="Arial"/>
                <a:ea typeface="Calibri"/>
                <a:cs typeface="Calibri"/>
              </a:rPr>
              <a:t>Highlights</a:t>
            </a:r>
            <a:endParaRPr lang="en-US" sz="1800" dirty="0">
              <a:latin typeface="Arial"/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At least 80% of all Medicaid payments for specific HCBS must be spent on compensation for direct care workers.</a:t>
            </a:r>
            <a:endParaRPr lang="en-US" sz="1800">
              <a:latin typeface="Arial"/>
              <a:ea typeface="Calibri"/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New state reporting: 1915(c) HCBS waiver waitlists, person centered plans are reviewed and revised annually, grievance process for people receiving HCBS in fee-for-service plans, nationally standardized quality measures specifically for HCBS established by CMS.</a:t>
            </a:r>
            <a:endParaRPr lang="en-US" sz="1800">
              <a:latin typeface="Arial"/>
              <a:ea typeface="Calibri"/>
              <a:cs typeface="Arial"/>
            </a:endParaRPr>
          </a:p>
          <a:p>
            <a:pPr indent="-228600" algn="l">
              <a:buChar char="•"/>
            </a:pPr>
            <a:r>
              <a:rPr lang="en-US" sz="1800" dirty="0">
                <a:latin typeface="Arial"/>
                <a:ea typeface="+mn-lt"/>
                <a:cs typeface="+mn-lt"/>
              </a:rPr>
              <a:t>Applies to all Medicaid services, including the home and community-based services (HCBS).  </a:t>
            </a:r>
          </a:p>
          <a:p>
            <a:r>
              <a:rPr lang="en-US" sz="1800" u="sng" dirty="0">
                <a:latin typeface="Arial"/>
                <a:cs typeface="Arial"/>
              </a:rPr>
              <a:t>NACDD Next Steps</a:t>
            </a:r>
            <a:endParaRPr lang="en-US" sz="1800" u="sng">
              <a:latin typeface="Arial"/>
              <a:ea typeface="Calibri"/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Policy Committee work * Webinar *Comments</a:t>
            </a:r>
            <a:endParaRPr lang="en-US" sz="1800">
              <a:latin typeface="Arial"/>
              <a:ea typeface="Calibri"/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12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855630" cy="30041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cs typeface="Calibri Light"/>
              </a:rPr>
              <a:t>NACDD Public Policy Meeting</a:t>
            </a:r>
            <a:br>
              <a:rPr lang="en-US" sz="2400" b="1" dirty="0">
                <a:ea typeface="Calibri Light"/>
                <a:cs typeface="Calibri Light"/>
              </a:rPr>
            </a:br>
            <a:r>
              <a:rPr lang="en-US" sz="2400" b="1" dirty="0">
                <a:ea typeface="Calibri Light"/>
                <a:cs typeface="Calibri Light"/>
              </a:rPr>
              <a:t>Tomorrow</a:t>
            </a:r>
            <a:br>
              <a:rPr lang="en-US" sz="2400" b="1" dirty="0">
                <a:ea typeface="Calibri Light"/>
                <a:cs typeface="Calibri Light"/>
              </a:rPr>
            </a:br>
            <a:r>
              <a:rPr lang="en-US" sz="2400" b="1" dirty="0">
                <a:ea typeface="Calibri Light"/>
                <a:cs typeface="Calibri Light"/>
              </a:rPr>
              <a:t>Thursday, May 4</a:t>
            </a:r>
            <a:br>
              <a:rPr lang="en-US" sz="2400" b="1" dirty="0">
                <a:ea typeface="Calibri Light"/>
                <a:cs typeface="Calibri Light"/>
              </a:rPr>
            </a:br>
            <a:r>
              <a:rPr lang="en-US" sz="2400" b="1" dirty="0">
                <a:ea typeface="Calibri Light"/>
                <a:cs typeface="Calibri Light"/>
              </a:rPr>
              <a:t>2pm Eastern</a:t>
            </a:r>
            <a:br>
              <a:rPr lang="en-US" sz="2400" b="1" dirty="0">
                <a:ea typeface="Calibri Light"/>
                <a:cs typeface="Calibri Light"/>
              </a:rPr>
            </a:br>
            <a:r>
              <a:rPr lang="en-US" sz="2400" b="1" dirty="0">
                <a:ea typeface="+mj-lt"/>
                <a:cs typeface="+mj-lt"/>
              </a:rPr>
              <a:t>Join Zoom Meeting</a:t>
            </a:r>
            <a:endParaRPr lang="en-US" sz="2400" b="1">
              <a:ea typeface="Calibri Light" panose="020F0302020204030204"/>
              <a:cs typeface="Calibri Light"/>
            </a:endParaRPr>
          </a:p>
          <a:p>
            <a:r>
              <a:rPr lang="en-US" sz="2400" dirty="0">
                <a:ea typeface="+mj-lt"/>
                <a:cs typeface="+mj-lt"/>
                <a:hlinkClick r:id="rId2"/>
              </a:rPr>
              <a:t>https://us02web.zoom.us/j/82156490017?pwd=amdsUTliajUrVllwbit1WHR4VmxpUT09</a:t>
            </a:r>
            <a:endParaRPr lang="en-US" sz="240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5199A-35FC-32A0-196B-352F971D5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4483897"/>
            <a:ext cx="56778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Policy List open to all NACDD members (council members, staff and self-advocates) </a:t>
            </a:r>
          </a:p>
          <a:p>
            <a:r>
              <a:rPr lang="en-US">
                <a:ea typeface="+mn-lt"/>
                <a:cs typeface="+mn-lt"/>
              </a:rPr>
              <a:t>To join go to https://bit.ly/3Ux1PEN</a:t>
            </a:r>
            <a:endParaRPr lang="en-US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6" ma:contentTypeDescription="Create a new document." ma:contentTypeScope="" ma:versionID="468bdaa2f1a1831900e75d3d6cfe388a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67e3438407637295d675cf159d3d365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Props1.xml><?xml version="1.0" encoding="utf-8"?>
<ds:datastoreItem xmlns:ds="http://schemas.openxmlformats.org/officeDocument/2006/customXml" ds:itemID="{772F2FC3-7A56-47E1-B7AD-DB7C59837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office theme</vt:lpstr>
      <vt:lpstr>Policy Committee Update May 3, 2023</vt:lpstr>
      <vt:lpstr>PowerPoint Presentation</vt:lpstr>
      <vt:lpstr>PowerPoint Presentation</vt:lpstr>
      <vt:lpstr>PowerPoint Presentation</vt:lpstr>
      <vt:lpstr>PowerPoint Presentation</vt:lpstr>
      <vt:lpstr>NACDD Public Policy Meeting Tomorrow Thursday, May 4 2pm Eastern Join Zoom Meeting https://us02web.zoom.us/j/82156490017?pwd=amdsUTliajUrVllwbit1WHR4VmxpUT09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858</cp:revision>
  <cp:lastPrinted>2017-11-16T14:55:44Z</cp:lastPrinted>
  <dcterms:created xsi:type="dcterms:W3CDTF">2016-02-23T16:23:37Z</dcterms:created>
  <dcterms:modified xsi:type="dcterms:W3CDTF">2023-05-03T19:21:28Z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