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  <p:sldMasterId id="2147483672" r:id="rId6"/>
  </p:sldMasterIdLst>
  <p:notesMasterIdLst>
    <p:notesMasterId r:id="rId11"/>
  </p:notesMasterIdLst>
  <p:sldIdLst>
    <p:sldId id="256" r:id="rId7"/>
    <p:sldId id="304" r:id="rId8"/>
    <p:sldId id="306" r:id="rId9"/>
    <p:sldId id="303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9766E5-F427-513C-B595-2C141795A20B}" v="747" dt="2023-04-19T19:37:56.139"/>
    <p1510:client id="{07A05232-5D6A-9C37-8C55-08F152AED5E2}" v="1" dt="2020-08-25T18:26:32.621"/>
    <p1510:client id="{28A4A341-0916-76E8-A870-7ECB7E7A1F0B}" v="960" dt="2022-11-12T15:39:43.107"/>
    <p1510:client id="{2C767CF6-F57C-A072-B2CE-0DA7D3029DB7}" v="1781" dt="2023-01-11T17:11:13.522"/>
    <p1510:client id="{3505BB87-A799-514D-F261-C7D63C982E6E}" v="5" dt="2022-11-16T18:16:37.252"/>
    <p1510:client id="{47F90FFD-DC7F-F710-1909-2360213CFB76}" v="74" dt="2023-02-22T21:16:57.338"/>
    <p1510:client id="{62BF95C3-1207-3B5C-CC3E-2880AD577791}" v="4" dt="2021-11-05T12:18:02.417"/>
    <p1510:client id="{7BA6096F-CA27-3513-615C-000A640AA137}" v="1" dt="2022-11-12T16:42:13.802"/>
    <p1510:client id="{8FAF9CD8-E95C-D080-6877-1AC802A9620A}" v="2000" dt="2023-01-11T18:49:39.180"/>
    <p1510:client id="{A22AE4E4-1CBC-8FD2-8638-299B6529C887}" v="11" dt="2020-03-13T17:42:39.288"/>
    <p1510:client id="{A7CA5EB5-A4BC-FB7E-BDF5-D751FDD055E7}" v="558" dt="2022-11-16T20:00:07.050"/>
    <p1510:client id="{A92E15A1-A650-5381-8F71-DD66E6136C71}" v="1828" dt="2023-02-08T21:48:39.232"/>
    <p1510:client id="{A94B4929-869D-5189-4226-2B0DB8637D79}" v="92" dt="2023-01-25T20:29:24.554"/>
    <p1510:client id="{AC0D4931-A584-287A-CB07-9BE0439DBB62}" v="1" dt="2020-08-12T21:15:02.318"/>
    <p1510:client id="{B92C6D49-2441-1D0B-833C-49971098A3E7}" v="211" dt="2022-12-14T17:33:09.508"/>
    <p1510:client id="{BC489871-2197-FFBF-F37C-3908167C3738}" v="1022" dt="2021-11-05T14:00:05.609"/>
    <p1510:client id="{C02848A7-8ABC-5757-1F1C-3E7CC1128C94}" v="16" dt="2020-03-13T16:29:05.621"/>
    <p1510:client id="{F8180A31-9ABB-2EA9-5312-043409868E5B}" v="4" dt="2020-08-13T13:57:05.990"/>
    <p1510:client id="{F8297631-7D84-D859-41A5-A678D1D73478}" v="1184" dt="2022-11-12T14:54:35.505"/>
    <p1510:client id="{FF1BD9A1-20DC-3382-8A30-C886DAE0EE68}" v="1951" dt="2022-03-11T17:49:11.7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n Prangley" userId="S::eprangley@nacdd.org::7f058b9a-f90a-4281-a8c6-5ba31926f190" providerId="AD" clId="Web-{069766E5-F427-513C-B595-2C141795A20B}"/>
    <pc:docChg chg="addSld delSld modSld sldOrd">
      <pc:chgData name="Erin Prangley" userId="S::eprangley@nacdd.org::7f058b9a-f90a-4281-a8c6-5ba31926f190" providerId="AD" clId="Web-{069766E5-F427-513C-B595-2C141795A20B}" dt="2023-04-19T19:37:56.139" v="409"/>
      <pc:docMkLst>
        <pc:docMk/>
      </pc:docMkLst>
      <pc:sldChg chg="modSp">
        <pc:chgData name="Erin Prangley" userId="S::eprangley@nacdd.org::7f058b9a-f90a-4281-a8c6-5ba31926f190" providerId="AD" clId="Web-{069766E5-F427-513C-B595-2C141795A20B}" dt="2023-04-19T19:15:22.721" v="0" actId="20577"/>
        <pc:sldMkLst>
          <pc:docMk/>
          <pc:sldMk cId="1731942061" sldId="256"/>
        </pc:sldMkLst>
        <pc:spChg chg="mod">
          <ac:chgData name="Erin Prangley" userId="S::eprangley@nacdd.org::7f058b9a-f90a-4281-a8c6-5ba31926f190" providerId="AD" clId="Web-{069766E5-F427-513C-B595-2C141795A20B}" dt="2023-04-19T19:15:22.721" v="0" actId="20577"/>
          <ac:spMkLst>
            <pc:docMk/>
            <pc:sldMk cId="1731942061" sldId="256"/>
            <ac:spMk id="2" creationId="{00000000-0000-0000-0000-000000000000}"/>
          </ac:spMkLst>
        </pc:spChg>
      </pc:sldChg>
      <pc:sldChg chg="del">
        <pc:chgData name="Erin Prangley" userId="S::eprangley@nacdd.org::7f058b9a-f90a-4281-a8c6-5ba31926f190" providerId="AD" clId="Web-{069766E5-F427-513C-B595-2C141795A20B}" dt="2023-04-19T19:15:26.346" v="1"/>
        <pc:sldMkLst>
          <pc:docMk/>
          <pc:sldMk cId="2898859221" sldId="304"/>
        </pc:sldMkLst>
      </pc:sldChg>
      <pc:sldChg chg="addSp delSp modSp new mod ord setBg">
        <pc:chgData name="Erin Prangley" userId="S::eprangley@nacdd.org::7f058b9a-f90a-4281-a8c6-5ba31926f190" providerId="AD" clId="Web-{069766E5-F427-513C-B595-2C141795A20B}" dt="2023-04-19T19:24:35.676" v="190"/>
        <pc:sldMkLst>
          <pc:docMk/>
          <pc:sldMk cId="4131311272" sldId="304"/>
        </pc:sldMkLst>
        <pc:spChg chg="del">
          <ac:chgData name="Erin Prangley" userId="S::eprangley@nacdd.org::7f058b9a-f90a-4281-a8c6-5ba31926f190" providerId="AD" clId="Web-{069766E5-F427-513C-B595-2C141795A20B}" dt="2023-04-19T19:16:30.160" v="4"/>
          <ac:spMkLst>
            <pc:docMk/>
            <pc:sldMk cId="4131311272" sldId="304"/>
            <ac:spMk id="2" creationId="{682BB492-7B25-2AB8-A22C-E24794260ADC}"/>
          </ac:spMkLst>
        </pc:spChg>
        <pc:spChg chg="del">
          <ac:chgData name="Erin Prangley" userId="S::eprangley@nacdd.org::7f058b9a-f90a-4281-a8c6-5ba31926f190" providerId="AD" clId="Web-{069766E5-F427-513C-B595-2C141795A20B}" dt="2023-04-19T19:16:33.317" v="5"/>
          <ac:spMkLst>
            <pc:docMk/>
            <pc:sldMk cId="4131311272" sldId="304"/>
            <ac:spMk id="3" creationId="{57D0F7FA-41FB-FA9E-5246-F368698191FD}"/>
          </ac:spMkLst>
        </pc:spChg>
        <pc:spChg chg="add mod">
          <ac:chgData name="Erin Prangley" userId="S::eprangley@nacdd.org::7f058b9a-f90a-4281-a8c6-5ba31926f190" providerId="AD" clId="Web-{069766E5-F427-513C-B595-2C141795A20B}" dt="2023-04-19T19:24:20.753" v="187" actId="1076"/>
          <ac:spMkLst>
            <pc:docMk/>
            <pc:sldMk cId="4131311272" sldId="304"/>
            <ac:spMk id="4" creationId="{E2BFE8D0-3DA6-5487-07C3-93F228D26903}"/>
          </ac:spMkLst>
        </pc:spChg>
        <pc:spChg chg="add mod">
          <ac:chgData name="Erin Prangley" userId="S::eprangley@nacdd.org::7f058b9a-f90a-4281-a8c6-5ba31926f190" providerId="AD" clId="Web-{069766E5-F427-513C-B595-2C141795A20B}" dt="2023-04-19T19:24:28.957" v="189" actId="20577"/>
          <ac:spMkLst>
            <pc:docMk/>
            <pc:sldMk cId="4131311272" sldId="304"/>
            <ac:spMk id="6" creationId="{95836258-2354-88A3-8E26-17A0489D5B3C}"/>
          </ac:spMkLst>
        </pc:spChg>
        <pc:spChg chg="add">
          <ac:chgData name="Erin Prangley" userId="S::eprangley@nacdd.org::7f058b9a-f90a-4281-a8c6-5ba31926f190" providerId="AD" clId="Web-{069766E5-F427-513C-B595-2C141795A20B}" dt="2023-04-19T19:22:45.610" v="175"/>
          <ac:spMkLst>
            <pc:docMk/>
            <pc:sldMk cId="4131311272" sldId="304"/>
            <ac:spMk id="11" creationId="{86FF76B9-219D-4469-AF87-0236D29032F1}"/>
          </ac:spMkLst>
        </pc:spChg>
        <pc:spChg chg="add">
          <ac:chgData name="Erin Prangley" userId="S::eprangley@nacdd.org::7f058b9a-f90a-4281-a8c6-5ba31926f190" providerId="AD" clId="Web-{069766E5-F427-513C-B595-2C141795A20B}" dt="2023-04-19T19:22:45.610" v="175"/>
          <ac:spMkLst>
            <pc:docMk/>
            <pc:sldMk cId="4131311272" sldId="304"/>
            <ac:spMk id="17" creationId="{2E80C965-DB6D-4F81-9E9E-B027384D0BD6}"/>
          </ac:spMkLst>
        </pc:spChg>
        <pc:spChg chg="add">
          <ac:chgData name="Erin Prangley" userId="S::eprangley@nacdd.org::7f058b9a-f90a-4281-a8c6-5ba31926f190" providerId="AD" clId="Web-{069766E5-F427-513C-B595-2C141795A20B}" dt="2023-04-19T19:22:45.610" v="175"/>
          <ac:spMkLst>
            <pc:docMk/>
            <pc:sldMk cId="4131311272" sldId="304"/>
            <ac:spMk id="19" creationId="{633C5E46-DAC5-4661-9C87-22B08E2A512F}"/>
          </ac:spMkLst>
        </pc:spChg>
        <pc:grpChg chg="add">
          <ac:chgData name="Erin Prangley" userId="S::eprangley@nacdd.org::7f058b9a-f90a-4281-a8c6-5ba31926f190" providerId="AD" clId="Web-{069766E5-F427-513C-B595-2C141795A20B}" dt="2023-04-19T19:22:45.610" v="175"/>
          <ac:grpSpMkLst>
            <pc:docMk/>
            <pc:sldMk cId="4131311272" sldId="304"/>
            <ac:grpSpMk id="13" creationId="{DB88BD78-87E1-424D-B479-C37D8E41B12E}"/>
          </ac:grpSpMkLst>
        </pc:grpChg>
        <pc:picChg chg="add mod">
          <ac:chgData name="Erin Prangley" userId="S::eprangley@nacdd.org::7f058b9a-f90a-4281-a8c6-5ba31926f190" providerId="AD" clId="Web-{069766E5-F427-513C-B595-2C141795A20B}" dt="2023-04-19T19:23:55.706" v="183" actId="1076"/>
          <ac:picMkLst>
            <pc:docMk/>
            <pc:sldMk cId="4131311272" sldId="304"/>
            <ac:picMk id="5" creationId="{52497214-64E9-02B5-EC8A-06C0931CF30D}"/>
          </ac:picMkLst>
        </pc:picChg>
      </pc:sldChg>
      <pc:sldChg chg="del">
        <pc:chgData name="Erin Prangley" userId="S::eprangley@nacdd.org::7f058b9a-f90a-4281-a8c6-5ba31926f190" providerId="AD" clId="Web-{069766E5-F427-513C-B595-2C141795A20B}" dt="2023-04-19T19:15:36.221" v="2"/>
        <pc:sldMkLst>
          <pc:docMk/>
          <pc:sldMk cId="1826674205" sldId="305"/>
        </pc:sldMkLst>
      </pc:sldChg>
      <pc:sldChg chg="addSp delSp modSp new del">
        <pc:chgData name="Erin Prangley" userId="S::eprangley@nacdd.org::7f058b9a-f90a-4281-a8c6-5ba31926f190" providerId="AD" clId="Web-{069766E5-F427-513C-B595-2C141795A20B}" dt="2023-04-19T19:37:56.139" v="409"/>
        <pc:sldMkLst>
          <pc:docMk/>
          <pc:sldMk cId="3843900231" sldId="305"/>
        </pc:sldMkLst>
        <pc:spChg chg="del">
          <ac:chgData name="Erin Prangley" userId="S::eprangley@nacdd.org::7f058b9a-f90a-4281-a8c6-5ba31926f190" providerId="AD" clId="Web-{069766E5-F427-513C-B595-2C141795A20B}" dt="2023-04-19T19:25:49.819" v="192"/>
          <ac:spMkLst>
            <pc:docMk/>
            <pc:sldMk cId="3843900231" sldId="305"/>
            <ac:spMk id="2" creationId="{27D9DCF2-352E-7B1D-8C81-EE99B6984A73}"/>
          </ac:spMkLst>
        </pc:spChg>
        <pc:spChg chg="del mod">
          <ac:chgData name="Erin Prangley" userId="S::eprangley@nacdd.org::7f058b9a-f90a-4281-a8c6-5ba31926f190" providerId="AD" clId="Web-{069766E5-F427-513C-B595-2C141795A20B}" dt="2023-04-19T19:26:00.366" v="197"/>
          <ac:spMkLst>
            <pc:docMk/>
            <pc:sldMk cId="3843900231" sldId="305"/>
            <ac:spMk id="3" creationId="{7685320D-9F9F-47DA-D7BA-7020E54D435F}"/>
          </ac:spMkLst>
        </pc:spChg>
        <pc:spChg chg="add mod">
          <ac:chgData name="Erin Prangley" userId="S::eprangley@nacdd.org::7f058b9a-f90a-4281-a8c6-5ba31926f190" providerId="AD" clId="Web-{069766E5-F427-513C-B595-2C141795A20B}" dt="2023-04-19T19:27:13.899" v="227" actId="20577"/>
          <ac:spMkLst>
            <pc:docMk/>
            <pc:sldMk cId="3843900231" sldId="305"/>
            <ac:spMk id="4" creationId="{E33EC58F-AEEB-BB10-E42C-CD852F9BCDAC}"/>
          </ac:spMkLst>
        </pc:spChg>
      </pc:sldChg>
      <pc:sldChg chg="addSp delSp modSp add replId">
        <pc:chgData name="Erin Prangley" userId="S::eprangley@nacdd.org::7f058b9a-f90a-4281-a8c6-5ba31926f190" providerId="AD" clId="Web-{069766E5-F427-513C-B595-2C141795A20B}" dt="2023-04-19T19:37:49.857" v="408" actId="20577"/>
        <pc:sldMkLst>
          <pc:docMk/>
          <pc:sldMk cId="1704265002" sldId="306"/>
        </pc:sldMkLst>
        <pc:spChg chg="add mod">
          <ac:chgData name="Erin Prangley" userId="S::eprangley@nacdd.org::7f058b9a-f90a-4281-a8c6-5ba31926f190" providerId="AD" clId="Web-{069766E5-F427-513C-B595-2C141795A20B}" dt="2023-04-19T19:37:49.857" v="408" actId="20577"/>
          <ac:spMkLst>
            <pc:docMk/>
            <pc:sldMk cId="1704265002" sldId="306"/>
            <ac:spMk id="2" creationId="{87883A06-E650-43A4-9E2F-150D1D218264}"/>
          </ac:spMkLst>
        </pc:spChg>
        <pc:spChg chg="add mod">
          <ac:chgData name="Erin Prangley" userId="S::eprangley@nacdd.org::7f058b9a-f90a-4281-a8c6-5ba31926f190" providerId="AD" clId="Web-{069766E5-F427-513C-B595-2C141795A20B}" dt="2023-04-19T19:36:27.667" v="376" actId="1076"/>
          <ac:spMkLst>
            <pc:docMk/>
            <pc:sldMk cId="1704265002" sldId="306"/>
            <ac:spMk id="3" creationId="{9F4300D5-44E3-49C1-C8C3-D0BA017FB7AA}"/>
          </ac:spMkLst>
        </pc:spChg>
        <pc:spChg chg="del">
          <ac:chgData name="Erin Prangley" userId="S::eprangley@nacdd.org::7f058b9a-f90a-4281-a8c6-5ba31926f190" providerId="AD" clId="Web-{069766E5-F427-513C-B595-2C141795A20B}" dt="2023-04-19T19:26:32.273" v="203"/>
          <ac:spMkLst>
            <pc:docMk/>
            <pc:sldMk cId="1704265002" sldId="306"/>
            <ac:spMk id="4" creationId="{E2BFE8D0-3DA6-5487-07C3-93F228D26903}"/>
          </ac:spMkLst>
        </pc:spChg>
        <pc:spChg chg="mod">
          <ac:chgData name="Erin Prangley" userId="S::eprangley@nacdd.org::7f058b9a-f90a-4281-a8c6-5ba31926f190" providerId="AD" clId="Web-{069766E5-F427-513C-B595-2C141795A20B}" dt="2023-04-19T19:26:54.946" v="224" actId="20577"/>
          <ac:spMkLst>
            <pc:docMk/>
            <pc:sldMk cId="1704265002" sldId="306"/>
            <ac:spMk id="6" creationId="{95836258-2354-88A3-8E26-17A0489D5B3C}"/>
          </ac:spMkLst>
        </pc:spChg>
        <pc:picChg chg="mod">
          <ac:chgData name="Erin Prangley" userId="S::eprangley@nacdd.org::7f058b9a-f90a-4281-a8c6-5ba31926f190" providerId="AD" clId="Web-{069766E5-F427-513C-B595-2C141795A20B}" dt="2023-04-19T19:26:59.852" v="225" actId="14100"/>
          <ac:picMkLst>
            <pc:docMk/>
            <pc:sldMk cId="1704265002" sldId="306"/>
            <ac:picMk id="5" creationId="{52497214-64E9-02B5-EC8A-06C0931CF30D}"/>
          </ac:picMkLst>
        </pc:picChg>
      </pc:sldChg>
    </pc:docChg>
  </pc:docChgLst>
  <pc:docChgLst>
    <pc:chgData name="Erin Prangley" userId="S::eprangley@nacdd.org::7f058b9a-f90a-4281-a8c6-5ba31926f190" providerId="AD" clId="Web-{47F90FFD-DC7F-F710-1909-2360213CFB76}"/>
    <pc:docChg chg="addSld delSld modSld">
      <pc:chgData name="Erin Prangley" userId="S::eprangley@nacdd.org::7f058b9a-f90a-4281-a8c6-5ba31926f190" providerId="AD" clId="Web-{47F90FFD-DC7F-F710-1909-2360213CFB76}" dt="2023-02-22T21:16:57.338" v="68" actId="1076"/>
      <pc:docMkLst>
        <pc:docMk/>
      </pc:docMkLst>
      <pc:sldChg chg="modSp">
        <pc:chgData name="Erin Prangley" userId="S::eprangley@nacdd.org::7f058b9a-f90a-4281-a8c6-5ba31926f190" providerId="AD" clId="Web-{47F90FFD-DC7F-F710-1909-2360213CFB76}" dt="2023-02-22T20:02:09.740" v="3" actId="20577"/>
        <pc:sldMkLst>
          <pc:docMk/>
          <pc:sldMk cId="1731942061" sldId="256"/>
        </pc:sldMkLst>
        <pc:spChg chg="mod">
          <ac:chgData name="Erin Prangley" userId="S::eprangley@nacdd.org::7f058b9a-f90a-4281-a8c6-5ba31926f190" providerId="AD" clId="Web-{47F90FFD-DC7F-F710-1909-2360213CFB76}" dt="2023-02-22T20:02:09.740" v="3" actId="20577"/>
          <ac:spMkLst>
            <pc:docMk/>
            <pc:sldMk cId="1731942061" sldId="256"/>
            <ac:spMk id="2" creationId="{00000000-0000-0000-0000-000000000000}"/>
          </ac:spMkLst>
        </pc:spChg>
      </pc:sldChg>
      <pc:sldChg chg="addSp delSp modSp mod setBg">
        <pc:chgData name="Erin Prangley" userId="S::eprangley@nacdd.org::7f058b9a-f90a-4281-a8c6-5ba31926f190" providerId="AD" clId="Web-{47F90FFD-DC7F-F710-1909-2360213CFB76}" dt="2023-02-22T21:08:31.110" v="44" actId="14100"/>
        <pc:sldMkLst>
          <pc:docMk/>
          <pc:sldMk cId="2898859221" sldId="304"/>
        </pc:sldMkLst>
        <pc:spChg chg="mod">
          <ac:chgData name="Erin Prangley" userId="S::eprangley@nacdd.org::7f058b9a-f90a-4281-a8c6-5ba31926f190" providerId="AD" clId="Web-{47F90FFD-DC7F-F710-1909-2360213CFB76}" dt="2023-02-22T21:07:14.874" v="35" actId="20577"/>
          <ac:spMkLst>
            <pc:docMk/>
            <pc:sldMk cId="2898859221" sldId="304"/>
            <ac:spMk id="4" creationId="{F1B61FD6-CCEA-9E91-9B36-46162C66C71C}"/>
          </ac:spMkLst>
        </pc:spChg>
        <pc:spChg chg="del">
          <ac:chgData name="Erin Prangley" userId="S::eprangley@nacdd.org::7f058b9a-f90a-4281-a8c6-5ba31926f190" providerId="AD" clId="Web-{47F90FFD-DC7F-F710-1909-2360213CFB76}" dt="2023-02-22T20:02:29.444" v="7"/>
          <ac:spMkLst>
            <pc:docMk/>
            <pc:sldMk cId="2898859221" sldId="304"/>
            <ac:spMk id="5" creationId="{4B572CD5-04A0-BCB1-154A-0883DDCF56BC}"/>
          </ac:spMkLst>
        </pc:spChg>
        <pc:spChg chg="del mod">
          <ac:chgData name="Erin Prangley" userId="S::eprangley@nacdd.org::7f058b9a-f90a-4281-a8c6-5ba31926f190" providerId="AD" clId="Web-{47F90FFD-DC7F-F710-1909-2360213CFB76}" dt="2023-02-22T20:02:16.756" v="5"/>
          <ac:spMkLst>
            <pc:docMk/>
            <pc:sldMk cId="2898859221" sldId="304"/>
            <ac:spMk id="6" creationId="{A3BA571D-222D-0C97-A610-53341F90D39C}"/>
          </ac:spMkLst>
        </pc:spChg>
        <pc:spChg chg="del">
          <ac:chgData name="Erin Prangley" userId="S::eprangley@nacdd.org::7f058b9a-f90a-4281-a8c6-5ba31926f190" providerId="AD" clId="Web-{47F90FFD-DC7F-F710-1909-2360213CFB76}" dt="2023-02-22T20:02:26.632" v="6"/>
          <ac:spMkLst>
            <pc:docMk/>
            <pc:sldMk cId="2898859221" sldId="304"/>
            <ac:spMk id="7" creationId="{C4E2078D-94E9-BC0E-7BD9-2200956127E7}"/>
          </ac:spMkLst>
        </pc:spChg>
        <pc:spChg chg="add del">
          <ac:chgData name="Erin Prangley" userId="S::eprangley@nacdd.org::7f058b9a-f90a-4281-a8c6-5ba31926f190" providerId="AD" clId="Web-{47F90FFD-DC7F-F710-1909-2360213CFB76}" dt="2023-02-22T21:06:00.200" v="21"/>
          <ac:spMkLst>
            <pc:docMk/>
            <pc:sldMk cId="2898859221" sldId="304"/>
            <ac:spMk id="9" creationId="{71EC1228-8B00-4D31-8616-AAB846D68CEF}"/>
          </ac:spMkLst>
        </pc:spChg>
        <pc:spChg chg="add del">
          <ac:chgData name="Erin Prangley" userId="S::eprangley@nacdd.org::7f058b9a-f90a-4281-a8c6-5ba31926f190" providerId="AD" clId="Web-{47F90FFD-DC7F-F710-1909-2360213CFB76}" dt="2023-02-22T21:06:00.200" v="21"/>
          <ac:spMkLst>
            <pc:docMk/>
            <pc:sldMk cId="2898859221" sldId="304"/>
            <ac:spMk id="11" creationId="{99413ED5-9ED4-4772-BCE4-2BCAE6B12E35}"/>
          </ac:spMkLst>
        </pc:spChg>
        <pc:spChg chg="add del">
          <ac:chgData name="Erin Prangley" userId="S::eprangley@nacdd.org::7f058b9a-f90a-4281-a8c6-5ba31926f190" providerId="AD" clId="Web-{47F90FFD-DC7F-F710-1909-2360213CFB76}" dt="2023-02-22T21:06:00.200" v="21"/>
          <ac:spMkLst>
            <pc:docMk/>
            <pc:sldMk cId="2898859221" sldId="304"/>
            <ac:spMk id="13" creationId="{04357C93-F0CB-4A1C-8F77-4E9063789819}"/>
          </ac:spMkLst>
        </pc:spChg>
        <pc:spChg chg="add del">
          <ac:chgData name="Erin Prangley" userId="S::eprangley@nacdd.org::7f058b9a-f90a-4281-a8c6-5ba31926f190" providerId="AD" clId="Web-{47F90FFD-DC7F-F710-1909-2360213CFB76}" dt="2023-02-22T21:06:00.200" v="21"/>
          <ac:spMkLst>
            <pc:docMk/>
            <pc:sldMk cId="2898859221" sldId="304"/>
            <ac:spMk id="15" creationId="{90F533E9-6690-41A8-A372-4C6C622D028D}"/>
          </ac:spMkLst>
        </pc:spChg>
        <pc:spChg chg="add del">
          <ac:chgData name="Erin Prangley" userId="S::eprangley@nacdd.org::7f058b9a-f90a-4281-a8c6-5ba31926f190" providerId="AD" clId="Web-{47F90FFD-DC7F-F710-1909-2360213CFB76}" dt="2023-02-22T21:06:32.717" v="26"/>
          <ac:spMkLst>
            <pc:docMk/>
            <pc:sldMk cId="2898859221" sldId="304"/>
            <ac:spMk id="20" creationId="{521C4EA8-6B83-4338-913D-D75D3C4F34D6}"/>
          </ac:spMkLst>
        </pc:spChg>
        <pc:spChg chg="add del">
          <ac:chgData name="Erin Prangley" userId="S::eprangley@nacdd.org::7f058b9a-f90a-4281-a8c6-5ba31926f190" providerId="AD" clId="Web-{47F90FFD-DC7F-F710-1909-2360213CFB76}" dt="2023-02-22T21:06:32.717" v="26"/>
          <ac:spMkLst>
            <pc:docMk/>
            <pc:sldMk cId="2898859221" sldId="304"/>
            <ac:spMk id="26" creationId="{04357C93-F0CB-4A1C-8F77-4E9063789819}"/>
          </ac:spMkLst>
        </pc:spChg>
        <pc:spChg chg="add del">
          <ac:chgData name="Erin Prangley" userId="S::eprangley@nacdd.org::7f058b9a-f90a-4281-a8c6-5ba31926f190" providerId="AD" clId="Web-{47F90FFD-DC7F-F710-1909-2360213CFB76}" dt="2023-02-22T21:07:05.108" v="33"/>
          <ac:spMkLst>
            <pc:docMk/>
            <pc:sldMk cId="2898859221" sldId="304"/>
            <ac:spMk id="31" creationId="{C4879EFC-8E62-4E00-973C-C45EE9EC676D}"/>
          </ac:spMkLst>
        </pc:spChg>
        <pc:spChg chg="add del">
          <ac:chgData name="Erin Prangley" userId="S::eprangley@nacdd.org::7f058b9a-f90a-4281-a8c6-5ba31926f190" providerId="AD" clId="Web-{47F90FFD-DC7F-F710-1909-2360213CFB76}" dt="2023-02-22T21:07:05.108" v="33"/>
          <ac:spMkLst>
            <pc:docMk/>
            <pc:sldMk cId="2898859221" sldId="304"/>
            <ac:spMk id="33" creationId="{D6A9C53F-5F90-40A5-8C85-5412D39C8C68}"/>
          </ac:spMkLst>
        </pc:spChg>
        <pc:spChg chg="add">
          <ac:chgData name="Erin Prangley" userId="S::eprangley@nacdd.org::7f058b9a-f90a-4281-a8c6-5ba31926f190" providerId="AD" clId="Web-{47F90FFD-DC7F-F710-1909-2360213CFB76}" dt="2023-02-22T21:07:05.108" v="33"/>
          <ac:spMkLst>
            <pc:docMk/>
            <pc:sldMk cId="2898859221" sldId="304"/>
            <ac:spMk id="38" creationId="{5B9CE10B-7217-4727-A3A7-5DF664DEB4F7}"/>
          </ac:spMkLst>
        </pc:spChg>
        <pc:spChg chg="add">
          <ac:chgData name="Erin Prangley" userId="S::eprangley@nacdd.org::7f058b9a-f90a-4281-a8c6-5ba31926f190" providerId="AD" clId="Web-{47F90FFD-DC7F-F710-1909-2360213CFB76}" dt="2023-02-22T21:07:05.108" v="33"/>
          <ac:spMkLst>
            <pc:docMk/>
            <pc:sldMk cId="2898859221" sldId="304"/>
            <ac:spMk id="44" creationId="{04357C93-F0CB-4A1C-8F77-4E9063789819}"/>
          </ac:spMkLst>
        </pc:spChg>
        <pc:grpChg chg="add del">
          <ac:chgData name="Erin Prangley" userId="S::eprangley@nacdd.org::7f058b9a-f90a-4281-a8c6-5ba31926f190" providerId="AD" clId="Web-{47F90FFD-DC7F-F710-1909-2360213CFB76}" dt="2023-02-22T21:06:32.717" v="26"/>
          <ac:grpSpMkLst>
            <pc:docMk/>
            <pc:sldMk cId="2898859221" sldId="304"/>
            <ac:grpSpMk id="22" creationId="{3AF6A671-C637-4547-85F4-51B6D1881399}"/>
          </ac:grpSpMkLst>
        </pc:grpChg>
        <pc:grpChg chg="add">
          <ac:chgData name="Erin Prangley" userId="S::eprangley@nacdd.org::7f058b9a-f90a-4281-a8c6-5ba31926f190" providerId="AD" clId="Web-{47F90FFD-DC7F-F710-1909-2360213CFB76}" dt="2023-02-22T21:07:05.108" v="33"/>
          <ac:grpSpMkLst>
            <pc:docMk/>
            <pc:sldMk cId="2898859221" sldId="304"/>
            <ac:grpSpMk id="40" creationId="{3AF6A671-C637-4547-85F4-51B6D1881399}"/>
          </ac:grpSpMkLst>
        </pc:grpChg>
        <pc:picChg chg="add mod ord">
          <ac:chgData name="Erin Prangley" userId="S::eprangley@nacdd.org::7f058b9a-f90a-4281-a8c6-5ba31926f190" providerId="AD" clId="Web-{47F90FFD-DC7F-F710-1909-2360213CFB76}" dt="2023-02-22T21:08:23.906" v="43" actId="14100"/>
          <ac:picMkLst>
            <pc:docMk/>
            <pc:sldMk cId="2898859221" sldId="304"/>
            <ac:picMk id="2" creationId="{B01DFD29-9580-0AFC-8274-1071D3CD5BF6}"/>
          </ac:picMkLst>
        </pc:picChg>
        <pc:picChg chg="add mod">
          <ac:chgData name="Erin Prangley" userId="S::eprangley@nacdd.org::7f058b9a-f90a-4281-a8c6-5ba31926f190" providerId="AD" clId="Web-{47F90FFD-DC7F-F710-1909-2360213CFB76}" dt="2023-02-22T21:08:31.110" v="44" actId="14100"/>
          <ac:picMkLst>
            <pc:docMk/>
            <pc:sldMk cId="2898859221" sldId="304"/>
            <ac:picMk id="3" creationId="{1100F61D-FE3D-8443-752D-E9DEA81A796A}"/>
          </ac:picMkLst>
        </pc:picChg>
      </pc:sldChg>
      <pc:sldChg chg="del">
        <pc:chgData name="Erin Prangley" userId="S::eprangley@nacdd.org::7f058b9a-f90a-4281-a8c6-5ba31926f190" providerId="AD" clId="Web-{47F90FFD-DC7F-F710-1909-2360213CFB76}" dt="2023-02-22T20:02:38.226" v="11"/>
        <pc:sldMkLst>
          <pc:docMk/>
          <pc:sldMk cId="1215667107" sldId="305"/>
        </pc:sldMkLst>
      </pc:sldChg>
      <pc:sldChg chg="addSp delSp modSp add mod replId setBg">
        <pc:chgData name="Erin Prangley" userId="S::eprangley@nacdd.org::7f058b9a-f90a-4281-a8c6-5ba31926f190" providerId="AD" clId="Web-{47F90FFD-DC7F-F710-1909-2360213CFB76}" dt="2023-02-22T21:16:57.338" v="68" actId="1076"/>
        <pc:sldMkLst>
          <pc:docMk/>
          <pc:sldMk cId="1826674205" sldId="305"/>
        </pc:sldMkLst>
        <pc:spChg chg="mod">
          <ac:chgData name="Erin Prangley" userId="S::eprangley@nacdd.org::7f058b9a-f90a-4281-a8c6-5ba31926f190" providerId="AD" clId="Web-{47F90FFD-DC7F-F710-1909-2360213CFB76}" dt="2023-02-22T21:16:50.275" v="67"/>
          <ac:spMkLst>
            <pc:docMk/>
            <pc:sldMk cId="1826674205" sldId="305"/>
            <ac:spMk id="4" creationId="{F1B61FD6-CCEA-9E91-9B36-46162C66C71C}"/>
          </ac:spMkLst>
        </pc:spChg>
        <pc:spChg chg="add del">
          <ac:chgData name="Erin Prangley" userId="S::eprangley@nacdd.org::7f058b9a-f90a-4281-a8c6-5ba31926f190" providerId="AD" clId="Web-{47F90FFD-DC7F-F710-1909-2360213CFB76}" dt="2023-02-22T21:15:51.259" v="57"/>
          <ac:spMkLst>
            <pc:docMk/>
            <pc:sldMk cId="1826674205" sldId="305"/>
            <ac:spMk id="10" creationId="{823AC064-BC96-4F32-8AE1-B2FD38754823}"/>
          </ac:spMkLst>
        </pc:spChg>
        <pc:spChg chg="add del">
          <ac:chgData name="Erin Prangley" userId="S::eprangley@nacdd.org::7f058b9a-f90a-4281-a8c6-5ba31926f190" providerId="AD" clId="Web-{47F90FFD-DC7F-F710-1909-2360213CFB76}" dt="2023-02-22T21:16:50.275" v="67"/>
          <ac:spMkLst>
            <pc:docMk/>
            <pc:sldMk cId="1826674205" sldId="305"/>
            <ac:spMk id="16" creationId="{022BDE4A-8A20-4A69-9C5A-581C82036A4D}"/>
          </ac:spMkLst>
        </pc:spChg>
        <pc:picChg chg="add del mod ord">
          <ac:chgData name="Erin Prangley" userId="S::eprangley@nacdd.org::7f058b9a-f90a-4281-a8c6-5ba31926f190" providerId="AD" clId="Web-{47F90FFD-DC7F-F710-1909-2360213CFB76}" dt="2023-02-22T21:16:00.118" v="61"/>
          <ac:picMkLst>
            <pc:docMk/>
            <pc:sldMk cId="1826674205" sldId="305"/>
            <ac:picMk id="2" creationId="{82AF3456-EFD7-5721-BEC1-5E401067D955}"/>
          </ac:picMkLst>
        </pc:picChg>
        <pc:picChg chg="add del mod">
          <ac:chgData name="Erin Prangley" userId="S::eprangley@nacdd.org::7f058b9a-f90a-4281-a8c6-5ba31926f190" providerId="AD" clId="Web-{47F90FFD-DC7F-F710-1909-2360213CFB76}" dt="2023-02-22T21:15:33.211" v="53"/>
          <ac:picMkLst>
            <pc:docMk/>
            <pc:sldMk cId="1826674205" sldId="305"/>
            <ac:picMk id="3" creationId="{43D628F3-CD1C-30D6-DB6E-94074DE23AF5}"/>
          </ac:picMkLst>
        </pc:picChg>
        <pc:picChg chg="add del mod">
          <ac:chgData name="Erin Prangley" userId="S::eprangley@nacdd.org::7f058b9a-f90a-4281-a8c6-5ba31926f190" providerId="AD" clId="Web-{47F90FFD-DC7F-F710-1909-2360213CFB76}" dt="2023-02-22T21:16:42.557" v="64"/>
          <ac:picMkLst>
            <pc:docMk/>
            <pc:sldMk cId="1826674205" sldId="305"/>
            <ac:picMk id="5" creationId="{3D0E1A84-2E65-B90B-2B32-4EF498A77695}"/>
          </ac:picMkLst>
        </pc:picChg>
        <pc:picChg chg="add mod">
          <ac:chgData name="Erin Prangley" userId="S::eprangley@nacdd.org::7f058b9a-f90a-4281-a8c6-5ba31926f190" providerId="AD" clId="Web-{47F90FFD-DC7F-F710-1909-2360213CFB76}" dt="2023-02-22T21:16:57.338" v="68" actId="1076"/>
          <ac:picMkLst>
            <pc:docMk/>
            <pc:sldMk cId="1826674205" sldId="305"/>
            <ac:picMk id="6" creationId="{7867462E-7682-6899-CEFA-C96C731235F7}"/>
          </ac:picMkLst>
        </pc:picChg>
        <pc:cxnChg chg="add del">
          <ac:chgData name="Erin Prangley" userId="S::eprangley@nacdd.org::7f058b9a-f90a-4281-a8c6-5ba31926f190" providerId="AD" clId="Web-{47F90FFD-DC7F-F710-1909-2360213CFB76}" dt="2023-02-22T21:15:51.259" v="57"/>
          <ac:cxnSpMkLst>
            <pc:docMk/>
            <pc:sldMk cId="1826674205" sldId="305"/>
            <ac:cxnSpMk id="12" creationId="{7E7C77BC-7138-40B1-A15B-20F57A494629}"/>
          </ac:cxnSpMkLst>
        </pc:cxnChg>
        <pc:cxnChg chg="add del">
          <ac:chgData name="Erin Prangley" userId="S::eprangley@nacdd.org::7f058b9a-f90a-4281-a8c6-5ba31926f190" providerId="AD" clId="Web-{47F90FFD-DC7F-F710-1909-2360213CFB76}" dt="2023-02-22T21:15:51.259" v="57"/>
          <ac:cxnSpMkLst>
            <pc:docMk/>
            <pc:sldMk cId="1826674205" sldId="305"/>
            <ac:cxnSpMk id="14" creationId="{DB146403-F3D6-484B-B2ED-97F9565D0370}"/>
          </ac:cxnSpMkLst>
        </pc:cxnChg>
      </pc:sldChg>
      <pc:sldChg chg="del">
        <pc:chgData name="Erin Prangley" userId="S::eprangley@nacdd.org::7f058b9a-f90a-4281-a8c6-5ba31926f190" providerId="AD" clId="Web-{47F90FFD-DC7F-F710-1909-2360213CFB76}" dt="2023-02-22T20:02:36.054" v="10"/>
        <pc:sldMkLst>
          <pc:docMk/>
          <pc:sldMk cId="3988129405" sldId="306"/>
        </pc:sldMkLst>
      </pc:sldChg>
      <pc:sldChg chg="del">
        <pc:chgData name="Erin Prangley" userId="S::eprangley@nacdd.org::7f058b9a-f90a-4281-a8c6-5ba31926f190" providerId="AD" clId="Web-{47F90FFD-DC7F-F710-1909-2360213CFB76}" dt="2023-02-22T20:02:34.288" v="9"/>
        <pc:sldMkLst>
          <pc:docMk/>
          <pc:sldMk cId="2317208335" sldId="307"/>
        </pc:sldMkLst>
      </pc:sldChg>
      <pc:sldChg chg="del">
        <pc:chgData name="Erin Prangley" userId="S::eprangley@nacdd.org::7f058b9a-f90a-4281-a8c6-5ba31926f190" providerId="AD" clId="Web-{47F90FFD-DC7F-F710-1909-2360213CFB76}" dt="2023-02-22T20:02:31.726" v="8"/>
        <pc:sldMkLst>
          <pc:docMk/>
          <pc:sldMk cId="21267388" sldId="308"/>
        </pc:sldMkLst>
      </pc:sldChg>
    </pc:docChg>
  </pc:docChgLst>
  <pc:docChgLst>
    <pc:chgData clId="Web-{069766E5-F427-513C-B595-2C141795A20B}"/>
    <pc:docChg chg="modSld">
      <pc:chgData name="" userId="" providerId="" clId="Web-{069766E5-F427-513C-B595-2C141795A20B}" dt="2023-04-19T19:15:19.096" v="4" actId="20577"/>
      <pc:docMkLst>
        <pc:docMk/>
      </pc:docMkLst>
      <pc:sldChg chg="modSp">
        <pc:chgData name="" userId="" providerId="" clId="Web-{069766E5-F427-513C-B595-2C141795A20B}" dt="2023-04-19T19:15:19.096" v="4" actId="20577"/>
        <pc:sldMkLst>
          <pc:docMk/>
          <pc:sldMk cId="1731942061" sldId="256"/>
        </pc:sldMkLst>
        <pc:spChg chg="mod">
          <ac:chgData name="" userId="" providerId="" clId="Web-{069766E5-F427-513C-B595-2C141795A20B}" dt="2023-04-19T19:15:19.096" v="4" actId="20577"/>
          <ac:spMkLst>
            <pc:docMk/>
            <pc:sldMk cId="1731942061" sldId="25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673" y="0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BAF7F8D9-1CF3-4AF4-99FC-4EE3CAF8338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0" tIns="45345" rIns="90690" bIns="453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5" y="4473243"/>
            <a:ext cx="5607691" cy="3661502"/>
          </a:xfrm>
          <a:prstGeom prst="rect">
            <a:avLst/>
          </a:prstGeom>
        </p:spPr>
        <p:txBody>
          <a:bodyPr vert="horz" lIns="90690" tIns="45345" rIns="90690" bIns="4534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46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673" y="8829846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0F08332C-4196-4BAA-8379-D1CF8D375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9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NACDD serves as the collective voice of the nation’s 56 DD Councils. The mission of DD Councils (and therefore ultimate goal of NACDD) is Systems Change.</a:t>
            </a:r>
            <a:r>
              <a:rPr lang="en-US" baseline="0"/>
              <a:t>  </a:t>
            </a:r>
            <a:r>
              <a:rPr lang="en-US"/>
              <a:t>VABPDD</a:t>
            </a:r>
            <a:r>
              <a:rPr lang="en-US" baseline="0"/>
              <a:t> is one of the councils we serve. </a:t>
            </a:r>
          </a:p>
          <a:p>
            <a:endParaRPr lang="en-US" baseline="0"/>
          </a:p>
          <a:p>
            <a:r>
              <a:rPr lang="en-US" baseline="0"/>
              <a:t>I'm here today for a purely selfish reason – we need more self advocates.  </a:t>
            </a:r>
          </a:p>
          <a:p>
            <a:endParaRPr lang="en-US" baseline="0"/>
          </a:p>
          <a:p>
            <a:r>
              <a:rPr lang="en-US" baseline="0"/>
              <a:t>Why? Because in order to change systems, we need to change minds. In order to change minds, we need to change hearts. </a:t>
            </a:r>
          </a:p>
          <a:p>
            <a:endParaRPr lang="en-US" baseline="0"/>
          </a:p>
          <a:p>
            <a:r>
              <a:rPr lang="en-US" baseline="0"/>
              <a:t>Heart – Mind – System change.</a:t>
            </a:r>
          </a:p>
          <a:p>
            <a:endParaRPr lang="en-US" baseline="0"/>
          </a:p>
          <a:p>
            <a:r>
              <a:rPr lang="en-US" baseline="0"/>
              <a:t>There is NO ONE who get to the heart of a politician or any decision maker better than a self advocate.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8332C-4196-4BAA-8379-D1CF8D3755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49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National Association of</a:t>
            </a:r>
            <a:br>
              <a:rPr lang="en-US"/>
            </a:br>
            <a:r>
              <a:rPr lang="en-US"/>
              <a:t>Councils on</a:t>
            </a:r>
            <a:br>
              <a:rPr lang="en-US"/>
            </a:br>
            <a:r>
              <a:rPr lang="en-US"/>
              <a:t>Developmental Disabilities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National</a:t>
            </a:r>
          </a:p>
          <a:p>
            <a:r>
              <a:rPr lang="en-US"/>
              <a:t>Non-profit</a:t>
            </a:r>
          </a:p>
          <a:p>
            <a:r>
              <a:rPr lang="en-US"/>
              <a:t>Membership-based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030D-7635-4D6E-A552-892831EEB5C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7522-D8F7-421B-8518-6A5347804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1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National Association of</a:t>
            </a:r>
            <a:br>
              <a:rPr lang="en-US"/>
            </a:br>
            <a:r>
              <a:rPr lang="en-US"/>
              <a:t>Councils on</a:t>
            </a:r>
            <a:br>
              <a:rPr lang="en-US"/>
            </a:br>
            <a:r>
              <a:rPr lang="en-US"/>
              <a:t>Developmental Disabilities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National</a:t>
            </a:r>
          </a:p>
          <a:p>
            <a:r>
              <a:rPr lang="en-US"/>
              <a:t>Non-profit</a:t>
            </a:r>
          </a:p>
          <a:p>
            <a:r>
              <a:rPr lang="en-US"/>
              <a:t>Membership-based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030D-7635-4D6E-A552-892831EEB5C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7522-D8F7-421B-8518-6A5347804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9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National Association of Councils on </a:t>
            </a:r>
            <a:br>
              <a:rPr lang="en-US"/>
            </a:br>
            <a:r>
              <a:rPr lang="en-US"/>
              <a:t>Developmental Disabilities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Serve as the collective voice of the nation’s 56 DD Councils which exist in ever state and territory of the US</a:t>
            </a:r>
          </a:p>
          <a:p>
            <a:pPr lvl="0"/>
            <a:r>
              <a:rPr lang="en-US"/>
              <a:t>The mission of the DD Councils, and therefore NACDD, is Systems Change</a:t>
            </a:r>
          </a:p>
          <a:p>
            <a:pPr lvl="0"/>
            <a:r>
              <a:rPr lang="en-US"/>
              <a:t>Established in 1970 as part of the first Reauthorization of the Developmental Disabilities Assistance and Bill of Rights Act (DD Act)</a:t>
            </a:r>
          </a:p>
          <a:p>
            <a:pPr lvl="0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1030D-7635-4D6E-A552-892831EEB5C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67522-D8F7-421B-8518-6A534780499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305" y="5805678"/>
            <a:ext cx="3081386" cy="105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84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National Association of Councils on </a:t>
            </a:r>
            <a:br>
              <a:rPr lang="en-US"/>
            </a:br>
            <a:r>
              <a:rPr lang="en-US"/>
              <a:t>Developmental Disabilities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Serve as the collective voice of the nation’s 56 DD Councils which exist in ever state and territory of the US</a:t>
            </a:r>
          </a:p>
          <a:p>
            <a:pPr lvl="0"/>
            <a:r>
              <a:rPr lang="en-US"/>
              <a:t>The mission of the DD Councils, and therefore NACDD, is Systems Change</a:t>
            </a:r>
          </a:p>
          <a:p>
            <a:pPr lvl="0"/>
            <a:r>
              <a:rPr lang="en-US"/>
              <a:t>Established in 1970 as part of the first Reauthorization of the Developmental Disabilities Assistance and Bill of Rights Act (DD Act)</a:t>
            </a:r>
          </a:p>
          <a:p>
            <a:pPr lvl="0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1030D-7635-4D6E-A552-892831EEB5C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67522-D8F7-421B-8518-6A534780499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305" y="5805678"/>
            <a:ext cx="3081386" cy="105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5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73319"/>
            <a:ext cx="9144000" cy="1559340"/>
          </a:xfrm>
        </p:spPr>
        <p:txBody>
          <a:bodyPr>
            <a:normAutofit/>
          </a:bodyPr>
          <a:lstStyle/>
          <a:p>
            <a:r>
              <a:rPr lang="en-US" sz="3600" dirty="0">
                <a:cs typeface="Calibri Light"/>
              </a:rPr>
              <a:t>Federal Policy Update</a:t>
            </a:r>
            <a:br>
              <a:rPr lang="en-US" sz="3600" dirty="0">
                <a:cs typeface="Calibri Light"/>
              </a:rPr>
            </a:br>
            <a:r>
              <a:rPr lang="en-US" sz="3600" dirty="0">
                <a:cs typeface="Calibri Light"/>
              </a:rPr>
              <a:t>April 19, 2023</a:t>
            </a:r>
            <a:endParaRPr lang="en-US" dirty="0">
              <a:ea typeface="Calibri Light" panose="020F0302020204030204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99467"/>
            <a:ext cx="9144000" cy="1655762"/>
          </a:xfrm>
        </p:spPr>
        <p:txBody>
          <a:bodyPr/>
          <a:lstStyle/>
          <a:p>
            <a:r>
              <a:rPr lang="en-US"/>
              <a:t>Erin Prangley, Director, Public Policy</a:t>
            </a:r>
            <a:br>
              <a:rPr lang="en-US"/>
            </a:br>
            <a:r>
              <a:rPr lang="en-US"/>
              <a:t>National Association of Councils on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1731942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BFE8D0-3DA6-5487-07C3-93F228D26903}"/>
              </a:ext>
            </a:extLst>
          </p:cNvPr>
          <p:cNvSpPr txBox="1"/>
          <p:nvPr/>
        </p:nvSpPr>
        <p:spPr>
          <a:xfrm>
            <a:off x="954173" y="1963813"/>
            <a:ext cx="11107439" cy="51472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786384">
              <a:spcAft>
                <a:spcPts val="600"/>
              </a:spcAft>
            </a:pPr>
            <a:r>
              <a:rPr lang="en-US" sz="2000" kern="1200" dirty="0">
                <a:latin typeface="+mn-lt"/>
                <a:ea typeface="+mn-ea"/>
                <a:cs typeface="+mn-cs"/>
              </a:rPr>
              <a:t>Opening General Session: Learn Why the Federal Budget Is About People, Not Just Numbers </a:t>
            </a:r>
            <a:endParaRPr lang="en-US" sz="2000" kern="1200" dirty="0">
              <a:latin typeface="+mn-lt"/>
              <a:cs typeface="Calibri"/>
            </a:endParaRPr>
          </a:p>
          <a:p>
            <a:pPr defTabSz="786384">
              <a:spcAft>
                <a:spcPts val="600"/>
              </a:spcAft>
            </a:pPr>
            <a:r>
              <a:rPr lang="en-US" sz="2000" kern="1200" dirty="0">
                <a:latin typeface="+mn-lt"/>
                <a:ea typeface="+mn-ea"/>
                <a:cs typeface="+mn-cs"/>
              </a:rPr>
              <a:t>11:15 am – 12:15 pm  **Featuring Donna Meltzer</a:t>
            </a:r>
            <a:endParaRPr lang="en-US" sz="2000" kern="1200" dirty="0">
              <a:latin typeface="+mn-lt"/>
              <a:cs typeface="Calibri"/>
            </a:endParaRPr>
          </a:p>
          <a:p>
            <a:pPr defTabSz="786384">
              <a:spcAft>
                <a:spcPts val="600"/>
              </a:spcAft>
            </a:pPr>
            <a:endParaRPr lang="en-US" sz="2000" kern="1200" dirty="0">
              <a:latin typeface="+mn-lt"/>
              <a:cs typeface="Calibri"/>
            </a:endParaRPr>
          </a:p>
          <a:p>
            <a:pPr defTabSz="786384">
              <a:spcAft>
                <a:spcPts val="600"/>
              </a:spcAft>
            </a:pPr>
            <a:r>
              <a:rPr lang="en-US" sz="2000" kern="1200" dirty="0">
                <a:latin typeface="+mn-lt"/>
                <a:ea typeface="+mn-ea"/>
                <a:cs typeface="+mn-cs"/>
              </a:rPr>
              <a:t>Expanding Community Living Through Advocacy: Community Living Updates</a:t>
            </a:r>
            <a:endParaRPr lang="en-US" sz="2000" kern="1200" dirty="0">
              <a:latin typeface="+mn-lt"/>
              <a:cs typeface="Calibri"/>
            </a:endParaRPr>
          </a:p>
          <a:p>
            <a:pPr defTabSz="786384">
              <a:spcAft>
                <a:spcPts val="600"/>
              </a:spcAft>
            </a:pPr>
            <a:r>
              <a:rPr lang="en-US" sz="2000" kern="1200" dirty="0">
                <a:latin typeface="+mn-lt"/>
                <a:ea typeface="+mn-ea"/>
                <a:cs typeface="+mn-cs"/>
              </a:rPr>
              <a:t>12:30 pm – 1:30 pm</a:t>
            </a:r>
            <a:endParaRPr lang="en-US" sz="2000" kern="1200" dirty="0">
              <a:latin typeface="+mn-lt"/>
              <a:cs typeface="Calibri"/>
            </a:endParaRPr>
          </a:p>
          <a:p>
            <a:pPr defTabSz="786384">
              <a:spcAft>
                <a:spcPts val="600"/>
              </a:spcAft>
            </a:pPr>
            <a:endParaRPr lang="en-US" sz="2000" kern="1200" dirty="0">
              <a:latin typeface="+mn-lt"/>
              <a:ea typeface="+mn-lt"/>
              <a:cs typeface="+mn-lt"/>
            </a:endParaRPr>
          </a:p>
          <a:p>
            <a:pPr defTabSz="786384">
              <a:spcAft>
                <a:spcPts val="600"/>
              </a:spcAft>
            </a:pPr>
            <a:r>
              <a:rPr lang="en-US" sz="2000" kern="1200" dirty="0">
                <a:latin typeface="+mn-lt"/>
                <a:ea typeface="+mn-lt"/>
                <a:cs typeface="+mn-lt"/>
              </a:rPr>
              <a:t>Breakout sessions (2:00 pm - 4:14 pm): Inclusion in the Classroom and Workforce | Disabled, in Crisis, and Calling 911: What Are the Options?| Advancing Health Equity and Increasing Family Supports| Protecting Disability Housing Funding in a Divided Congress</a:t>
            </a:r>
          </a:p>
          <a:p>
            <a:pPr defTabSz="786384">
              <a:spcAft>
                <a:spcPts val="600"/>
              </a:spcAft>
            </a:pPr>
            <a:endParaRPr lang="en-US" sz="2000" kern="1200" dirty="0">
              <a:latin typeface="+mn-lt"/>
              <a:ea typeface="+mn-lt"/>
              <a:cs typeface="+mn-lt"/>
            </a:endParaRPr>
          </a:p>
          <a:p>
            <a:pPr defTabSz="786384">
              <a:spcAft>
                <a:spcPts val="600"/>
              </a:spcAft>
            </a:pPr>
            <a:r>
              <a:rPr lang="en-US" sz="2000" kern="1200" dirty="0">
                <a:latin typeface="+mn-lt"/>
                <a:ea typeface="+mn-lt"/>
                <a:cs typeface="+mn-lt"/>
              </a:rPr>
              <a:t>Closing General Session: Taking Our Message to the Hill</a:t>
            </a:r>
            <a:endParaRPr lang="en-US" sz="2000" kern="1200" dirty="0">
              <a:latin typeface="+mn-lt"/>
              <a:cs typeface="Calibri"/>
            </a:endParaRPr>
          </a:p>
          <a:p>
            <a:pPr defTabSz="786384">
              <a:spcAft>
                <a:spcPts val="600"/>
              </a:spcAft>
            </a:pPr>
            <a:r>
              <a:rPr lang="en-US" sz="2000" kern="1200" dirty="0">
                <a:latin typeface="+mn-lt"/>
                <a:ea typeface="+mn-lt"/>
                <a:cs typeface="+mn-lt"/>
              </a:rPr>
              <a:t>4:30 pm – 5:30 pm **Featuring messages from Rep. Lisa Blunt Rochester and Rep. Brian Fitzpatrick</a:t>
            </a:r>
            <a:endParaRPr lang="en-US" sz="2000" kern="1200" dirty="0">
              <a:latin typeface="+mn-lt"/>
              <a:cs typeface="Calibri"/>
            </a:endParaRPr>
          </a:p>
          <a:p>
            <a:pPr defTabSz="786384">
              <a:spcAft>
                <a:spcPts val="600"/>
              </a:spcAft>
            </a:pPr>
            <a:endParaRPr lang="en-US" sz="1548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>
              <a:cs typeface="Calibri" panose="020F0502020204030204"/>
            </a:endParaRPr>
          </a:p>
        </p:txBody>
      </p:sp>
      <p:pic>
        <p:nvPicPr>
          <p:cNvPr id="5" name="Picture 5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52497214-64E9-02B5-EC8A-06C0931CF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100" y="200683"/>
            <a:ext cx="2374876" cy="14669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5836258-2354-88A3-8E26-17A0489D5B3C}"/>
              </a:ext>
            </a:extLst>
          </p:cNvPr>
          <p:cNvSpPr txBox="1"/>
          <p:nvPr/>
        </p:nvSpPr>
        <p:spPr>
          <a:xfrm>
            <a:off x="3756544" y="759238"/>
            <a:ext cx="5495022" cy="9079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786384">
              <a:spcAft>
                <a:spcPts val="600"/>
              </a:spcAft>
            </a:pPr>
            <a:r>
              <a:rPr lang="en-US" sz="2400" b="1" kern="1200" dirty="0">
                <a:latin typeface="+mn-lt"/>
                <a:ea typeface="+mn-ea"/>
                <a:cs typeface="+mn-cs"/>
              </a:rPr>
              <a:t>2023 Disability Policy Seminar (Virtual)</a:t>
            </a:r>
            <a:endParaRPr lang="en-US" sz="2400" kern="1200" dirty="0">
              <a:latin typeface="+mn-lt"/>
              <a:cs typeface="Calibri"/>
            </a:endParaRPr>
          </a:p>
          <a:p>
            <a:pPr algn="ctr" defTabSz="786384">
              <a:spcAft>
                <a:spcPts val="600"/>
              </a:spcAft>
            </a:pPr>
            <a:r>
              <a:rPr lang="en-US" sz="2400" b="1" kern="1200" dirty="0">
                <a:latin typeface="+mn-lt"/>
                <a:ea typeface="+mn-ea"/>
                <a:cs typeface="+mn-cs"/>
              </a:rPr>
              <a:t>April 24, 2023</a:t>
            </a:r>
            <a:endParaRPr lang="en-US" sz="24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1311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52497214-64E9-02B5-EC8A-06C0931CF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100" y="200683"/>
            <a:ext cx="3435497" cy="21054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5836258-2354-88A3-8E26-17A0489D5B3C}"/>
              </a:ext>
            </a:extLst>
          </p:cNvPr>
          <p:cNvSpPr txBox="1"/>
          <p:nvPr/>
        </p:nvSpPr>
        <p:spPr>
          <a:xfrm>
            <a:off x="3756544" y="759238"/>
            <a:ext cx="5495022" cy="13542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786384">
              <a:spcAft>
                <a:spcPts val="600"/>
              </a:spcAft>
            </a:pPr>
            <a:r>
              <a:rPr lang="en-US" sz="2400" b="1" kern="1200" dirty="0">
                <a:latin typeface="+mn-lt"/>
                <a:ea typeface="+mn-ea"/>
                <a:cs typeface="+mn-cs"/>
              </a:rPr>
              <a:t>2023 Disability Policy Seminar </a:t>
            </a:r>
            <a:r>
              <a:rPr lang="en-US" sz="2400" b="1" dirty="0"/>
              <a:t>Fly-in </a:t>
            </a:r>
            <a:endParaRPr lang="en-US" sz="2400" kern="1200" dirty="0">
              <a:latin typeface="+mn-lt"/>
              <a:cs typeface="Calibri"/>
            </a:endParaRPr>
          </a:p>
          <a:p>
            <a:pPr algn="ctr" defTabSz="786384">
              <a:spcAft>
                <a:spcPts val="600"/>
              </a:spcAft>
            </a:pPr>
            <a:r>
              <a:rPr lang="en-US" sz="2400" b="1" dirty="0"/>
              <a:t>Washington, D.C. </a:t>
            </a:r>
            <a:endParaRPr lang="en-US" sz="2400" b="1" dirty="0">
              <a:cs typeface="Calibri"/>
            </a:endParaRPr>
          </a:p>
          <a:p>
            <a:pPr algn="ctr" defTabSz="786384">
              <a:spcAft>
                <a:spcPts val="600"/>
              </a:spcAft>
            </a:pPr>
            <a:r>
              <a:rPr lang="en-US" sz="2400" b="1" kern="1200" dirty="0">
                <a:latin typeface="+mn-lt"/>
                <a:ea typeface="+mn-ea"/>
                <a:cs typeface="+mn-cs"/>
              </a:rPr>
              <a:t>April 24, 2023</a:t>
            </a:r>
            <a:endParaRPr lang="en-US" sz="2400" b="1" dirty="0"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883A06-E650-43A4-9E2F-150D1D218264}"/>
              </a:ext>
            </a:extLst>
          </p:cNvPr>
          <p:cNvSpPr txBox="1"/>
          <p:nvPr/>
        </p:nvSpPr>
        <p:spPr>
          <a:xfrm>
            <a:off x="1346886" y="4384590"/>
            <a:ext cx="9920415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cs typeface="Segoe UI"/>
              </a:rPr>
              <a:t>Featuring:  Sen. Casey (PA)​ | Rep. </a:t>
            </a:r>
            <a:r>
              <a:rPr lang="en-US" sz="2400" dirty="0" err="1">
                <a:cs typeface="Segoe UI"/>
              </a:rPr>
              <a:t>Bonameci</a:t>
            </a:r>
            <a:r>
              <a:rPr lang="en-US" sz="2400" dirty="0">
                <a:cs typeface="Segoe UI"/>
              </a:rPr>
              <a:t>​ (OR) |Sen. Wyden​ (OR)</a:t>
            </a:r>
            <a:endParaRPr lang="en-US" sz="2400">
              <a:cs typeface="Calibri" panose="020F0502020204030204"/>
            </a:endParaRPr>
          </a:p>
          <a:p>
            <a:pPr algn="ctr"/>
            <a:r>
              <a:rPr lang="en-US" sz="2400" dirty="0">
                <a:cs typeface="Segoe UI"/>
              </a:rPr>
              <a:t>Sen. Kaine​ (VA) |Sen. Murphy​ (CT) | Sen. Hassen​ (NH) | Rep.</a:t>
            </a:r>
            <a:r>
              <a:rPr lang="en-US" sz="2400" dirty="0">
                <a:ea typeface="+mn-lt"/>
                <a:cs typeface="+mn-lt"/>
              </a:rPr>
              <a:t> Moolenaar</a:t>
            </a:r>
            <a:r>
              <a:rPr lang="en-US" sz="2400" dirty="0">
                <a:cs typeface="Calibri"/>
              </a:rPr>
              <a:t> </a:t>
            </a:r>
            <a:r>
              <a:rPr lang="en-US" sz="2400" dirty="0">
                <a:cs typeface="Segoe UI"/>
              </a:rPr>
              <a:t>(MI)</a:t>
            </a:r>
          </a:p>
          <a:p>
            <a:pPr algn="ctr"/>
            <a:r>
              <a:rPr lang="en-US" sz="2400" dirty="0">
                <a:cs typeface="Segoe UI"/>
              </a:rPr>
              <a:t>Rep. Beyer (VA)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4300D5-44E3-49C1-C8C3-D0BA017FB7AA}"/>
              </a:ext>
            </a:extLst>
          </p:cNvPr>
          <p:cNvSpPr txBox="1"/>
          <p:nvPr/>
        </p:nvSpPr>
        <p:spPr>
          <a:xfrm>
            <a:off x="4520513" y="2465173"/>
            <a:ext cx="3952103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cs typeface="Calibri"/>
              </a:rPr>
              <a:t>Welcome Breakfast</a:t>
            </a:r>
            <a:endParaRPr lang="en-US"/>
          </a:p>
          <a:p>
            <a:pPr algn="ctr"/>
            <a:r>
              <a:rPr lang="en-US" sz="2400" dirty="0">
                <a:cs typeface="Calibri"/>
              </a:rPr>
              <a:t>Senate Kennedy Caucus Room</a:t>
            </a:r>
          </a:p>
          <a:p>
            <a:pPr algn="ctr"/>
            <a:r>
              <a:rPr lang="en-US" sz="2400" dirty="0">
                <a:cs typeface="Calibri"/>
              </a:rPr>
              <a:t>Russell Senate Building</a:t>
            </a:r>
          </a:p>
          <a:p>
            <a:pPr algn="ctr"/>
            <a:r>
              <a:rPr lang="en-US" sz="2400" dirty="0">
                <a:cs typeface="Calibri"/>
              </a:rPr>
              <a:t>9:30 am – 11:00 am</a:t>
            </a:r>
          </a:p>
        </p:txBody>
      </p:sp>
    </p:spTree>
    <p:extLst>
      <p:ext uri="{BB962C8B-B14F-4D97-AF65-F5344CB8AC3E}">
        <p14:creationId xmlns:p14="http://schemas.microsoft.com/office/powerpoint/2010/main" val="1704265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683EE6-39A5-B4FC-1A22-5150E8B7DE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NACDD Public Policy Listserv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5199A-35FC-32A0-196B-352F971D5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ea typeface="+mn-lt"/>
                <a:cs typeface="+mn-lt"/>
              </a:rPr>
              <a:t>Policy List open to all NACDD members (council members, staff and self-advocates) </a:t>
            </a:r>
          </a:p>
          <a:p>
            <a:r>
              <a:rPr lang="en-US">
                <a:ea typeface="+mn-lt"/>
                <a:cs typeface="+mn-lt"/>
              </a:rPr>
              <a:t>To join go to https://bit.ly/3Ux1PEN</a:t>
            </a:r>
            <a:endParaRPr lang="en-US">
              <a:cs typeface="Calibri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AFD1E62A-CD52-FAF7-C54C-89EDF97013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0751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2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0C90C0BAAFC42B9CBFEC0708F4935" ma:contentTypeVersion="16" ma:contentTypeDescription="Create a new document." ma:contentTypeScope="" ma:versionID="468bdaa2f1a1831900e75d3d6cfe388a">
  <xsd:schema xmlns:xsd="http://www.w3.org/2001/XMLSchema" xmlns:xs="http://www.w3.org/2001/XMLSchema" xmlns:p="http://schemas.microsoft.com/office/2006/metadata/properties" xmlns:ns2="560c9c75-9737-4a47-90d7-3192440b0b55" xmlns:ns3="7244ee07-bebb-4256-851d-8920eeb3e1b7" targetNamespace="http://schemas.microsoft.com/office/2006/metadata/properties" ma:root="true" ma:fieldsID="67e3438407637295d675cf159d3d3653" ns2:_="" ns3:_="">
    <xsd:import namespace="560c9c75-9737-4a47-90d7-3192440b0b55"/>
    <xsd:import namespace="7244ee07-bebb-4256-851d-8920eeb3e1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DateTaken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c9c75-9737-4a47-90d7-3192440b0b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b6cdaa0-f793-43fc-9d66-18f7e46bb3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4ee07-bebb-4256-851d-8920eeb3e1b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59ed9a-9116-4bad-92b9-f5b46ad154c1}" ma:internalName="TaxCatchAll" ma:showField="CatchAllData" ma:web="7244ee07-bebb-4256-851d-8920eeb3e1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244ee07-bebb-4256-851d-8920eeb3e1b7">
      <UserInfo>
        <DisplayName/>
        <AccountId xsi:nil="true"/>
        <AccountType/>
      </UserInfo>
    </SharedWithUsers>
    <lcf76f155ced4ddcb4097134ff3c332f xmlns="560c9c75-9737-4a47-90d7-3192440b0b55">
      <Terms xmlns="http://schemas.microsoft.com/office/infopath/2007/PartnerControls"/>
    </lcf76f155ced4ddcb4097134ff3c332f>
    <TaxCatchAll xmlns="7244ee07-bebb-4256-851d-8920eeb3e1b7" xsi:nil="true"/>
  </documentManagement>
</p:properties>
</file>

<file path=customXml/itemProps1.xml><?xml version="1.0" encoding="utf-8"?>
<ds:datastoreItem xmlns:ds="http://schemas.openxmlformats.org/officeDocument/2006/customXml" ds:itemID="{419879FF-AB67-425D-94EA-6057DA49CB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2F2FC3-7A56-47E1-B7AD-DB7C59837B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c9c75-9737-4a47-90d7-3192440b0b55"/>
    <ds:schemaRef ds:uri="7244ee07-bebb-4256-851d-8920eeb3e1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AB0843C-86CD-480E-B9D4-E64D1EB301FC}">
  <ds:schemaRefs>
    <ds:schemaRef ds:uri="560c9c75-9737-4a47-90d7-3192440b0b55"/>
    <ds:schemaRef ds:uri="7244ee07-bebb-4256-851d-8920eeb3e1b7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1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1_Office Theme</vt:lpstr>
      <vt:lpstr>office theme</vt:lpstr>
      <vt:lpstr>Federal Policy Update April 19, 2023</vt:lpstr>
      <vt:lpstr>PowerPoint Presentation</vt:lpstr>
      <vt:lpstr>PowerPoint Presentation</vt:lpstr>
      <vt:lpstr>NACDD Public Policy Listserv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 Misilo</dc:creator>
  <cp:revision>506</cp:revision>
  <cp:lastPrinted>2017-11-16T14:55:44Z</cp:lastPrinted>
  <dcterms:created xsi:type="dcterms:W3CDTF">2016-02-23T16:23:37Z</dcterms:created>
  <dcterms:modified xsi:type="dcterms:W3CDTF">2023-04-19T19:38:03Z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0x01010010A0C90C0BAAFC42B9CBFEC0708F4935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MediaServiceImageTags">
    <vt:lpwstr/>
  </property>
</Properties>
</file>