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72" r:id="rId6"/>
  </p:sldMasterIdLst>
  <p:notesMasterIdLst>
    <p:notesMasterId r:id="rId14"/>
  </p:notesMasterIdLst>
  <p:sldIdLst>
    <p:sldId id="256" r:id="rId7"/>
    <p:sldId id="305" r:id="rId8"/>
    <p:sldId id="307" r:id="rId9"/>
    <p:sldId id="308" r:id="rId10"/>
    <p:sldId id="309" r:id="rId11"/>
    <p:sldId id="306" r:id="rId12"/>
    <p:sldId id="30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05232-5D6A-9C37-8C55-08F152AED5E2}" v="1" dt="2020-08-25T18:26:32.621"/>
    <p1510:client id="{28A4A341-0916-76E8-A870-7ECB7E7A1F0B}" v="960" dt="2022-11-12T15:39:43.107"/>
    <p1510:client id="{2C767CF6-F57C-A072-B2CE-0DA7D3029DB7}" v="1781" dt="2023-01-11T17:11:13.522"/>
    <p1510:client id="{3505BB87-A799-514D-F261-C7D63C982E6E}" v="5" dt="2022-11-16T18:16:37.252"/>
    <p1510:client id="{4547EECE-273E-950D-CF61-9BC69CF96240}" v="1224" dt="2023-03-22T15:47:01.077"/>
    <p1510:client id="{62BF95C3-1207-3B5C-CC3E-2880AD577791}" v="4" dt="2021-11-05T12:18:02.417"/>
    <p1510:client id="{7BA6096F-CA27-3513-615C-000A640AA137}" v="1" dt="2022-11-12T16:42:13.802"/>
    <p1510:client id="{8FAF9CD8-E95C-D080-6877-1AC802A9620A}" v="2000" dt="2023-01-11T18:49:39.180"/>
    <p1510:client id="{A22AE4E4-1CBC-8FD2-8638-299B6529C887}" v="11" dt="2020-03-13T17:42:39.288"/>
    <p1510:client id="{A4E43556-4513-B563-909A-01D05C33E7F2}" v="3" dt="2023-03-22T13:38:02.096"/>
    <p1510:client id="{A7CA5EB5-A4BC-FB7E-BDF5-D751FDD055E7}" v="558" dt="2022-11-16T20:00:07.050"/>
    <p1510:client id="{A92E15A1-A650-5381-8F71-DD66E6136C71}" v="1828" dt="2023-02-08T21:48:39.232"/>
    <p1510:client id="{A94B4929-869D-5189-4226-2B0DB8637D79}" v="92" dt="2023-01-25T20:29:24.554"/>
    <p1510:client id="{AC0D4931-A584-287A-CB07-9BE0439DBB62}" v="1" dt="2020-08-12T21:15:02.318"/>
    <p1510:client id="{B92C6D49-2441-1D0B-833C-49971098A3E7}" v="211" dt="2022-12-14T17:33:09.508"/>
    <p1510:client id="{BC489871-2197-FFBF-F37C-3908167C3738}" v="1022" dt="2021-11-05T14:00:05.609"/>
    <p1510:client id="{BD2C26D8-EE84-1BC8-009B-1A000CC16701}" v="1003" dt="2023-03-08T21:23:57.524"/>
    <p1510:client id="{C02848A7-8ABC-5757-1F1C-3E7CC1128C94}" v="16" dt="2020-03-13T16:29:05.621"/>
    <p1510:client id="{F8180A31-9ABB-2EA9-5312-043409868E5B}" v="4" dt="2020-08-13T13:57:05.990"/>
    <p1510:client id="{F8297631-7D84-D859-41A5-A678D1D73478}" v="1184" dt="2022-11-12T14:54:35.505"/>
    <p1510:client id="{FF1BD9A1-20DC-3382-8A30-C886DAE0EE68}" v="1951" dt="2022-03-11T17:49:1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32533-F1DB-4182-AADD-8604FEF0D00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862633-5302-477C-8B50-F35E1F3A1242}">
      <dgm:prSet phldr="0"/>
      <dgm:spPr/>
      <dgm:t>
        <a:bodyPr/>
        <a:lstStyle/>
        <a:p>
          <a:pPr rtl="0"/>
          <a:r>
            <a:rPr lang="en-US" dirty="0"/>
            <a:t>NACDD </a:t>
          </a:r>
          <a:r>
            <a:rPr lang="en-US" dirty="0">
              <a:latin typeface="Calibri Light" panose="020F0302020204030204"/>
            </a:rPr>
            <a:t>Hill Meetings</a:t>
          </a:r>
          <a:endParaRPr lang="en-US" dirty="0"/>
        </a:p>
      </dgm:t>
    </dgm:pt>
    <dgm:pt modelId="{CF5A4754-B784-43BD-A56B-C3C4B8F0740C}" type="parTrans" cxnId="{02295C10-2D8B-4B75-8EF8-D39E23614043}">
      <dgm:prSet/>
      <dgm:spPr/>
    </dgm:pt>
    <dgm:pt modelId="{885BCFB1-7E16-4FBA-B161-93A94BD0E795}" type="sibTrans" cxnId="{02295C10-2D8B-4B75-8EF8-D39E23614043}">
      <dgm:prSet/>
      <dgm:spPr/>
    </dgm:pt>
    <dgm:pt modelId="{1780196B-FEF5-4B52-A393-F01DFC05D486}">
      <dgm:prSet phldr="0"/>
      <dgm:spPr/>
      <dgm:t>
        <a:bodyPr/>
        <a:lstStyle/>
        <a:p>
          <a:pPr rtl="0"/>
          <a:r>
            <a:rPr lang="en-US" dirty="0"/>
            <a:t>House Dear Colleague</a:t>
          </a:r>
          <a:r>
            <a:rPr lang="en-US" dirty="0">
              <a:latin typeface="Calibri Light" panose="020F0302020204030204"/>
            </a:rPr>
            <a:t> (deadline 3/22) </a:t>
          </a:r>
          <a:endParaRPr lang="en-US" dirty="0"/>
        </a:p>
      </dgm:t>
    </dgm:pt>
    <dgm:pt modelId="{7C118418-8CF1-4B22-AACE-7DF9CC4C5E74}" type="parTrans" cxnId="{9B548EAC-E183-4FF7-9B9E-993074A7796C}">
      <dgm:prSet/>
      <dgm:spPr/>
    </dgm:pt>
    <dgm:pt modelId="{96D991B9-7804-47D8-881F-3D080DAB0778}" type="sibTrans" cxnId="{9B548EAC-E183-4FF7-9B9E-993074A7796C}">
      <dgm:prSet/>
      <dgm:spPr/>
    </dgm:pt>
    <dgm:pt modelId="{30324459-3EA7-45FB-BB06-00F8CCA6E133}">
      <dgm:prSet phldr="0"/>
      <dgm:spPr/>
      <dgm:t>
        <a:bodyPr/>
        <a:lstStyle/>
        <a:p>
          <a:r>
            <a:rPr lang="en-US" dirty="0"/>
            <a:t>DD Councils call House offices during week of 3/13</a:t>
          </a:r>
        </a:p>
      </dgm:t>
    </dgm:pt>
    <dgm:pt modelId="{A7724F53-E6E1-41E8-B714-3D791EB53FEA}" type="parTrans" cxnId="{BAFCC6E7-1CD5-44D8-BF8C-B6DDCF097BB3}">
      <dgm:prSet/>
      <dgm:spPr/>
    </dgm:pt>
    <dgm:pt modelId="{3E9ABFB3-2A6B-4103-9B6B-ECE555659B64}" type="sibTrans" cxnId="{BAFCC6E7-1CD5-44D8-BF8C-B6DDCF097BB3}">
      <dgm:prSet/>
      <dgm:spPr/>
    </dgm:pt>
    <dgm:pt modelId="{35747391-4F0F-4A44-A746-A58859DA8EB8}">
      <dgm:prSet phldr="0"/>
      <dgm:spPr/>
      <dgm:t>
        <a:bodyPr/>
        <a:lstStyle/>
        <a:p>
          <a:pPr rtl="0"/>
          <a:r>
            <a:rPr lang="en-US" dirty="0"/>
            <a:t>Senate Dear Colleague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(deadline </a:t>
          </a:r>
          <a:r>
            <a:rPr lang="en-US" dirty="0">
              <a:latin typeface="Calibri Light" panose="020F0302020204030204"/>
            </a:rPr>
            <a:t>4/16)</a:t>
          </a:r>
          <a:endParaRPr lang="en-US" dirty="0"/>
        </a:p>
      </dgm:t>
    </dgm:pt>
    <dgm:pt modelId="{0714FAD7-88D9-46ED-B157-614A27770E40}" type="parTrans" cxnId="{085398F6-F790-401B-B327-B833D324D9E6}">
      <dgm:prSet/>
      <dgm:spPr/>
    </dgm:pt>
    <dgm:pt modelId="{A7BE13E0-9611-49A8-91B7-B99E493DAF20}" type="sibTrans" cxnId="{085398F6-F790-401B-B327-B833D324D9E6}">
      <dgm:prSet/>
      <dgm:spPr/>
    </dgm:pt>
    <dgm:pt modelId="{C65546E4-72F6-4A00-B68A-15BE84FB556C}">
      <dgm:prSet phldr="0"/>
      <dgm:spPr/>
      <dgm:t>
        <a:bodyPr/>
        <a:lstStyle/>
        <a:p>
          <a:pPr rtl="0"/>
          <a:r>
            <a:rPr lang="en-US" dirty="0"/>
            <a:t>DD Councils call Senate offices </a:t>
          </a:r>
          <a:r>
            <a:rPr lang="en-US" dirty="0">
              <a:latin typeface="Calibri Light" panose="020F0302020204030204"/>
            </a:rPr>
            <a:t>3/22 - 4/12</a:t>
          </a:r>
          <a:endParaRPr lang="en-US" dirty="0"/>
        </a:p>
      </dgm:t>
    </dgm:pt>
    <dgm:pt modelId="{D58D250B-3BEC-40F7-80B0-C426D65FA471}" type="parTrans" cxnId="{0A4307DF-3BD1-46FC-A42F-71D67B100729}">
      <dgm:prSet/>
      <dgm:spPr/>
    </dgm:pt>
    <dgm:pt modelId="{729E0358-85F9-4ECE-B9DB-1DA56137FB2E}" type="sibTrans" cxnId="{0A4307DF-3BD1-46FC-A42F-71D67B100729}">
      <dgm:prSet/>
      <dgm:spPr/>
    </dgm:pt>
    <dgm:pt modelId="{7EC8E145-E2CC-4953-A28B-F59AB0012483}">
      <dgm:prSet phldr="0"/>
      <dgm:spPr/>
      <dgm:t>
        <a:bodyPr/>
        <a:lstStyle/>
        <a:p>
          <a:r>
            <a:rPr lang="en-US" dirty="0"/>
            <a:t>Hearings/Markups (House/Senate)</a:t>
          </a:r>
        </a:p>
      </dgm:t>
    </dgm:pt>
    <dgm:pt modelId="{FE35CAAB-3FA7-422F-A7EF-69E06F00A5C2}" type="parTrans" cxnId="{02E1CCA1-A174-4B58-853E-548FA60F5025}">
      <dgm:prSet/>
      <dgm:spPr/>
    </dgm:pt>
    <dgm:pt modelId="{DBEBD797-B24B-4F33-95BA-E8C864AF389B}" type="sibTrans" cxnId="{02E1CCA1-A174-4B58-853E-548FA60F5025}">
      <dgm:prSet/>
      <dgm:spPr/>
    </dgm:pt>
    <dgm:pt modelId="{B3099CA1-2730-47DC-85E3-FEA4902A7E21}">
      <dgm:prSet phldr="0"/>
      <dgm:spPr/>
      <dgm:t>
        <a:bodyPr/>
        <a:lstStyle/>
        <a:p>
          <a:r>
            <a:rPr lang="en-US" dirty="0"/>
            <a:t>Votes (House/Senate)</a:t>
          </a:r>
        </a:p>
      </dgm:t>
    </dgm:pt>
    <dgm:pt modelId="{85F48FBB-CC5B-4158-8C69-547D17569F43}" type="parTrans" cxnId="{93CB9200-7186-4423-889F-C50F283074F3}">
      <dgm:prSet/>
      <dgm:spPr/>
    </dgm:pt>
    <dgm:pt modelId="{FB56F1C6-42CD-4277-9660-399A4EDE81CF}" type="sibTrans" cxnId="{93CB9200-7186-4423-889F-C50F283074F3}">
      <dgm:prSet/>
      <dgm:spPr/>
    </dgm:pt>
    <dgm:pt modelId="{4DFB9667-1D6E-48A5-BD0B-068641941083}">
      <dgm:prSet phldr="0"/>
      <dgm:spPr/>
      <dgm:t>
        <a:bodyPr/>
        <a:lstStyle/>
        <a:p>
          <a:pPr rtl="0"/>
          <a:r>
            <a:rPr lang="en-US" dirty="0"/>
            <a:t>President </a:t>
          </a:r>
          <a:r>
            <a:rPr lang="en-US" dirty="0">
              <a:latin typeface="Calibri Light" panose="020F0302020204030204"/>
            </a:rPr>
            <a:t>Signs</a:t>
          </a:r>
          <a:r>
            <a:rPr lang="en-US" dirty="0"/>
            <a:t> (</a:t>
          </a:r>
          <a:r>
            <a:rPr lang="en-US" dirty="0">
              <a:latin typeface="Calibri Light" panose="020F0302020204030204"/>
            </a:rPr>
            <a:t>deadline 9/30</a:t>
          </a:r>
          <a:r>
            <a:rPr lang="en-US" dirty="0"/>
            <a:t>)</a:t>
          </a:r>
        </a:p>
      </dgm:t>
    </dgm:pt>
    <dgm:pt modelId="{98F04491-6B10-405A-914B-A1C66B475A1B}" type="parTrans" cxnId="{38288BB2-00CD-4C9B-BF6A-44B685969A6D}">
      <dgm:prSet/>
      <dgm:spPr/>
    </dgm:pt>
    <dgm:pt modelId="{E606290E-EFEA-4598-950D-C19F6341B0F3}" type="sibTrans" cxnId="{38288BB2-00CD-4C9B-BF6A-44B685969A6D}">
      <dgm:prSet/>
      <dgm:spPr/>
    </dgm:pt>
    <dgm:pt modelId="{6CD0E728-F2FD-404E-BCEF-0C04F9EA251D}">
      <dgm:prSet phldr="0"/>
      <dgm:spPr/>
      <dgm:t>
        <a:bodyPr/>
        <a:lstStyle/>
        <a:p>
          <a:r>
            <a:rPr lang="en-US" dirty="0"/>
            <a:t>Continuing Resolution?</a:t>
          </a:r>
        </a:p>
      </dgm:t>
    </dgm:pt>
    <dgm:pt modelId="{4428E37A-6943-4B82-94D3-EAF1EA01F569}" type="parTrans" cxnId="{9EA702EF-6DF9-46CC-932C-1285FB75579F}">
      <dgm:prSet/>
      <dgm:spPr/>
    </dgm:pt>
    <dgm:pt modelId="{5762AED2-4703-467E-922B-748FD7D965B3}" type="sibTrans" cxnId="{9EA702EF-6DF9-46CC-932C-1285FB75579F}">
      <dgm:prSet/>
      <dgm:spPr/>
    </dgm:pt>
    <dgm:pt modelId="{ACEAF5BD-B7CE-4D7E-9A9B-B14FFA41EF66}" type="pres">
      <dgm:prSet presAssocID="{CDB32533-F1DB-4182-AADD-8604FEF0D008}" presName="Name0" presStyleCnt="0">
        <dgm:presLayoutVars>
          <dgm:dir/>
          <dgm:resizeHandles/>
        </dgm:presLayoutVars>
      </dgm:prSet>
      <dgm:spPr/>
    </dgm:pt>
    <dgm:pt modelId="{F83F3FFE-F843-4341-BCAF-C4F8E7BF4F8A}" type="pres">
      <dgm:prSet presAssocID="{E6862633-5302-477C-8B50-F35E1F3A1242}" presName="compNode" presStyleCnt="0"/>
      <dgm:spPr/>
    </dgm:pt>
    <dgm:pt modelId="{D0FB9CB0-4367-4E33-A598-CB1AE6F15FB3}" type="pres">
      <dgm:prSet presAssocID="{E6862633-5302-477C-8B50-F35E1F3A1242}" presName="dummyConnPt" presStyleCnt="0"/>
      <dgm:spPr/>
    </dgm:pt>
    <dgm:pt modelId="{007F93C7-B862-40B7-A24A-3114B0668A1B}" type="pres">
      <dgm:prSet presAssocID="{E6862633-5302-477C-8B50-F35E1F3A1242}" presName="node" presStyleLbl="node1" presStyleIdx="0" presStyleCnt="9">
        <dgm:presLayoutVars>
          <dgm:bulletEnabled val="1"/>
        </dgm:presLayoutVars>
      </dgm:prSet>
      <dgm:spPr/>
    </dgm:pt>
    <dgm:pt modelId="{B4FABC8F-7C8A-4258-94B8-3A3D155B7302}" type="pres">
      <dgm:prSet presAssocID="{885BCFB1-7E16-4FBA-B161-93A94BD0E795}" presName="sibTrans" presStyleLbl="bgSibTrans2D1" presStyleIdx="0" presStyleCnt="8"/>
      <dgm:spPr/>
    </dgm:pt>
    <dgm:pt modelId="{EFC87BB2-D37A-487D-A5DF-9AEF5A0047A6}" type="pres">
      <dgm:prSet presAssocID="{1780196B-FEF5-4B52-A393-F01DFC05D486}" presName="compNode" presStyleCnt="0"/>
      <dgm:spPr/>
    </dgm:pt>
    <dgm:pt modelId="{80A4EFFD-1113-47CB-AF94-818D824F1864}" type="pres">
      <dgm:prSet presAssocID="{1780196B-FEF5-4B52-A393-F01DFC05D486}" presName="dummyConnPt" presStyleCnt="0"/>
      <dgm:spPr/>
    </dgm:pt>
    <dgm:pt modelId="{12911D42-0EF8-4B1A-A0D4-13E979FEDADA}" type="pres">
      <dgm:prSet presAssocID="{1780196B-FEF5-4B52-A393-F01DFC05D486}" presName="node" presStyleLbl="node1" presStyleIdx="1" presStyleCnt="9">
        <dgm:presLayoutVars>
          <dgm:bulletEnabled val="1"/>
        </dgm:presLayoutVars>
      </dgm:prSet>
      <dgm:spPr/>
    </dgm:pt>
    <dgm:pt modelId="{B2A171AB-AD91-434A-A189-E447819830A2}" type="pres">
      <dgm:prSet presAssocID="{96D991B9-7804-47D8-881F-3D080DAB0778}" presName="sibTrans" presStyleLbl="bgSibTrans2D1" presStyleIdx="1" presStyleCnt="8"/>
      <dgm:spPr/>
    </dgm:pt>
    <dgm:pt modelId="{498A6C84-6AD6-4855-8D0D-6DDF85228DED}" type="pres">
      <dgm:prSet presAssocID="{30324459-3EA7-45FB-BB06-00F8CCA6E133}" presName="compNode" presStyleCnt="0"/>
      <dgm:spPr/>
    </dgm:pt>
    <dgm:pt modelId="{219D5009-EBE1-4F94-A0F2-6962A022416C}" type="pres">
      <dgm:prSet presAssocID="{30324459-3EA7-45FB-BB06-00F8CCA6E133}" presName="dummyConnPt" presStyleCnt="0"/>
      <dgm:spPr/>
    </dgm:pt>
    <dgm:pt modelId="{6C3CED5B-7F43-4B55-897F-B785A63FA599}" type="pres">
      <dgm:prSet presAssocID="{30324459-3EA7-45FB-BB06-00F8CCA6E133}" presName="node" presStyleLbl="node1" presStyleIdx="2" presStyleCnt="9">
        <dgm:presLayoutVars>
          <dgm:bulletEnabled val="1"/>
        </dgm:presLayoutVars>
      </dgm:prSet>
      <dgm:spPr/>
    </dgm:pt>
    <dgm:pt modelId="{B741F64D-6D51-45B2-9841-86748AF0B22B}" type="pres">
      <dgm:prSet presAssocID="{3E9ABFB3-2A6B-4103-9B6B-ECE555659B64}" presName="sibTrans" presStyleLbl="bgSibTrans2D1" presStyleIdx="2" presStyleCnt="8"/>
      <dgm:spPr/>
    </dgm:pt>
    <dgm:pt modelId="{3840984D-167F-4A65-8E41-C41AD93987A0}" type="pres">
      <dgm:prSet presAssocID="{35747391-4F0F-4A44-A746-A58859DA8EB8}" presName="compNode" presStyleCnt="0"/>
      <dgm:spPr/>
    </dgm:pt>
    <dgm:pt modelId="{967C4E2D-9CFF-498F-9DA4-18B0EEA205E4}" type="pres">
      <dgm:prSet presAssocID="{35747391-4F0F-4A44-A746-A58859DA8EB8}" presName="dummyConnPt" presStyleCnt="0"/>
      <dgm:spPr/>
    </dgm:pt>
    <dgm:pt modelId="{DDDA58B7-0418-46F1-9D0C-DF5611841D7F}" type="pres">
      <dgm:prSet presAssocID="{35747391-4F0F-4A44-A746-A58859DA8EB8}" presName="node" presStyleLbl="node1" presStyleIdx="3" presStyleCnt="9">
        <dgm:presLayoutVars>
          <dgm:bulletEnabled val="1"/>
        </dgm:presLayoutVars>
      </dgm:prSet>
      <dgm:spPr/>
    </dgm:pt>
    <dgm:pt modelId="{CC537487-C046-4674-9D3E-85F2FE93D48E}" type="pres">
      <dgm:prSet presAssocID="{A7BE13E0-9611-49A8-91B7-B99E493DAF20}" presName="sibTrans" presStyleLbl="bgSibTrans2D1" presStyleIdx="3" presStyleCnt="8"/>
      <dgm:spPr/>
    </dgm:pt>
    <dgm:pt modelId="{9BF9A612-FEE8-41B7-BDF2-4911FE4E82C7}" type="pres">
      <dgm:prSet presAssocID="{C65546E4-72F6-4A00-B68A-15BE84FB556C}" presName="compNode" presStyleCnt="0"/>
      <dgm:spPr/>
    </dgm:pt>
    <dgm:pt modelId="{780DCF87-5962-41AD-927D-A7A67063C3E7}" type="pres">
      <dgm:prSet presAssocID="{C65546E4-72F6-4A00-B68A-15BE84FB556C}" presName="dummyConnPt" presStyleCnt="0"/>
      <dgm:spPr/>
    </dgm:pt>
    <dgm:pt modelId="{19218F6C-9300-4516-9781-2C9E0FD38BCD}" type="pres">
      <dgm:prSet presAssocID="{C65546E4-72F6-4A00-B68A-15BE84FB556C}" presName="node" presStyleLbl="node1" presStyleIdx="4" presStyleCnt="9">
        <dgm:presLayoutVars>
          <dgm:bulletEnabled val="1"/>
        </dgm:presLayoutVars>
      </dgm:prSet>
      <dgm:spPr/>
    </dgm:pt>
    <dgm:pt modelId="{68EA0356-AAE9-43FB-B2EB-DFDE809574B0}" type="pres">
      <dgm:prSet presAssocID="{729E0358-85F9-4ECE-B9DB-1DA56137FB2E}" presName="sibTrans" presStyleLbl="bgSibTrans2D1" presStyleIdx="4" presStyleCnt="8"/>
      <dgm:spPr/>
    </dgm:pt>
    <dgm:pt modelId="{85156E0D-67A4-4C4E-B99C-9E89E6E5498D}" type="pres">
      <dgm:prSet presAssocID="{7EC8E145-E2CC-4953-A28B-F59AB0012483}" presName="compNode" presStyleCnt="0"/>
      <dgm:spPr/>
    </dgm:pt>
    <dgm:pt modelId="{1950D650-CF58-45B3-8E82-46207302704D}" type="pres">
      <dgm:prSet presAssocID="{7EC8E145-E2CC-4953-A28B-F59AB0012483}" presName="dummyConnPt" presStyleCnt="0"/>
      <dgm:spPr/>
    </dgm:pt>
    <dgm:pt modelId="{5F9CE3E7-04C1-4F85-AD0A-B57CFE358D61}" type="pres">
      <dgm:prSet presAssocID="{7EC8E145-E2CC-4953-A28B-F59AB0012483}" presName="node" presStyleLbl="node1" presStyleIdx="5" presStyleCnt="9">
        <dgm:presLayoutVars>
          <dgm:bulletEnabled val="1"/>
        </dgm:presLayoutVars>
      </dgm:prSet>
      <dgm:spPr/>
    </dgm:pt>
    <dgm:pt modelId="{74C8D158-ED93-40CD-A871-A8B10E5CC458}" type="pres">
      <dgm:prSet presAssocID="{DBEBD797-B24B-4F33-95BA-E8C864AF389B}" presName="sibTrans" presStyleLbl="bgSibTrans2D1" presStyleIdx="5" presStyleCnt="8"/>
      <dgm:spPr/>
    </dgm:pt>
    <dgm:pt modelId="{8F49A717-AD8B-4A9D-8A26-0A6CFCC2056F}" type="pres">
      <dgm:prSet presAssocID="{B3099CA1-2730-47DC-85E3-FEA4902A7E21}" presName="compNode" presStyleCnt="0"/>
      <dgm:spPr/>
    </dgm:pt>
    <dgm:pt modelId="{2A8506EB-63CA-4223-861C-C84F041B9477}" type="pres">
      <dgm:prSet presAssocID="{B3099CA1-2730-47DC-85E3-FEA4902A7E21}" presName="dummyConnPt" presStyleCnt="0"/>
      <dgm:spPr/>
    </dgm:pt>
    <dgm:pt modelId="{F4E31D1B-F647-4194-99BE-F61DE7C8DF50}" type="pres">
      <dgm:prSet presAssocID="{B3099CA1-2730-47DC-85E3-FEA4902A7E21}" presName="node" presStyleLbl="node1" presStyleIdx="6" presStyleCnt="9">
        <dgm:presLayoutVars>
          <dgm:bulletEnabled val="1"/>
        </dgm:presLayoutVars>
      </dgm:prSet>
      <dgm:spPr/>
    </dgm:pt>
    <dgm:pt modelId="{EAFC7B89-D349-4F99-90FE-BBAF17A3926C}" type="pres">
      <dgm:prSet presAssocID="{FB56F1C6-42CD-4277-9660-399A4EDE81CF}" presName="sibTrans" presStyleLbl="bgSibTrans2D1" presStyleIdx="6" presStyleCnt="8"/>
      <dgm:spPr/>
    </dgm:pt>
    <dgm:pt modelId="{722B0CD5-3B4B-49CB-B786-C5750F667DE4}" type="pres">
      <dgm:prSet presAssocID="{4DFB9667-1D6E-48A5-BD0B-068641941083}" presName="compNode" presStyleCnt="0"/>
      <dgm:spPr/>
    </dgm:pt>
    <dgm:pt modelId="{2066EA6A-F26C-4F7A-B6E3-957FBD351E6B}" type="pres">
      <dgm:prSet presAssocID="{4DFB9667-1D6E-48A5-BD0B-068641941083}" presName="dummyConnPt" presStyleCnt="0"/>
      <dgm:spPr/>
    </dgm:pt>
    <dgm:pt modelId="{93714B9D-9A44-437F-8D56-FD4A31FE661E}" type="pres">
      <dgm:prSet presAssocID="{4DFB9667-1D6E-48A5-BD0B-068641941083}" presName="node" presStyleLbl="node1" presStyleIdx="7" presStyleCnt="9">
        <dgm:presLayoutVars>
          <dgm:bulletEnabled val="1"/>
        </dgm:presLayoutVars>
      </dgm:prSet>
      <dgm:spPr/>
    </dgm:pt>
    <dgm:pt modelId="{E36BC28C-E6C6-410E-90E5-C5FAE22CC55F}" type="pres">
      <dgm:prSet presAssocID="{E606290E-EFEA-4598-950D-C19F6341B0F3}" presName="sibTrans" presStyleLbl="bgSibTrans2D1" presStyleIdx="7" presStyleCnt="8"/>
      <dgm:spPr/>
    </dgm:pt>
    <dgm:pt modelId="{E81F9293-A6BC-4621-A162-A25F5E420D34}" type="pres">
      <dgm:prSet presAssocID="{6CD0E728-F2FD-404E-BCEF-0C04F9EA251D}" presName="compNode" presStyleCnt="0"/>
      <dgm:spPr/>
    </dgm:pt>
    <dgm:pt modelId="{2DF51AD0-373E-42E1-A6DE-82191A586387}" type="pres">
      <dgm:prSet presAssocID="{6CD0E728-F2FD-404E-BCEF-0C04F9EA251D}" presName="dummyConnPt" presStyleCnt="0"/>
      <dgm:spPr/>
    </dgm:pt>
    <dgm:pt modelId="{A60484DD-AA50-43E3-8BF1-941B0AD3F847}" type="pres">
      <dgm:prSet presAssocID="{6CD0E728-F2FD-404E-BCEF-0C04F9EA251D}" presName="node" presStyleLbl="node1" presStyleIdx="8" presStyleCnt="9">
        <dgm:presLayoutVars>
          <dgm:bulletEnabled val="1"/>
        </dgm:presLayoutVars>
      </dgm:prSet>
      <dgm:spPr/>
    </dgm:pt>
  </dgm:ptLst>
  <dgm:cxnLst>
    <dgm:cxn modelId="{93CB9200-7186-4423-889F-C50F283074F3}" srcId="{CDB32533-F1DB-4182-AADD-8604FEF0D008}" destId="{B3099CA1-2730-47DC-85E3-FEA4902A7E21}" srcOrd="6" destOrd="0" parTransId="{85F48FBB-CC5B-4158-8C69-547D17569F43}" sibTransId="{FB56F1C6-42CD-4277-9660-399A4EDE81CF}"/>
    <dgm:cxn modelId="{F65BC903-E5B9-4AE3-9EB5-97374279842D}" type="presOf" srcId="{96D991B9-7804-47D8-881F-3D080DAB0778}" destId="{B2A171AB-AD91-434A-A189-E447819830A2}" srcOrd="0" destOrd="0" presId="urn:microsoft.com/office/officeart/2005/8/layout/bProcess4"/>
    <dgm:cxn modelId="{02295C10-2D8B-4B75-8EF8-D39E23614043}" srcId="{CDB32533-F1DB-4182-AADD-8604FEF0D008}" destId="{E6862633-5302-477C-8B50-F35E1F3A1242}" srcOrd="0" destOrd="0" parTransId="{CF5A4754-B784-43BD-A56B-C3C4B8F0740C}" sibTransId="{885BCFB1-7E16-4FBA-B161-93A94BD0E795}"/>
    <dgm:cxn modelId="{A587DB10-EDB1-48C5-A939-270FDAB1BD90}" type="presOf" srcId="{35747391-4F0F-4A44-A746-A58859DA8EB8}" destId="{DDDA58B7-0418-46F1-9D0C-DF5611841D7F}" srcOrd="0" destOrd="0" presId="urn:microsoft.com/office/officeart/2005/8/layout/bProcess4"/>
    <dgm:cxn modelId="{45E7CC26-107D-499E-A016-E87536F77944}" type="presOf" srcId="{DBEBD797-B24B-4F33-95BA-E8C864AF389B}" destId="{74C8D158-ED93-40CD-A871-A8B10E5CC458}" srcOrd="0" destOrd="0" presId="urn:microsoft.com/office/officeart/2005/8/layout/bProcess4"/>
    <dgm:cxn modelId="{8805D437-1BE8-413D-B4F9-F17123CE888C}" type="presOf" srcId="{885BCFB1-7E16-4FBA-B161-93A94BD0E795}" destId="{B4FABC8F-7C8A-4258-94B8-3A3D155B7302}" srcOrd="0" destOrd="0" presId="urn:microsoft.com/office/officeart/2005/8/layout/bProcess4"/>
    <dgm:cxn modelId="{F7BD6A40-E12E-442F-851D-E8DC3ED7D40C}" type="presOf" srcId="{CDB32533-F1DB-4182-AADD-8604FEF0D008}" destId="{ACEAF5BD-B7CE-4D7E-9A9B-B14FFA41EF66}" srcOrd="0" destOrd="0" presId="urn:microsoft.com/office/officeart/2005/8/layout/bProcess4"/>
    <dgm:cxn modelId="{277E995D-8AF4-447E-90F3-E8187F93B735}" type="presOf" srcId="{729E0358-85F9-4ECE-B9DB-1DA56137FB2E}" destId="{68EA0356-AAE9-43FB-B2EB-DFDE809574B0}" srcOrd="0" destOrd="0" presId="urn:microsoft.com/office/officeart/2005/8/layout/bProcess4"/>
    <dgm:cxn modelId="{DB3ED863-E489-47DE-A01A-6E493B787D55}" type="presOf" srcId="{E6862633-5302-477C-8B50-F35E1F3A1242}" destId="{007F93C7-B862-40B7-A24A-3114B0668A1B}" srcOrd="0" destOrd="0" presId="urn:microsoft.com/office/officeart/2005/8/layout/bProcess4"/>
    <dgm:cxn modelId="{B32A4971-9004-46BC-8AA6-223EC3211CFF}" type="presOf" srcId="{C65546E4-72F6-4A00-B68A-15BE84FB556C}" destId="{19218F6C-9300-4516-9781-2C9E0FD38BCD}" srcOrd="0" destOrd="0" presId="urn:microsoft.com/office/officeart/2005/8/layout/bProcess4"/>
    <dgm:cxn modelId="{DF6E4853-FFBE-48BB-8E0F-74B67F27D15E}" type="presOf" srcId="{A7BE13E0-9611-49A8-91B7-B99E493DAF20}" destId="{CC537487-C046-4674-9D3E-85F2FE93D48E}" srcOrd="0" destOrd="0" presId="urn:microsoft.com/office/officeart/2005/8/layout/bProcess4"/>
    <dgm:cxn modelId="{678E3374-465A-4547-A7A4-FD41AC61E2EA}" type="presOf" srcId="{4DFB9667-1D6E-48A5-BD0B-068641941083}" destId="{93714B9D-9A44-437F-8D56-FD4A31FE661E}" srcOrd="0" destOrd="0" presId="urn:microsoft.com/office/officeart/2005/8/layout/bProcess4"/>
    <dgm:cxn modelId="{F8C73555-0653-4DA2-B694-B6A8A9B9E85F}" type="presOf" srcId="{6CD0E728-F2FD-404E-BCEF-0C04F9EA251D}" destId="{A60484DD-AA50-43E3-8BF1-941B0AD3F847}" srcOrd="0" destOrd="0" presId="urn:microsoft.com/office/officeart/2005/8/layout/bProcess4"/>
    <dgm:cxn modelId="{210F7E84-3DB6-4AD4-BD9F-D4EDB03EEAAC}" type="presOf" srcId="{7EC8E145-E2CC-4953-A28B-F59AB0012483}" destId="{5F9CE3E7-04C1-4F85-AD0A-B57CFE358D61}" srcOrd="0" destOrd="0" presId="urn:microsoft.com/office/officeart/2005/8/layout/bProcess4"/>
    <dgm:cxn modelId="{5CFEB19B-415C-4615-B350-4CF13CF8979F}" type="presOf" srcId="{3E9ABFB3-2A6B-4103-9B6B-ECE555659B64}" destId="{B741F64D-6D51-45B2-9841-86748AF0B22B}" srcOrd="0" destOrd="0" presId="urn:microsoft.com/office/officeart/2005/8/layout/bProcess4"/>
    <dgm:cxn modelId="{02E1CCA1-A174-4B58-853E-548FA60F5025}" srcId="{CDB32533-F1DB-4182-AADD-8604FEF0D008}" destId="{7EC8E145-E2CC-4953-A28B-F59AB0012483}" srcOrd="5" destOrd="0" parTransId="{FE35CAAB-3FA7-422F-A7EF-69E06F00A5C2}" sibTransId="{DBEBD797-B24B-4F33-95BA-E8C864AF389B}"/>
    <dgm:cxn modelId="{63CC91A3-A9F2-4EE5-9B1B-452A5F1B7334}" type="presOf" srcId="{30324459-3EA7-45FB-BB06-00F8CCA6E133}" destId="{6C3CED5B-7F43-4B55-897F-B785A63FA599}" srcOrd="0" destOrd="0" presId="urn:microsoft.com/office/officeart/2005/8/layout/bProcess4"/>
    <dgm:cxn modelId="{4F405EA4-12F1-4566-A2FC-4F746B2A8A24}" type="presOf" srcId="{B3099CA1-2730-47DC-85E3-FEA4902A7E21}" destId="{F4E31D1B-F647-4194-99BE-F61DE7C8DF50}" srcOrd="0" destOrd="0" presId="urn:microsoft.com/office/officeart/2005/8/layout/bProcess4"/>
    <dgm:cxn modelId="{9B548EAC-E183-4FF7-9B9E-993074A7796C}" srcId="{CDB32533-F1DB-4182-AADD-8604FEF0D008}" destId="{1780196B-FEF5-4B52-A393-F01DFC05D486}" srcOrd="1" destOrd="0" parTransId="{7C118418-8CF1-4B22-AACE-7DF9CC4C5E74}" sibTransId="{96D991B9-7804-47D8-881F-3D080DAB0778}"/>
    <dgm:cxn modelId="{38288BB2-00CD-4C9B-BF6A-44B685969A6D}" srcId="{CDB32533-F1DB-4182-AADD-8604FEF0D008}" destId="{4DFB9667-1D6E-48A5-BD0B-068641941083}" srcOrd="7" destOrd="0" parTransId="{98F04491-6B10-405A-914B-A1C66B475A1B}" sibTransId="{E606290E-EFEA-4598-950D-C19F6341B0F3}"/>
    <dgm:cxn modelId="{18AD79C0-6F72-4C42-9BFD-AACDD239B291}" type="presOf" srcId="{1780196B-FEF5-4B52-A393-F01DFC05D486}" destId="{12911D42-0EF8-4B1A-A0D4-13E979FEDADA}" srcOrd="0" destOrd="0" presId="urn:microsoft.com/office/officeart/2005/8/layout/bProcess4"/>
    <dgm:cxn modelId="{97996BC3-B5F3-4813-9DF4-151568DE4476}" type="presOf" srcId="{FB56F1C6-42CD-4277-9660-399A4EDE81CF}" destId="{EAFC7B89-D349-4F99-90FE-BBAF17A3926C}" srcOrd="0" destOrd="0" presId="urn:microsoft.com/office/officeart/2005/8/layout/bProcess4"/>
    <dgm:cxn modelId="{0A4307DF-3BD1-46FC-A42F-71D67B100729}" srcId="{CDB32533-F1DB-4182-AADD-8604FEF0D008}" destId="{C65546E4-72F6-4A00-B68A-15BE84FB556C}" srcOrd="4" destOrd="0" parTransId="{D58D250B-3BEC-40F7-80B0-C426D65FA471}" sibTransId="{729E0358-85F9-4ECE-B9DB-1DA56137FB2E}"/>
    <dgm:cxn modelId="{BAFCC6E7-1CD5-44D8-BF8C-B6DDCF097BB3}" srcId="{CDB32533-F1DB-4182-AADD-8604FEF0D008}" destId="{30324459-3EA7-45FB-BB06-00F8CCA6E133}" srcOrd="2" destOrd="0" parTransId="{A7724F53-E6E1-41E8-B714-3D791EB53FEA}" sibTransId="{3E9ABFB3-2A6B-4103-9B6B-ECE555659B64}"/>
    <dgm:cxn modelId="{9EA702EF-6DF9-46CC-932C-1285FB75579F}" srcId="{CDB32533-F1DB-4182-AADD-8604FEF0D008}" destId="{6CD0E728-F2FD-404E-BCEF-0C04F9EA251D}" srcOrd="8" destOrd="0" parTransId="{4428E37A-6943-4B82-94D3-EAF1EA01F569}" sibTransId="{5762AED2-4703-467E-922B-748FD7D965B3}"/>
    <dgm:cxn modelId="{085398F6-F790-401B-B327-B833D324D9E6}" srcId="{CDB32533-F1DB-4182-AADD-8604FEF0D008}" destId="{35747391-4F0F-4A44-A746-A58859DA8EB8}" srcOrd="3" destOrd="0" parTransId="{0714FAD7-88D9-46ED-B157-614A27770E40}" sibTransId="{A7BE13E0-9611-49A8-91B7-B99E493DAF20}"/>
    <dgm:cxn modelId="{EC310FF9-5051-44A3-B835-A77C445FBEDF}" type="presOf" srcId="{E606290E-EFEA-4598-950D-C19F6341B0F3}" destId="{E36BC28C-E6C6-410E-90E5-C5FAE22CC55F}" srcOrd="0" destOrd="0" presId="urn:microsoft.com/office/officeart/2005/8/layout/bProcess4"/>
    <dgm:cxn modelId="{B04873AD-58C9-4218-9CD5-EF17583676B1}" type="presParOf" srcId="{ACEAF5BD-B7CE-4D7E-9A9B-B14FFA41EF66}" destId="{F83F3FFE-F843-4341-BCAF-C4F8E7BF4F8A}" srcOrd="0" destOrd="0" presId="urn:microsoft.com/office/officeart/2005/8/layout/bProcess4"/>
    <dgm:cxn modelId="{EB227484-1220-4D29-9B04-7F4F718454EC}" type="presParOf" srcId="{F83F3FFE-F843-4341-BCAF-C4F8E7BF4F8A}" destId="{D0FB9CB0-4367-4E33-A598-CB1AE6F15FB3}" srcOrd="0" destOrd="0" presId="urn:microsoft.com/office/officeart/2005/8/layout/bProcess4"/>
    <dgm:cxn modelId="{DDCB65F2-AEE5-491D-A38B-2F23568D5F63}" type="presParOf" srcId="{F83F3FFE-F843-4341-BCAF-C4F8E7BF4F8A}" destId="{007F93C7-B862-40B7-A24A-3114B0668A1B}" srcOrd="1" destOrd="0" presId="urn:microsoft.com/office/officeart/2005/8/layout/bProcess4"/>
    <dgm:cxn modelId="{2BCAA071-D43B-4B15-99C5-11681979FCA7}" type="presParOf" srcId="{ACEAF5BD-B7CE-4D7E-9A9B-B14FFA41EF66}" destId="{B4FABC8F-7C8A-4258-94B8-3A3D155B7302}" srcOrd="1" destOrd="0" presId="urn:microsoft.com/office/officeart/2005/8/layout/bProcess4"/>
    <dgm:cxn modelId="{051A3746-A36C-43CD-A70E-61951B5CC12F}" type="presParOf" srcId="{ACEAF5BD-B7CE-4D7E-9A9B-B14FFA41EF66}" destId="{EFC87BB2-D37A-487D-A5DF-9AEF5A0047A6}" srcOrd="2" destOrd="0" presId="urn:microsoft.com/office/officeart/2005/8/layout/bProcess4"/>
    <dgm:cxn modelId="{5FD0E226-FBAF-40CD-87FA-43313F9C6036}" type="presParOf" srcId="{EFC87BB2-D37A-487D-A5DF-9AEF5A0047A6}" destId="{80A4EFFD-1113-47CB-AF94-818D824F1864}" srcOrd="0" destOrd="0" presId="urn:microsoft.com/office/officeart/2005/8/layout/bProcess4"/>
    <dgm:cxn modelId="{DCCAE2E5-BC2A-49A3-9008-EBADE42537A9}" type="presParOf" srcId="{EFC87BB2-D37A-487D-A5DF-9AEF5A0047A6}" destId="{12911D42-0EF8-4B1A-A0D4-13E979FEDADA}" srcOrd="1" destOrd="0" presId="urn:microsoft.com/office/officeart/2005/8/layout/bProcess4"/>
    <dgm:cxn modelId="{FF5649FC-7C25-482C-9866-BAE9F918612D}" type="presParOf" srcId="{ACEAF5BD-B7CE-4D7E-9A9B-B14FFA41EF66}" destId="{B2A171AB-AD91-434A-A189-E447819830A2}" srcOrd="3" destOrd="0" presId="urn:microsoft.com/office/officeart/2005/8/layout/bProcess4"/>
    <dgm:cxn modelId="{42AF114F-20CF-40A7-A514-BC090CDA758F}" type="presParOf" srcId="{ACEAF5BD-B7CE-4D7E-9A9B-B14FFA41EF66}" destId="{498A6C84-6AD6-4855-8D0D-6DDF85228DED}" srcOrd="4" destOrd="0" presId="urn:microsoft.com/office/officeart/2005/8/layout/bProcess4"/>
    <dgm:cxn modelId="{1EC2B501-4525-43A4-89C4-543DC85C5ACC}" type="presParOf" srcId="{498A6C84-6AD6-4855-8D0D-6DDF85228DED}" destId="{219D5009-EBE1-4F94-A0F2-6962A022416C}" srcOrd="0" destOrd="0" presId="urn:microsoft.com/office/officeart/2005/8/layout/bProcess4"/>
    <dgm:cxn modelId="{C7A9B0F7-3C09-4515-9BCD-467D715CCEDD}" type="presParOf" srcId="{498A6C84-6AD6-4855-8D0D-6DDF85228DED}" destId="{6C3CED5B-7F43-4B55-897F-B785A63FA599}" srcOrd="1" destOrd="0" presId="urn:microsoft.com/office/officeart/2005/8/layout/bProcess4"/>
    <dgm:cxn modelId="{E09D9A33-EF85-4459-8827-E7001A1AF987}" type="presParOf" srcId="{ACEAF5BD-B7CE-4D7E-9A9B-B14FFA41EF66}" destId="{B741F64D-6D51-45B2-9841-86748AF0B22B}" srcOrd="5" destOrd="0" presId="urn:microsoft.com/office/officeart/2005/8/layout/bProcess4"/>
    <dgm:cxn modelId="{5A832C54-E2CB-401B-9199-AA09B913B666}" type="presParOf" srcId="{ACEAF5BD-B7CE-4D7E-9A9B-B14FFA41EF66}" destId="{3840984D-167F-4A65-8E41-C41AD93987A0}" srcOrd="6" destOrd="0" presId="urn:microsoft.com/office/officeart/2005/8/layout/bProcess4"/>
    <dgm:cxn modelId="{5535A753-A280-4E02-874A-3E0170B6B309}" type="presParOf" srcId="{3840984D-167F-4A65-8E41-C41AD93987A0}" destId="{967C4E2D-9CFF-498F-9DA4-18B0EEA205E4}" srcOrd="0" destOrd="0" presId="urn:microsoft.com/office/officeart/2005/8/layout/bProcess4"/>
    <dgm:cxn modelId="{612D8577-EAFE-4241-BC38-14C899A7679C}" type="presParOf" srcId="{3840984D-167F-4A65-8E41-C41AD93987A0}" destId="{DDDA58B7-0418-46F1-9D0C-DF5611841D7F}" srcOrd="1" destOrd="0" presId="urn:microsoft.com/office/officeart/2005/8/layout/bProcess4"/>
    <dgm:cxn modelId="{DA57739D-249B-45EC-BBCD-1DD2EAC4326E}" type="presParOf" srcId="{ACEAF5BD-B7CE-4D7E-9A9B-B14FFA41EF66}" destId="{CC537487-C046-4674-9D3E-85F2FE93D48E}" srcOrd="7" destOrd="0" presId="urn:microsoft.com/office/officeart/2005/8/layout/bProcess4"/>
    <dgm:cxn modelId="{EFD2B8A4-2607-46CB-89AD-9B210BCE1D79}" type="presParOf" srcId="{ACEAF5BD-B7CE-4D7E-9A9B-B14FFA41EF66}" destId="{9BF9A612-FEE8-41B7-BDF2-4911FE4E82C7}" srcOrd="8" destOrd="0" presId="urn:microsoft.com/office/officeart/2005/8/layout/bProcess4"/>
    <dgm:cxn modelId="{79C497E5-40F3-4565-92DC-B4F064EFCBDF}" type="presParOf" srcId="{9BF9A612-FEE8-41B7-BDF2-4911FE4E82C7}" destId="{780DCF87-5962-41AD-927D-A7A67063C3E7}" srcOrd="0" destOrd="0" presId="urn:microsoft.com/office/officeart/2005/8/layout/bProcess4"/>
    <dgm:cxn modelId="{3DB7A3EF-85DA-4C13-BC2F-EA58B0B79453}" type="presParOf" srcId="{9BF9A612-FEE8-41B7-BDF2-4911FE4E82C7}" destId="{19218F6C-9300-4516-9781-2C9E0FD38BCD}" srcOrd="1" destOrd="0" presId="urn:microsoft.com/office/officeart/2005/8/layout/bProcess4"/>
    <dgm:cxn modelId="{0CB6ACAD-7B02-4CFA-A4BE-04F52A7EC844}" type="presParOf" srcId="{ACEAF5BD-B7CE-4D7E-9A9B-B14FFA41EF66}" destId="{68EA0356-AAE9-43FB-B2EB-DFDE809574B0}" srcOrd="9" destOrd="0" presId="urn:microsoft.com/office/officeart/2005/8/layout/bProcess4"/>
    <dgm:cxn modelId="{F94353CC-BBAF-4B10-B95C-EBC006DD65A0}" type="presParOf" srcId="{ACEAF5BD-B7CE-4D7E-9A9B-B14FFA41EF66}" destId="{85156E0D-67A4-4C4E-B99C-9E89E6E5498D}" srcOrd="10" destOrd="0" presId="urn:microsoft.com/office/officeart/2005/8/layout/bProcess4"/>
    <dgm:cxn modelId="{5A1A660C-B478-4B62-B946-7B160A2AAC7F}" type="presParOf" srcId="{85156E0D-67A4-4C4E-B99C-9E89E6E5498D}" destId="{1950D650-CF58-45B3-8E82-46207302704D}" srcOrd="0" destOrd="0" presId="urn:microsoft.com/office/officeart/2005/8/layout/bProcess4"/>
    <dgm:cxn modelId="{667EA440-CD86-416F-825D-574D45CEF595}" type="presParOf" srcId="{85156E0D-67A4-4C4E-B99C-9E89E6E5498D}" destId="{5F9CE3E7-04C1-4F85-AD0A-B57CFE358D61}" srcOrd="1" destOrd="0" presId="urn:microsoft.com/office/officeart/2005/8/layout/bProcess4"/>
    <dgm:cxn modelId="{35E2DD51-B807-4431-9789-46D39ABA7904}" type="presParOf" srcId="{ACEAF5BD-B7CE-4D7E-9A9B-B14FFA41EF66}" destId="{74C8D158-ED93-40CD-A871-A8B10E5CC458}" srcOrd="11" destOrd="0" presId="urn:microsoft.com/office/officeart/2005/8/layout/bProcess4"/>
    <dgm:cxn modelId="{FFCD8923-FD48-47B9-9BE9-B61754B4D635}" type="presParOf" srcId="{ACEAF5BD-B7CE-4D7E-9A9B-B14FFA41EF66}" destId="{8F49A717-AD8B-4A9D-8A26-0A6CFCC2056F}" srcOrd="12" destOrd="0" presId="urn:microsoft.com/office/officeart/2005/8/layout/bProcess4"/>
    <dgm:cxn modelId="{70131FE1-23EB-4F26-9877-385D8B6678AA}" type="presParOf" srcId="{8F49A717-AD8B-4A9D-8A26-0A6CFCC2056F}" destId="{2A8506EB-63CA-4223-861C-C84F041B9477}" srcOrd="0" destOrd="0" presId="urn:microsoft.com/office/officeart/2005/8/layout/bProcess4"/>
    <dgm:cxn modelId="{DE9F1D5C-E76A-49E6-984C-39415DC24E8C}" type="presParOf" srcId="{8F49A717-AD8B-4A9D-8A26-0A6CFCC2056F}" destId="{F4E31D1B-F647-4194-99BE-F61DE7C8DF50}" srcOrd="1" destOrd="0" presId="urn:microsoft.com/office/officeart/2005/8/layout/bProcess4"/>
    <dgm:cxn modelId="{82B0D7B6-EF1F-4E37-8F45-88E78DB83F47}" type="presParOf" srcId="{ACEAF5BD-B7CE-4D7E-9A9B-B14FFA41EF66}" destId="{EAFC7B89-D349-4F99-90FE-BBAF17A3926C}" srcOrd="13" destOrd="0" presId="urn:microsoft.com/office/officeart/2005/8/layout/bProcess4"/>
    <dgm:cxn modelId="{0DC8F49B-56D0-4726-9634-9B5017235A99}" type="presParOf" srcId="{ACEAF5BD-B7CE-4D7E-9A9B-B14FFA41EF66}" destId="{722B0CD5-3B4B-49CB-B786-C5750F667DE4}" srcOrd="14" destOrd="0" presId="urn:microsoft.com/office/officeart/2005/8/layout/bProcess4"/>
    <dgm:cxn modelId="{0DD66A68-CB6E-438C-B4D2-9DD18378EACF}" type="presParOf" srcId="{722B0CD5-3B4B-49CB-B786-C5750F667DE4}" destId="{2066EA6A-F26C-4F7A-B6E3-957FBD351E6B}" srcOrd="0" destOrd="0" presId="urn:microsoft.com/office/officeart/2005/8/layout/bProcess4"/>
    <dgm:cxn modelId="{07EE1BB4-B4D0-4699-B7A5-3ABDE0C8CF10}" type="presParOf" srcId="{722B0CD5-3B4B-49CB-B786-C5750F667DE4}" destId="{93714B9D-9A44-437F-8D56-FD4A31FE661E}" srcOrd="1" destOrd="0" presId="urn:microsoft.com/office/officeart/2005/8/layout/bProcess4"/>
    <dgm:cxn modelId="{A2D06F01-1FDA-4E0F-9849-BD1A0F311178}" type="presParOf" srcId="{ACEAF5BD-B7CE-4D7E-9A9B-B14FFA41EF66}" destId="{E36BC28C-E6C6-410E-90E5-C5FAE22CC55F}" srcOrd="15" destOrd="0" presId="urn:microsoft.com/office/officeart/2005/8/layout/bProcess4"/>
    <dgm:cxn modelId="{19654A14-19F5-4FFD-82C3-E6F51FD4F7E5}" type="presParOf" srcId="{ACEAF5BD-B7CE-4D7E-9A9B-B14FFA41EF66}" destId="{E81F9293-A6BC-4621-A162-A25F5E420D34}" srcOrd="16" destOrd="0" presId="urn:microsoft.com/office/officeart/2005/8/layout/bProcess4"/>
    <dgm:cxn modelId="{F39C2D7F-607F-49CF-8EB0-B3EED10F4061}" type="presParOf" srcId="{E81F9293-A6BC-4621-A162-A25F5E420D34}" destId="{2DF51AD0-373E-42E1-A6DE-82191A586387}" srcOrd="0" destOrd="0" presId="urn:microsoft.com/office/officeart/2005/8/layout/bProcess4"/>
    <dgm:cxn modelId="{95C6E9E7-C608-4DE8-ABFB-8829FE4C2CDD}" type="presParOf" srcId="{E81F9293-A6BC-4621-A162-A25F5E420D34}" destId="{A60484DD-AA50-43E3-8BF1-941B0AD3F84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ABC8F-7C8A-4258-94B8-3A3D155B7302}">
      <dsp:nvSpPr>
        <dsp:cNvPr id="0" name=""/>
        <dsp:cNvSpPr/>
      </dsp:nvSpPr>
      <dsp:spPr>
        <a:xfrm rot="5400000">
          <a:off x="129256" y="1001601"/>
          <a:ext cx="1565110" cy="188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F93C7-B862-40B7-A24A-3114B0668A1B}">
      <dsp:nvSpPr>
        <dsp:cNvPr id="0" name=""/>
        <dsp:cNvSpPr/>
      </dsp:nvSpPr>
      <dsp:spPr>
        <a:xfrm>
          <a:off x="487757" y="473"/>
          <a:ext cx="2098450" cy="125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NACDD </a:t>
          </a:r>
          <a:r>
            <a:rPr lang="en-US" sz="1800" kern="1200" dirty="0">
              <a:latin typeface="Calibri Light" panose="020F0302020204030204"/>
            </a:rPr>
            <a:t>Hill Meetings</a:t>
          </a:r>
          <a:endParaRPr lang="en-US" sz="1800" kern="1200" dirty="0"/>
        </a:p>
      </dsp:txBody>
      <dsp:txXfrm>
        <a:off x="524634" y="37350"/>
        <a:ext cx="2024696" cy="1185316"/>
      </dsp:txXfrm>
    </dsp:sp>
    <dsp:sp modelId="{B2A171AB-AD91-434A-A189-E447819830A2}">
      <dsp:nvSpPr>
        <dsp:cNvPr id="0" name=""/>
        <dsp:cNvSpPr/>
      </dsp:nvSpPr>
      <dsp:spPr>
        <a:xfrm rot="5400000">
          <a:off x="129256" y="2575439"/>
          <a:ext cx="1565110" cy="188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11D42-0EF8-4B1A-A0D4-13E979FEDADA}">
      <dsp:nvSpPr>
        <dsp:cNvPr id="0" name=""/>
        <dsp:cNvSpPr/>
      </dsp:nvSpPr>
      <dsp:spPr>
        <a:xfrm>
          <a:off x="487757" y="1574311"/>
          <a:ext cx="2098450" cy="125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House Dear Colleague</a:t>
          </a:r>
          <a:r>
            <a:rPr lang="en-US" sz="1800" kern="1200" dirty="0">
              <a:latin typeface="Calibri Light" panose="020F0302020204030204"/>
            </a:rPr>
            <a:t> (deadline 3/22) </a:t>
          </a:r>
          <a:endParaRPr lang="en-US" sz="1800" kern="1200" dirty="0"/>
        </a:p>
      </dsp:txBody>
      <dsp:txXfrm>
        <a:off x="524634" y="1611188"/>
        <a:ext cx="2024696" cy="1185316"/>
      </dsp:txXfrm>
    </dsp:sp>
    <dsp:sp modelId="{B741F64D-6D51-45B2-9841-86748AF0B22B}">
      <dsp:nvSpPr>
        <dsp:cNvPr id="0" name=""/>
        <dsp:cNvSpPr/>
      </dsp:nvSpPr>
      <dsp:spPr>
        <a:xfrm>
          <a:off x="916175" y="3362357"/>
          <a:ext cx="2782211" cy="188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CED5B-7F43-4B55-897F-B785A63FA599}">
      <dsp:nvSpPr>
        <dsp:cNvPr id="0" name=""/>
        <dsp:cNvSpPr/>
      </dsp:nvSpPr>
      <dsp:spPr>
        <a:xfrm>
          <a:off x="487757" y="3148149"/>
          <a:ext cx="2098450" cy="125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DD Councils call House offices during week of 3/13</a:t>
          </a:r>
        </a:p>
      </dsp:txBody>
      <dsp:txXfrm>
        <a:off x="524634" y="3185026"/>
        <a:ext cx="2024696" cy="1185316"/>
      </dsp:txXfrm>
    </dsp:sp>
    <dsp:sp modelId="{CC537487-C046-4674-9D3E-85F2FE93D48E}">
      <dsp:nvSpPr>
        <dsp:cNvPr id="0" name=""/>
        <dsp:cNvSpPr/>
      </dsp:nvSpPr>
      <dsp:spPr>
        <a:xfrm rot="16200000">
          <a:off x="2920195" y="2575439"/>
          <a:ext cx="1565110" cy="188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A58B7-0418-46F1-9D0C-DF5611841D7F}">
      <dsp:nvSpPr>
        <dsp:cNvPr id="0" name=""/>
        <dsp:cNvSpPr/>
      </dsp:nvSpPr>
      <dsp:spPr>
        <a:xfrm>
          <a:off x="3278696" y="3148149"/>
          <a:ext cx="2098450" cy="125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Senate Dear Colleague</a:t>
          </a:r>
          <a:r>
            <a:rPr lang="en-US" sz="1800" kern="1200" dirty="0">
              <a:latin typeface="Calibri Light" panose="020F0302020204030204"/>
            </a:rPr>
            <a:t> </a:t>
          </a:r>
          <a:r>
            <a:rPr lang="en-US" sz="1800" kern="1200" dirty="0"/>
            <a:t>(deadline </a:t>
          </a:r>
          <a:r>
            <a:rPr lang="en-US" sz="1800" kern="1200" dirty="0">
              <a:latin typeface="Calibri Light" panose="020F0302020204030204"/>
            </a:rPr>
            <a:t>4/16)</a:t>
          </a:r>
          <a:endParaRPr lang="en-US" sz="1800" kern="1200" dirty="0"/>
        </a:p>
      </dsp:txBody>
      <dsp:txXfrm>
        <a:off x="3315573" y="3185026"/>
        <a:ext cx="2024696" cy="1185316"/>
      </dsp:txXfrm>
    </dsp:sp>
    <dsp:sp modelId="{68EA0356-AAE9-43FB-B2EB-DFDE809574B0}">
      <dsp:nvSpPr>
        <dsp:cNvPr id="0" name=""/>
        <dsp:cNvSpPr/>
      </dsp:nvSpPr>
      <dsp:spPr>
        <a:xfrm rot="16200000">
          <a:off x="2920195" y="1001601"/>
          <a:ext cx="1565110" cy="188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18F6C-9300-4516-9781-2C9E0FD38BCD}">
      <dsp:nvSpPr>
        <dsp:cNvPr id="0" name=""/>
        <dsp:cNvSpPr/>
      </dsp:nvSpPr>
      <dsp:spPr>
        <a:xfrm>
          <a:off x="3278696" y="1574311"/>
          <a:ext cx="2098450" cy="125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DD Councils call Senate offices </a:t>
          </a:r>
          <a:r>
            <a:rPr lang="en-US" sz="1800" kern="1200" dirty="0">
              <a:latin typeface="Calibri Light" panose="020F0302020204030204"/>
            </a:rPr>
            <a:t>3/22 - 4/12</a:t>
          </a:r>
          <a:endParaRPr lang="en-US" sz="1800" kern="1200" dirty="0"/>
        </a:p>
      </dsp:txBody>
      <dsp:txXfrm>
        <a:off x="3315573" y="1611188"/>
        <a:ext cx="2024696" cy="1185316"/>
      </dsp:txXfrm>
    </dsp:sp>
    <dsp:sp modelId="{74C8D158-ED93-40CD-A871-A8B10E5CC458}">
      <dsp:nvSpPr>
        <dsp:cNvPr id="0" name=""/>
        <dsp:cNvSpPr/>
      </dsp:nvSpPr>
      <dsp:spPr>
        <a:xfrm>
          <a:off x="3707113" y="214682"/>
          <a:ext cx="2782211" cy="188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CE3E7-04C1-4F85-AD0A-B57CFE358D61}">
      <dsp:nvSpPr>
        <dsp:cNvPr id="0" name=""/>
        <dsp:cNvSpPr/>
      </dsp:nvSpPr>
      <dsp:spPr>
        <a:xfrm>
          <a:off x="3278696" y="473"/>
          <a:ext cx="2098450" cy="125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Hearings/Markups (House/Senate)</a:t>
          </a:r>
        </a:p>
      </dsp:txBody>
      <dsp:txXfrm>
        <a:off x="3315573" y="37350"/>
        <a:ext cx="2024696" cy="1185316"/>
      </dsp:txXfrm>
    </dsp:sp>
    <dsp:sp modelId="{EAFC7B89-D349-4F99-90FE-BBAF17A3926C}">
      <dsp:nvSpPr>
        <dsp:cNvPr id="0" name=""/>
        <dsp:cNvSpPr/>
      </dsp:nvSpPr>
      <dsp:spPr>
        <a:xfrm rot="5400000">
          <a:off x="5711133" y="1001601"/>
          <a:ext cx="1565110" cy="188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31D1B-F647-4194-99BE-F61DE7C8DF50}">
      <dsp:nvSpPr>
        <dsp:cNvPr id="0" name=""/>
        <dsp:cNvSpPr/>
      </dsp:nvSpPr>
      <dsp:spPr>
        <a:xfrm>
          <a:off x="6069635" y="473"/>
          <a:ext cx="2098450" cy="125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Votes (House/Senate)</a:t>
          </a:r>
        </a:p>
      </dsp:txBody>
      <dsp:txXfrm>
        <a:off x="6106512" y="37350"/>
        <a:ext cx="2024696" cy="1185316"/>
      </dsp:txXfrm>
    </dsp:sp>
    <dsp:sp modelId="{E36BC28C-E6C6-410E-90E5-C5FAE22CC55F}">
      <dsp:nvSpPr>
        <dsp:cNvPr id="0" name=""/>
        <dsp:cNvSpPr/>
      </dsp:nvSpPr>
      <dsp:spPr>
        <a:xfrm rot="5400000">
          <a:off x="5711133" y="2575439"/>
          <a:ext cx="1565110" cy="18886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14B9D-9A44-437F-8D56-FD4A31FE661E}">
      <dsp:nvSpPr>
        <dsp:cNvPr id="0" name=""/>
        <dsp:cNvSpPr/>
      </dsp:nvSpPr>
      <dsp:spPr>
        <a:xfrm>
          <a:off x="6069635" y="1574311"/>
          <a:ext cx="2098450" cy="125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President </a:t>
          </a:r>
          <a:r>
            <a:rPr lang="en-US" sz="1800" kern="1200" dirty="0">
              <a:latin typeface="Calibri Light" panose="020F0302020204030204"/>
            </a:rPr>
            <a:t>Signs</a:t>
          </a:r>
          <a:r>
            <a:rPr lang="en-US" sz="1800" kern="1200" dirty="0"/>
            <a:t> (</a:t>
          </a:r>
          <a:r>
            <a:rPr lang="en-US" sz="1800" kern="1200" dirty="0">
              <a:latin typeface="Calibri Light" panose="020F0302020204030204"/>
            </a:rPr>
            <a:t>deadline 9/30</a:t>
          </a:r>
          <a:r>
            <a:rPr lang="en-US" sz="1800" kern="1200" dirty="0"/>
            <a:t>)</a:t>
          </a:r>
        </a:p>
      </dsp:txBody>
      <dsp:txXfrm>
        <a:off x="6106512" y="1611188"/>
        <a:ext cx="2024696" cy="1185316"/>
      </dsp:txXfrm>
    </dsp:sp>
    <dsp:sp modelId="{A60484DD-AA50-43E3-8BF1-941B0AD3F847}">
      <dsp:nvSpPr>
        <dsp:cNvPr id="0" name=""/>
        <dsp:cNvSpPr/>
      </dsp:nvSpPr>
      <dsp:spPr>
        <a:xfrm>
          <a:off x="6069635" y="3148149"/>
          <a:ext cx="2098450" cy="1259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Continuing Resolution?</a:t>
          </a:r>
        </a:p>
      </dsp:txBody>
      <dsp:txXfrm>
        <a:off x="6106512" y="3185026"/>
        <a:ext cx="2024696" cy="1185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9:55:44.8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5312 3008 16383 0 0,'-3'0'0'0'0,"-6"0"0"0"0,-5 0 0 0 0,-8 0 0 0 0,-2 0 0 0 0,0 0 0 0 0,0 0 0 0 0,3 0 0 0 0,4 0 0 0 0,1 0 0 0 0,1 0 0 0 0,1 0 0 0 0,0 0 0 0 0,0 0 0 0 0,1-2 0 0 0,-1 0 0 0 0,2 0 0 0 0,1 0 0 0 0,-1 1 0 0 0,1 1 0 0 0,-2-1 0 0 0,0 1 0 0 0,1 0 0 0 0,0 0 0 0 0,-1 0 0 0 0,1 0 0 0 0,1 0 0 0 0,1 0 0 0 0,0 0 0 0 0,1 1 0 0 0,-1-1 0 0 0,-1 0 0 0 0,0 0 0 0 0,0 0 0 0 0,0 0 0 0 0,-1 0 0 0 0,0 0 0 0 0,2 0 0 0 0,-1 0 0 0 0,2 0 0 0 0,-2 0 0 0 0,0 0 0 0 0,0 0 0 0 0,-2 0 0 0 0,1 0 0 0 0,1 0 0 0 0,0 0 0 0 0,-3 0 0 0 0,0 0 0 0 0,1 0 0 0 0,1 0 0 0 0,1 0 0 0 0,0 0 0 0 0,2 0 0 0 0,-1 0 0 0 0,0 0 0 0 0,-1 0 0 0 0,0 0 0 0 0,0 0 0 0 0,-2 0 0 0 0,0 0 0 0 0,-1 0 0 0 0,2 0 0 0 0,1 0 0 0 0,0 0 0 0 0,1 0 0 0 0,0 0 0 0 0,-2 0 0 0 0,2 0 0 0 0,-1 0 0 0 0,1 0 0 0 0,0 0 0 0 0,1 0 0 0 0,-2 0 0 0 0,0 0 0 0 0,0 0 0 0 0,1 0 0 0 0,0 0 0 0 0,0 0 0 0 0,0 0 0 0 0,1 0 0 0 0,0 0 0 0 0,0 0 0 0 0,0 0 0 0 0,0 0 0 0 0,0 0 0 0 0,0 0 0 0 0,-1 0 0 0 0,-2 0 0 0 0,1 0 0 0 0,1 0 0 0 0,-1 0 0 0 0,0 0 0 0 0,0 0 0 0 0,-1 0 0 0 0,2-2 0 0 0,0 0 0 0 0,0 0 0 0 0,1 0 0 0 0,-1 1 0 0 0,1 1 0 0 0,-1-1 0 0 0,-1 1 0 0 0,0 0 0 0 0,0 0 0 0 0,3 2 0 0 0,0 0 0 0 0,0 0 0 0 0,1 0 0 0 0,-1-1 0 0 0,0-1 0 0 0,-1 1 0 0 0,-2-1 0 0 0,-1 0 0 0 0,-4 1 0 0 0,-3 1 0 0 0,-2 0 0 0 0,0 0 0 0 0,-1-1 0 0 0,1-1 0 0 0,1 2 0 0 0,1 1 0 0 0,0-1 0 0 0,2-1 0 0 0,0 0 0 0 0,-2 0 0 0 0,3-1 0 0 0,1 0 0 0 0,0 0 0 0 0,2 0 0 0 0,1 0 0 0 0,1 0 0 0 0,1 0 0 0 0,0 0 0 0 0,1 0 0 0 0,1 0 0 0 0,-3 0 0 0 0,0 0 0 0 0,0 0 0 0 0,1 0 0 0 0,0-2 0 0 0,0 0 0 0 0,1 0 0 0 0,-1 1 0 0 0,1-1 0 0 0,0 2 0 0 0,0-1 0 0 0,0 1 0 0 0,0 0 0 0 0,0 0 0 0 0,-2 0 0 0 0,0 0 0 0 0,0 1 0 0 0,1-1 0 0 0,-1 0 0 0 0,5 1 0 0 0,5 1 0 0 0,7 2 0 0 0,3 1 0 0 0,0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9:55:44.8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5252 5698 16383 0 0,'-4'0'0'0'0,"-5"0"0"0"0,-6 0 0 0 0,-5 0 0 0 0,-1 0 0 0 0,-1 0 0 0 0,0 0 0 0 0,-4-2 0 0 0,-1 0 0 0 0,1 0 0 0 0,1 0 0 0 0,2 1 0 0 0,1 1 0 0 0,3-1 0 0 0,4 1 0 0 0,2 0 0 0 0,0 0 0 0 0,1 0 0 0 0,2 0 0 0 0,-1 0 0 0 0,0 0 0 0 0,0 0 0 0 0,0 0 0 0 0,1 2 0 0 0,-1 0 0 0 0,2 0 0 0 0,0 0 0 0 0,-1-1 0 0 0,1-1 0 0 0,-3 1 0 0 0,-1-1 0 0 0,0 0 0 0 0,1-2 0 0 0,1 0 0 0 0,0 0 0 0 0,1 1 0 0 0,1-1 0 0 0,-2 2 0 0 0,-1-1 0 0 0,-1 1 0 0 0,-1 0 0 0 0,-3 0 0 0 0,-1 0 0 0 0,-1 0 0 0 0,-1 0 0 0 0,2 2 0 0 0,1 0 0 0 0,1 0 0 0 0,-1 0 0 0 0,-4-1 0 0 0,1-1 0 0 0,2 1 0 0 0,-1-1 0 0 0,1 0 0 0 0,-3 0 0 0 0,2 0 0 0 0,0 0 0 0 0,1 0 0 0 0,1 0 0 0 0,-3 0 0 0 0,0 0 0 0 0,0 0 0 0 0,-1 0 0 0 0,0 0 0 0 0,-1 0 0 0 0,-2 0 0 0 0,-2 0 0 0 0,-1 0 0 0 0,3 0 0 0 0,5 0 0 0 0,0 0 0 0 0,0 0 0 0 0,3 0 0 0 0,1 0 0 0 0,3 0 0 0 0,-1 0 0 0 0,2 0 0 0 0,0 0 0 0 0,-1 0 0 0 0,0 0 0 0 0,1 0 0 0 0,0 0 0 0 0,1 0 0 0 0,0 0 0 0 0,1 0 0 0 0,0 0 0 0 0,0 0 0 0 0,0 0 0 0 0,0 0 0 0 0,0 0 0 0 0,-2 0 0 0 0,0 0 0 0 0,0 0 0 0 0,0 0 0 0 0,1 0 0 0 0,-1 0 0 0 0,-1-2 0 0 0,1 0 0 0 0,0 0 0 0 0,1 0 0 0 0,1 1 0 0 0,-1 1 0 0 0,1-1 0 0 0,0 1 0 0 0,-1 0 0 0 0,-1 0 0 0 0,0 0 0 0 0,0 0 0 0 0,1 0 0 0 0,0 0 0 0 0,1 0 0 0 0,-1 0 0 0 0,1 0 0 0 0,0 0 0 0 0,0 0 0 0 0,2-1 0 0 0,0-1 0 0 0,0 0 0 0 0,1-1 0 0 0,0 0 0 0 0,-2 0 0 0 0,-1 1 0 0 0,-1 1 0 0 0,0 0 0 0 0,0 1 0 0 0,0 0 0 0 0,1 0 0 0 0,0 0 0 0 0,-1 0 0 0 0,1 0 0 0 0,0 0 0 0 0,0 0 0 0 0,0 0 0 0 0,0 0 0 0 0,-2 0 0 0 0,3 0 0 0 0,4 0 0 0 0,5 0 0 0 0,3 2 0 0 0,1 1 0 0 0,0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9:55:44.8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4826 2348 16383 0 0,'-1'0'0'0'0,"-6"0"0"0"0,-4 0 0 0 0,-4 0 0 0 0,-2 1 0 0 0,-1 1 0 0 0,-1 0 0 0 0,-5 0 0 0 0,-1-1 0 0 0,0 1 0 0 0,2 1 0 0 0,-1-1 0 0 0,2-1 0 0 0,-1 0 0 0 0,-6-3 0 0 0,-2-2 0 0 0,1 0 0 0 0,3 0 0 0 0,-1-1 0 0 0,2 2 0 0 0,0 0 0 0 0,0 3 0 0 0,2 2 0 0 0,1-1 0 0 0,4 1 0 0 0,1-1 0 0 0,2 0 0 0 0,2 0 0 0 0,-1-1 0 0 0,-4 0 0 0 0,0 0 0 0 0,0 0 0 0 0,2 0 0 0 0,1 0 0 0 0,-1 0 0 0 0,2 0 0 0 0,1 0 0 0 0,1 0 0 0 0,0 0 0 0 0,0 0 0 0 0,-1 0 0 0 0,0 0 0 0 0,1 0 0 0 0,1 0 0 0 0,0 0 0 0 0,0 0 0 0 0,0 0 0 0 0,1 0 0 0 0,1 0 0 0 0,-1 0 0 0 0,0 0 0 0 0,-2 0 0 0 0,-1 0 0 0 0,0 0 0 0 0,1 0 0 0 0,1 0 0 0 0,1 0 0 0 0,1 0 0 0 0,0 0 0 0 0,1 0 0 0 0,0 0 0 0 0,0 0 0 0 0,1 0 0 0 0,-1 0 0 0 0,-2 0 0 0 0,-1 0 0 0 0,-1 0 0 0 0,0 0 0 0 0,1 0 0 0 0,1 0 0 0 0,1 0 0 0 0,0 0 0 0 0,1 0 0 0 0,0 0 0 0 0,0 0 0 0 0,0 0 0 0 0,0 0 0 0 0,0 0 0 0 0,0 0 0 0 0,0 0 0 0 0,-1 0 0 0 0,-1 0 0 0 0,0 0 0 0 0,0 0 0 0 0,-1 0 0 0 0,-1 0 0 0 0,-2 0 0 0 0,0 0 0 0 0,1 0 0 0 0,2 0 0 0 0,1 0 0 0 0,0 0 0 0 0,0 0 0 0 0,0 0 0 0 0,0 0 0 0 0,-1 0 0 0 0,0 0 0 0 0,-1 0 0 0 0,-1 0 0 0 0,-2 0 0 0 0,1 0 0 0 0,1 0 0 0 0,1 0 0 0 0,0 0 0 0 0,1 0 0 0 0,1 0 0 0 0,0 0 0 0 0,1 0 0 0 0,0 0 0 0 0,4 0 0 0 0,5 0 0 0 0,3 0 0 0 0,3 0 0 0 0,1 1 0 0 0,1 1 0 0 0,-1 2 0 0 0,0-1 0 0 0,1 1 0 0 0,-1-2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9:55:44.8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4952 5830 16383 0 0,'-3'0'0'0'0,"-4"0"0"0"0,-5 0 0 0 0,0-2 0 0 0,-4 0 0 0 0,-1 0 0 0 0,2 1 0 0 0,-1 0 0 0 0,2 0 0 0 0,1 0 0 0 0,2 1 0 0 0,0 0 0 0 0,0 0 0 0 0,0 0 0 0 0,-2-1 0 0 0,-2-1 0 0 0,-3 0 0 0 0,1 1 0 0 0,2-1 0 0 0,1 2 0 0 0,1-1 0 0 0,0 1 0 0 0,1 0 0 0 0,0 0 0 0 0,0 0 0 0 0,1 0 0 0 0,0 1 0 0 0,0-1 0 0 0,-3 0 0 0 0,-1 0 0 0 0,1 0 0 0 0,0 0 0 0 0,2 0 0 0 0,1 0 0 0 0,0 0 0 0 0,2 0 0 0 0,0 0 0 0 0,0 0 0 0 0,0 0 0 0 0,0 0 0 0 0,0 0 0 0 0,-1 0 0 0 0,-3 1 0 0 0,-1 1 0 0 0,-3 0 0 0 0,0 0 0 0 0,-4 0 0 0 0,0 1 0 0 0,-3 0 0 0 0,-2-2 0 0 0,-2 2 0 0 0,3 0 0 0 0,1-1 0 0 0,0 0 0 0 0,4-1 0 0 0,1-1 0 0 0,1 0 0 0 0,-1 0 0 0 0,1 0 0 0 0,2 0 0 0 0,1 0 0 0 0,-1 0 0 0 0,2 0 0 0 0,0 0 0 0 0,-5 0 0 0 0,-1 0 0 0 0,1 0 0 0 0,-1-2 0 0 0,1 0 0 0 0,1 0 0 0 0,2 1 0 0 0,2 1 0 0 0,1 2 0 0 0,0-1 0 0 0,0 1 0 0 0,0-1 0 0 0,-2-1 0 0 0,-1 1 0 0 0,0-1 0 0 0,1 0 0 0 0,0 0 0 0 0,2 0 0 0 0,0 0 0 0 0,2 0 0 0 0,1 2 0 0 0,0 0 0 0 0,0-1 0 0 0,-1 1 0 0 0,-2-1 0 0 0,1 0 0 0 0,0-1 0 0 0,-1 0 0 0 0,-1 0 0 0 0,0 0 0 0 0,1-1 0 0 0,1-1 0 0 0,0 0 0 0 0,0 0 0 0 0,1 1 0 0 0,0-2 0 0 0,-1 1 0 0 0,-1 0 0 0 0,0 0 0 0 0,0 1 0 0 0,2 1 0 0 0,0-1 0 0 0,1 1 0 0 0,0 0 0 0 0,1 0 0 0 0,0 1 0 0 0,0-1 0 0 0,0 0 0 0 0,0 0 0 0 0,0 0 0 0 0,0 0 0 0 0,-1 0 0 0 0,2 0 0 0 0,2 1 0 0 0,5 3 0 0 0,3 2 0 0 0,2-1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9:55:44.90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12266 6524 16383 0 0,'12'0'0'0'0,"15"0"0"0"0,9 0 0 0 0,10 0 0 0 0,3 0 0 0 0,4 0 0 0 0,17 0 0 0 0,9 0 0 0 0,1 0 0 0 0,5 0 0 0 0,12 0 0 0 0,6 0 0 0 0,9 0 0 0 0,-9 0 0 0 0,-10 0 0 0 0,-9 0 0 0 0,-8 0 0 0 0,-5 6 0 0 0,-8 2 0 0 0,-10-1 0 0 0,-8-1 0 0 0,-5-2 0 0 0,1-1 0 0 0,12-2 0 0 0,3 0 0 0 0,-3-1 0 0 0,-5 0 0 0 0,2-1 0 0 0,-2 1 0 0 0,-4 0 0 0 0,3-1 0 0 0,-2 1 0 0 0,-1 0 0 0 0,2 0 0 0 0,0 0 0 0 0,9 0 0 0 0,1 0 0 0 0,-3 0 0 0 0,1 0 0 0 0,-3-5 0 0 0,-4-3 0 0 0,13 0 0 0 0,8 3 0 0 0,4 6 0 0 0,1 4 0 0 0,6 1 0 0 0,1 0 0 0 0,-7 4 0 0 0,-11 0 0 0 0,-9-1 0 0 0,-9-2 0 0 0,-5-2 0 0 0,-10 3 0 0 0,-3 1 0 0 0,-2-2 0 0 0,3-1 0 0 0,1-2 0 0 0,2-2 0 0 0,2-1 0 0 0,7-1 0 0 0,3 0 0 0 0,-1 0 0 0 0,0-1 0 0 0,-2 1 0 0 0,-2 0 0 0 0,-13 0 0 0 0,-16 0 0 0 0,-16-6 0 0 0,-17-8 0 0 0,-11-1 0 0 0,-5-4 0 0 0,-1 1 0 0 0,0 4 0 0 0,8-2 0 0 0,9-3 0 0 0,10-5 0 0 0,6-4 0 0 0,12 2 0 0 0,10 1 0 0 0,9-2 0 0 0,12-2 0 0 0,7 4 0 0 0,1 6 0 0 0,0 7 0 0 0,-1 5 0 0 0,-2 3 0 0 0,9 4 0 0 0,15 0 0 0 0,13 1 0 0 0,24 0 0 0 0,11 1 0 0 0,22-2 0 0 0,6 1 0 0 0,-3-1 0 0 0,4 0 0 0 0,-5 0 0 0 0,-13 0 0 0 0,-15 0 0 0 0,-16 0 0 0 0,-4-11 0 0 0,-7-5 0 0 0,2 1 0 0 0,-8 4 0 0 0,-5 2 0 0 0,-9 4 0 0 0,-8 2 0 0 0,-7 2 0 0 0,-6 1 0 0 0,-3 0 0 0 0,-3 1 0 0 0,0 0 0 0 0,-1-1 0 0 0,1 1 0 0 0,0 5 0 0 0,0 7 0 0 0,7 8 0 0 0,-4 6 0 0 0,-3-2 0 0 0,-6 1 0 0 0,-19 2 0 0 0,-12 2 0 0 0,-10 1 0 0 0,-10 2 0 0 0,1 0 0 0 0,-3 2 0 0 0,-2-1 0 0 0,-2-5 0 0 0,-2-8 0 0 0,-1-2 0 0 0,-1 2 0 0 0,-1-3 0 0 0,1-4 0 0 0,5 1 0 0 0,2 4 0 0 0,0-1 0 0 0,-1-4 0 0 0,-3-4 0 0 0,6-10 0 0 0,-6-5 0 0 0,3-7 0 0 0,6-7 0 0 0,1-1 0 0 0,-2 3 0 0 0,-2 5 0 0 0,-4-2 0 0 0,-2 2 0 0 0,-1-4 0 0 0,-2 2 0 0 0,0 3 0 0 0,-1 4 0 0 0,-6 2 0 0 0,-7 2 0 0 0,-13 3 0 0 0,-14-6 0 0 0,-5-7 0 0 0,-13-2 0 0 0,-2 3 0 0 0,-2-4 0 0 0,4 2 0 0 0,11-3 0 0 0,15 2 0 0 0,6 2 0 0 0,9 5 0 0 0,6 3 0 0 0,6-3 0 0 0,4-1 0 0 0,2 2 0 0 0,-5 2 0 0 0,-1 1 0 0 0,6-4 0 0 0,2 0 0 0 0,2 0 0 0 0,0 2 0 0 0,-1 3 0 0 0,-7 0 0 0 0,-8 2 0 0 0,-3 1 0 0 0,-4 0 0 0 0,1 0 0 0 0,-2-5 0 0 0,2-2 0 0 0,-2 0 0 0 0,-2 1 0 0 0,1 2 0 0 0,-13 1 0 0 0,-12 2 0 0 0,-4 0 0 0 0,-5-5 0 0 0,-5-1 0 0 0,2 0 0 0 0,-13 1 0 0 0,1 2 0 0 0,5 2 0 0 0,9 0 0 0 0,8 2 0 0 0,0 0 0 0 0,-9 0 0 0 0,-1 1 0 0 0,-7-7 0 0 0,-5-1 0 0 0,-14-1 0 0 0,2 3 0 0 0,15 0 0 0 0,13 3 0 0 0,9 0 0 0 0,7 2 0 0 0,5-6 0 0 0,1-7 0 0 0,0-2 0 0 0,1 2 0 0 0,-7 3 0 0 0,-14-2 0 0 0,-5 0 0 0 0,-3 3 0 0 0,2 2 0 0 0,5 3 0 0 0,6 2 0 0 0,5 1 0 0 0,10 1 0 0 0,4 1 0 0 0,7-1 0 0 0,8 1 0 0 0,-13-1 0 0 0,-1 1 0 0 0,4-1 0 0 0,0 0 0 0 0,4 0 0 0 0,5 0 0 0 0,5 0 0 0 0,15 0 0 0 0,19 6 0 0 0,16 1 0 0 0,13 1 0 0 0,15-2 0 0 0,1 4 0 0 0,1 0 0 0 0,16-1 0 0 0,12-3 0 0 0,6-2 0 0 0,14-1 0 0 0,10-2 0 0 0,1-1 0 0 0,24-6 0 0 0,10-8 0 0 0,-7-1 0 0 0,-5 1 0 0 0,-13-2 0 0 0,-11 1 0 0 0,-11 3 0 0 0,-8 5 0 0 0,-4 2 0 0 0,-10 2 0 0 0,-8 3 0 0 0,-8 0 0 0 0,-6 0 0 0 0,-3 1 0 0 0,-3 0 0 0 0,0-1 0 0 0,-1 0 0 0 0,1 1 0 0 0,0-1 0 0 0,0 0 0 0 0,1 0 0 0 0,0 0 0 0 0,0 0 0 0 0,0 0 0 0 0,0 0 0 0 0,0 0 0 0 0,1 0 0 0 0,-1 0 0 0 0,0 0 0 0 0,0 0 0 0 0,0 0 0 0 0,0 0 0 0 0,1 0 0 0 0,-1 0 0 0 0,0 0 0 0 0,0 0 0 0 0,18 5 0 0 0,5 3 0 0 0,5 0 0 0 0,3 3 0 0 0,3 7 0 0 0,1 0 0 0 0,6 2 0 0 0,8-1 0 0 0,13-5 0 0 0,2 1 0 0 0,-5-1 0 0 0,0-4 0 0 0,-4 3 0 0 0,-6-1 0 0 0,-6-3 0 0 0,-3 3 0 0 0,8 0 0 0 0,-4-3 0 0 0,-4-2 0 0 0,-2-3 0 0 0,-8-2 0 0 0,-9-1 0 0 0,-2-1 0 0 0,1 0 0 0 0,3-1 0 0 0,4 1 0 0 0,-3-1 0 0 0,0 1 0 0 0,-3 0 0 0 0,-6 0 0 0 0,-5 0 0 0 0,-5 0 0 0 0,-3 0 0 0 0,-1 0 0 0 0,4 0 0 0 0,2 0 0 0 0,0 0 0 0 0,9 0 0 0 0,4 5 0 0 0,2 3 0 0 0,-1 0 0 0 0,-4 3 0 0 0,-12 7 0 0 0,-6 0 0 0 0,-8 2 0 0 0,-9 4 0 0 0,-13-2 0 0 0,-13-5 0 0 0,-10-5 0 0 0,-8-5 0 0 0,-5-3 0 0 0,-2-3 0 0 0,-1-1 0 0 0,-7-1 0 0 0,-1 0 0 0 0,1 0 0 0 0,-4 0 0 0 0,0 1 0 0 0,3-1 0 0 0,-4 1 0 0 0,2 0 0 0 0,2 0 0 0 0,3 0 0 0 0,-9 0 0 0 0,-2 0 0 0 0,2 0 0 0 0,4 0 0 0 0,-2 0 0 0 0,2 0 0 0 0,2 0 0 0 0,3 0 0 0 0,3 0 0 0 0,2 0 0 0 0,-5 0 0 0 0,0 0 0 0 0,0 6 0 0 0,1 2 0 0 0,2-1 0 0 0,2-1 0 0 0,1-2 0 0 0,0-1 0 0 0,1-2 0 0 0,0 0 0 0 0,6-1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9:55:44.9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15540 8352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9:55:44.90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15134 5759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2T19:55:44.9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18412 5784 16383 0 0,'-6'0'0'0'0,"-13"0"0"0"0,-10 0 0 0 0,-11-6 0 0 0,-16-8 0 0 0,-11-1 0 0 0,-10-4 0 0 0,-5 1 0 0 0,0 4 0 0 0,-2 4 0 0 0,0 4 0 0 0,9 3 0 0 0,6 2 0 0 0,3 1 0 0 0,1 0 0 0 0,0 1 0 0 0,-13 0 0 0 0,-9 0 0 0 0,-14-1 0 0 0,-13 0 0 0 0,1 0 0 0 0,-8 0 0 0 0,-3 0 0 0 0,10 0 0 0 0,12 0 0 0 0,11 0 0 0 0,11 0 0 0 0,6 0 0 0 0,5 0 0 0 0,2 0 0 0 0,-5 0 0 0 0,-2 0 0 0 0,1 0 0 0 0,0 0 0 0 0,7 0 0 0 0,9 0 0 0 0,-8 0 0 0 0,-12 0 0 0 0,-4 0 0 0 0,1 0 0 0 0,1 0 0 0 0,4 0 0 0 0,8 0 0 0 0,-8 0 0 0 0,-3 0 0 0 0,7 0 0 0 0,-9 0 0 0 0,-7 0 0 0 0,-1 0 0 0 0,3 0 0 0 0,4 0 0 0 0,5 0 0 0 0,3 0 0 0 0,8 0 0 0 0,-2-6 0 0 0,-1-1 0 0 0,5-1 0 0 0,8 2 0 0 0,6 2 0 0 0,1-4 0 0 0,3-1 0 0 0,-3 1 0 0 0,1 2 0 0 0,-9 2 0 0 0,-12 2 0 0 0,-1 0 0 0 0,0-4 0 0 0,6-1 0 0 0,8 0 0 0 0,7 1 0 0 0,7 2 0 0 0,3 2 0 0 0,4 1 0 0 0,1 0 0 0 0,0 1 0 0 0,0 1 0 0 0,0-1 0 0 0,0 0 0 0 0,-6 1 0 0 0,-3-1 0 0 0,1 0 0 0 0,1 0 0 0 0,2 0 0 0 0,-5 0 0 0 0,0 0 0 0 0,-5 0 0 0 0,-6 0 0 0 0,1 0 0 0 0,3 0 0 0 0,-7 0 0 0 0,0 0 0 0 0,5 0 0 0 0,-2 0 0 0 0,4 6 0 0 0,4 1 0 0 0,4 1 0 0 0,3 3 0 0 0,3 1 0 0 0,1-2 0 0 0,2-2 0 0 0,-1-3 0 0 0,1-3 0 0 0,0 5 0 0 0,5 7 0 0 0,13 1 0 0 0,16-3 0 0 0,18 4 0 0 0,18-2 0 0 0,15-3 0 0 0,9-3 0 0 0,7-4 0 0 0,3-1 0 0 0,6-2 0 0 0,3-7 0 0 0,10-3 0 0 0,8-4 0 0 0,4-8 0 0 0,2-4 0 0 0,25-11 0 0 0,7 2 0 0 0,-8 6 0 0 0,-8 7 0 0 0,-13 9 0 0 0,-13 5 0 0 0,-11 4 0 0 0,-2 3 0 0 0,-3 1 0 0 0,-9 0 0 0 0,-5-5 0 0 0,-7-2 0 0 0,-8-1 0 0 0,-6 2 0 0 0,1 1 0 0 0,-1 1 0 0 0,-3 2 0 0 0,-1 0 0 0 0,4 1 0 0 0,6 0 0 0 0,0 1 0 0 0,5-1 0 0 0,3-6 0 0 0,-1-1 0 0 0,-5 0 0 0 0,0 1 0 0 0,4 2 0 0 0,4 1 0 0 0,9 2 0 0 0,5 0 0 0 0,-5 1 0 0 0,-1 0 0 0 0,-1 1 0 0 0,5-1 0 0 0,9 0 0 0 0,2 0 0 0 0,16 0 0 0 0,3 0 0 0 0,2 1 0 0 0,-6-1 0 0 0,-6 0 0 0 0,-9-1 0 0 0,-11 1 0 0 0,-6-5 0 0 0,2-3 0 0 0,2 1 0 0 0,1 1 0 0 0,6 1 0 0 0,2 3 0 0 0,-1 0 0 0 0,-2 2 0 0 0,-3 6 0 0 0,0 2 0 0 0,-3-1 0 0 0,0 5 0 0 0,-1 1 0 0 0,0-3 0 0 0,-6-3 0 0 0,10 4 0 0 0,4 11 0 0 0,1 8 0 0 0,-7-2 0 0 0,-4-5 0 0 0,-7 0 0 0 0,-8 0 0 0 0,-6 4 0 0 0,-6-4 0 0 0,-4-5 0 0 0,-1-6 0 0 0,-1 0 0 0 0,0-1 0 0 0,-1-2 0 0 0,1-4 0 0 0,-5 4 0 0 0,-2 6 0 0 0,1 6 0 0 0,1 6 0 0 0,7 4 0 0 0,5-4 0 0 0,6 6 0 0 0,1-4 0 0 0,-1-5 0 0 0,-9-3 0 0 0,-11 3 0 0 0,-9 2 0 0 0,-8 2 0 0 0,-5 3 0 0 0,-4 7 0 0 0,-13-2 0 0 0,-10-8 0 0 0,-7-8 0 0 0,-16-8 0 0 0,-12-6 0 0 0,-7-16 0 0 0,-11-5 0 0 0,-15-7 0 0 0,-15 1 0 0 0,-25 3 0 0 0,-7 6 0 0 0,-4 4 0 0 0,0 4 0 0 0,0 20 0 0 0,-17 12 0 0 0,3 3 0 0 0,9-5 0 0 0,7-7 0 0 0,21-6 0 0 0,20-5 0 0 0,14-5 0 0 0,11-2 0 0 0,11-2 0 0 0,6 0 0 0 0,6 0 0 0 0,0 0 0 0 0,4 0 0 0 0,-3 0 0 0 0,2-11 0 0 0,-3-3 0 0 0,2 0 0 0 0,3 3 0 0 0,-8 4 0 0 0,0 2 0 0 0,2 4 0 0 0,5-5 0 0 0,5-1 0 0 0,3 1 0 0 0,-3 2 0 0 0,-6 1 0 0 0,-6 2 0 0 0,-1 1 0 0 0,-1-5 0 0 0,-21-2 0 0 0,-9 1 0 0 0,-2 2 0 0 0,4 1 0 0 0,3 1 0 0 0,4 2 0 0 0,-1 1 0 0 0,5 0 0 0 0,-1 0 0 0 0,0 0 0 0 0,6 1 0 0 0,-7-1 0 0 0,-10 0 0 0 0,-1 0 0 0 0,-3 0 0 0 0,-22 0 0 0 0,-4 0 0 0 0,7 0 0 0 0,4 0 0 0 0,7 0 0 0 0,-7-6 0 0 0,-5-1 0 0 0,11-1 0 0 0,5 2 0 0 0,0 2 0 0 0,5 2 0 0 0,6 0 0 0 0,5 2 0 0 0,-2 0 0 0 0,7 0 0 0 0,3 0 0 0 0,9 1 0 0 0,2-1 0 0 0,6 0 0 0 0,5 0 0 0 0,5 0 0 0 0,5 0 0 0 0,1 0 0 0 0,8-6 0 0 0,8-7 0 0 0,8-8 0 0 0,6-6 0 0 0,10 2 0 0 0,9 5 0 0 0,4 0 0 0 0,9-8 0 0 0,1-6 0 0 0,2-7 0 0 0,7-10 0 0 0,3 5 0 0 0,2 4 0 0 0,10 3 0 0 0,9 3 0 0 0,5 7 0 0 0,4-3 0 0 0,7-1 0 0 0,19 4 0 0 0,12 7 0 0 0,22 8 0 0 0,7 6 0 0 0,-9 4 0 0 0,-13 3 0 0 0,-16 2 0 0 0,-12 0 0 0 0,-9 0 0 0 0,-6 7 0 0 0,-10 0 0 0 0,-9 0 0 0 0,-1 4 0 0 0,-5 0 0 0 0,3 4 0 0 0,-3 5 0 0 0,-2-1 0 0 0,-8 2 0 0 0,-6-3 0 0 0,-1-5 0 0 0,-6 1 0 0 0,-1-1 0 0 0,1-4 0 0 0,15 2 0 0 0,6 0 0 0 0,2-3 0 0 0,-1-3 0 0 0,-3-2 0 0 0,3-2 0 0 0,18-1 0 0 0,15-1 0 0 0,11-1 0 0 0,21 1 0 0 0,8-1 0 0 0,2 1 0 0 0,-3 0 0 0 0,9 17 0 0 0,23 12 0 0 0,9 1 0 0 0,2-5 0 0 0,-10-7 0 0 0,-18 0 0 0 0,3 3 0 0 0,-4-3 0 0 0,-7-4 0 0 0,4-5 0 0 0,-1-3 0 0 0,-12-3 0 0 0,-13-3 0 0 0,-7 0 0 0 0,-7-1 0 0 0,-8 6 0 0 0,-6 2 0 0 0,-3 6 0 0 0,-3 6 0 0 0,5 6 0 0 0,-4-2 0 0 0,3 2 0 0 0,2-4 0 0 0,-1-5 0 0 0,-7 5 0 0 0,-3 1 0 0 0,-6-5 0 0 0,-1 1 0 0 0,1 21 0 0 0,-4 4 0 0 0,-4 0 0 0 0,-5-7 0 0 0,14 7 0 0 0,2-3 0 0 0,2-2 0 0 0,-2-9 0 0 0,-13-2 0 0 0,-14-1 0 0 0,-12 1 0 0 0,-10 3 0 0 0,-7 0 0 0 0,-10 9 0 0 0,-9 2 0 0 0,-9-6 0 0 0,-5 3 0 0 0,-10-4 0 0 0,-4-3 0 0 0,0-7 0 0 0,-5-7 0 0 0,0-7 0 0 0,3-4 0 0 0,-3 2 0 0 0,-11-1 0 0 0,-18-1 0 0 0,-31-1 0 0 0,-21-2 0 0 0,-23-2 0 0 0,-14-12 0 0 0,-3-4 0 0 0,-1 0 0 0 0,11-9 0 0 0,20-6 0 0 0,23-4 0 0 0,13 4 0 0 0,7 2 0 0 0,3-1 0 0 0,10 4 0 0 0,9 2 0 0 0,11-2 0 0 0,10 3 0 0 0,2 6 0 0 0,5 6 0 0 0,4 4 0 0 0,-3 3 0 0 0,1 2 0 0 0,2 2 0 0 0,-9 0 0 0 0,-2 0 0 0 0,2 0 0 0 0,4-1 0 0 0,-1 1 0 0 0,1-1 0 0 0,-3 0 0 0 0,-4 0 0 0 0,-5 0 0 0 0,-27 0 0 0 0,-16 0 0 0 0,-9 0 0 0 0,-2 0 0 0 0,-6 0 0 0 0,6 0 0 0 0,17 0 0 0 0,1 0 0 0 0,-1 0 0 0 0,5 0 0 0 0,0 0 0 0 0,-2 0 0 0 0,-2 0 0 0 0,-20 0 0 0 0,-14 0 0 0 0,-2 0 0 0 0,3 0 0 0 0,7 0 0 0 0,-5 0 0 0 0,0 0 0 0 0,12 0 0 0 0,18 0 0 0 0,20 0 0 0 0,11 0 0 0 0,6 0 0 0 0,0 0 0 0 0,-1 0 0 0 0,-2 0 0 0 0,4-6 0 0 0,6-1 0 0 0,6-1 0 0 0,5-4 0 0 0,9-5 0 0 0,17-7 0 0 0,16 2 0 0 0,13 4 0 0 0,17 5 0 0 0,2-1 0 0 0,8-4 0 0 0,-3-4 0 0 0,-3-5 0 0 0,11 2 0 0 0,8 1 0 0 0,8 3 0 0 0,4 5 0 0 0,3-5 0 0 0,6 0 0 0 0,-2 4 0 0 0,-9 4 0 0 0,-4 5 0 0 0,-5-2 0 0 0,-8 1 0 0 0,-4-4 0 0 0,-5-12 0 0 0,-3-1 0 0 0,-1-2 0 0 0,5 3 0 0 0,1 7 0 0 0,0 6 0 0 0,0 4 0 0 0,-3 5 0 0 0,6 2 0 0 0,0 2 0 0 0,-1 0 0 0 0,-2 0 0 0 0,-2 0 0 0 0,-2-6 0 0 0,0-2 0 0 0,-2 0 0 0 0,0 1 0 0 0,0 2 0 0 0,0 1 0 0 0,0 2 0 0 0,-1 0 0 0 0,7 1 0 0 0,2 0 0 0 0,-1 1 0 0 0,-1-1 0 0 0,5 0 0 0 0,-1 1 0 0 0,5-1 0 0 0,-1 0 0 0 0,-2 0 0 0 0,-4 0 0 0 0,-2-6 0 0 0,-3-2 0 0 0,-2 1 0 0 0,11-5 0 0 0,3 0 0 0 0,-1 2 0 0 0,-2 3 0 0 0,-4 2 0 0 0,3 2 0 0 0,-1 2 0 0 0,4 1 0 0 0,6 0 0 0 0,-1 1 0 0 0,2-1 0 0 0,9 1 0 0 0,6-1 0 0 0,2 0 0 0 0,7 0 0 0 0,6 0 0 0 0,7 1 0 0 0,0-7 0 0 0,12-8 0 0 0,1-1 0 0 0,-6 2 0 0 0,-9 3 0 0 0,-7-3 0 0 0,-7 1 0 0 0,-4 3 0 0 0,-3 2 0 0 0,4 3 0 0 0,2-4 0 0 0,-1 0 0 0 0,-7 1 0 0 0,2 1 0 0 0,2 3 0 0 0,0 0 0 0 0,-1 8 0 0 0,0 3 0 0 0,-1-1 0 0 0,-6-1 0 0 0,-2 5 0 0 0,-6 0 0 0 0,-6-2 0 0 0,-6-3 0 0 0,-4-1 0 0 0,-9 3 0 0 0,-4 1 0 0 0,6-2 0 0 0,2-1 0 0 0,8-2 0 0 0,2-2 0 0 0,6-1 0 0 0,-1-1 0 0 0,-2 0 0 0 0,-3-1 0 0 0,-4 1 0 0 0,-3 0 0 0 0,-1 0 0 0 0,-2 5 0 0 0,0 3 0 0 0,-6 5 0 0 0,-9 6 0 0 0,-6 6 0 0 0,-6 5 0 0 0,-4 8 0 0 0,-9 4 0 0 0,-8-5 0 0 0,-8 2 0 0 0,-7-5 0 0 0,-3-2 0 0 0,-8 4 0 0 0,-9 2 0 0 0,-2-5 0 0 0,1-2 0 0 0,-1 4 0 0 0,2-3 0 0 0,2-1 0 0 0,5-6 0 0 0,9-2 0 0 0,4-4 0 0 0,2 0 0 0 0,-1-3 0 0 0,-2-4 0 0 0,0-5 0 0 0,-3-2 0 0 0,0-3 0 0 0,-6-2 0 0 0,-3-1 0 0 0,0 1 0 0 0,2-1 0 0 0,1 0 0 0 0,2-5 0 0 0,2-2 0 0 0,0-6 0 0 0,1 1 0 0 0,0-5 0 0 0,0-4 0 0 0,6-4 0 0 0,13-10 0 0 0,16-4 0 0 0,13-2 0 0 0,15 8 0 0 0,9-4 0 0 0,4 6 0 0 0,1 8 0 0 0,-8 2 0 0 0,-3 5 0 0 0,10 5 0 0 0,9 5 0 0 0,3 4 0 0 0,3 2 0 0 0,-3 1 0 0 0,-9-5 0 0 0,-8-2 0 0 0,2 1 0 0 0,0 1 0 0 0,0 1 0 0 0,-2 2 0 0 0,-1 0 0 0 0,-6 8 0 0 0,2 1 0 0 0,3 13 0 0 0,0 1 0 0 0,1-1 0 0 0,-1-6 0 0 0,1-4 0 0 0,-7 2 0 0 0,-2-1 0 0 0,-6 3 0 0 0,-7 5 0 0 0,-4 5 0 0 0,-6 5 0 0 0,-2 2 0 0 0,-2 3 0 0 0,-1 0 0 0 0,-1 1 0 0 0,-5-11 0 0 0,-7-22 0 0 0,-2-11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BAF7F8D9-1CF3-4AF4-99FC-4EE3CAF8338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0F08332C-4196-4BAA-8379-D1CF8D37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NACDD serves as the collective voice of the nation’s 56 DD Councils. The mission of DD Councils (and therefore ultimate goal of NACDD) is Systems Change.</a:t>
            </a:r>
            <a:r>
              <a:rPr lang="en-US" baseline="0"/>
              <a:t>  </a:t>
            </a:r>
            <a:r>
              <a:rPr lang="en-US"/>
              <a:t>VABPDD</a:t>
            </a:r>
            <a:r>
              <a:rPr lang="en-US" baseline="0"/>
              <a:t> is one of the councils we serve. </a:t>
            </a:r>
          </a:p>
          <a:p>
            <a:endParaRPr lang="en-US" baseline="0"/>
          </a:p>
          <a:p>
            <a:r>
              <a:rPr lang="en-US" baseline="0"/>
              <a:t>I'm here today for a purely selfish reason – we need more self advocates.  </a:t>
            </a:r>
          </a:p>
          <a:p>
            <a:endParaRPr lang="en-US" baseline="0"/>
          </a:p>
          <a:p>
            <a:r>
              <a:rPr lang="en-US" baseline="0"/>
              <a:t>Why? Because in order to change systems, we need to change minds. In order to change minds, we need to change hearts. </a:t>
            </a:r>
          </a:p>
          <a:p>
            <a:endParaRPr lang="en-US" baseline="0"/>
          </a:p>
          <a:p>
            <a:r>
              <a:rPr lang="en-US" baseline="0"/>
              <a:t>Heart – Mind – System change.</a:t>
            </a:r>
          </a:p>
          <a:p>
            <a:endParaRPr lang="en-US" baseline="0"/>
          </a:p>
          <a:p>
            <a:r>
              <a:rPr lang="en-US" baseline="0"/>
              <a:t>There is NO ONE who get to the heart of a politician or any decision maker better than a self advocate.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8332C-4196-4BAA-8379-D1CF8D3755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National Association of</a:t>
            </a:r>
            <a:br>
              <a:rPr lang="en-US"/>
            </a:br>
            <a:r>
              <a:rPr lang="en-US"/>
              <a:t>Councils on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National</a:t>
            </a:r>
          </a:p>
          <a:p>
            <a:r>
              <a:rPr lang="en-US"/>
              <a:t>Non-profit</a:t>
            </a:r>
          </a:p>
          <a:p>
            <a:r>
              <a:rPr lang="en-US"/>
              <a:t>Membership-based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030D-7635-4D6E-A552-892831EEB5C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National Association of Councils on </a:t>
            </a:r>
            <a:br>
              <a:rPr lang="en-US"/>
            </a:br>
            <a:r>
              <a:rPr lang="en-US"/>
              <a:t>Developmental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Serve as the collective voice of the nation’s 56 DD Councils which exist in ever state and territory of the US</a:t>
            </a:r>
          </a:p>
          <a:p>
            <a:pPr lvl="0"/>
            <a:r>
              <a:rPr lang="en-US"/>
              <a:t>The mission of the DD Councils, and therefore NACDD, is Systems Change</a:t>
            </a:r>
          </a:p>
          <a:p>
            <a:pPr lvl="0"/>
            <a:r>
              <a:rPr lang="en-US"/>
              <a:t>Established in 1970 as part of the first Reauthorization of the Developmental Disabilities Assistance and Bill of Rights Act (DD Act)</a:t>
            </a:r>
          </a:p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030D-7635-4D6E-A552-892831EEB5C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67522-D8F7-421B-8518-6A53478049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5805678"/>
            <a:ext cx="3081386" cy="1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4.xml"/><Relationship Id="rId1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customXml" Target="../ink/ink2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customXml" Target="../ink/ink5.xml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3319"/>
            <a:ext cx="9144000" cy="155934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Federal Policy Update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March 22, 2023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99467"/>
            <a:ext cx="9144000" cy="1655762"/>
          </a:xfrm>
        </p:spPr>
        <p:txBody>
          <a:bodyPr/>
          <a:lstStyle/>
          <a:p>
            <a:r>
              <a:rPr lang="en-US"/>
              <a:t>Erin Prangley, Director, Public Policy</a:t>
            </a:r>
            <a:br>
              <a:rPr lang="en-US"/>
            </a:br>
            <a:r>
              <a:rPr lang="en-US"/>
              <a:t>National Association of Councils on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7319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F7E76-0BA6-DA67-05B2-B0A121E88F09}"/>
              </a:ext>
            </a:extLst>
          </p:cNvPr>
          <p:cNvSpPr txBox="1"/>
          <p:nvPr/>
        </p:nvSpPr>
        <p:spPr>
          <a:xfrm>
            <a:off x="2743200" y="199807"/>
            <a:ext cx="6693694" cy="11455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Appropriations Timeline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69" name="Diagram 1069">
            <a:extLst>
              <a:ext uri="{FF2B5EF4-FFF2-40B4-BE49-F238E27FC236}">
                <a16:creationId xmlns:a16="http://schemas.microsoft.com/office/drawing/2014/main" id="{73E99577-02C2-1650-2335-0F3B8662E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72334"/>
              </p:ext>
            </p:extLst>
          </p:nvPr>
        </p:nvGraphicFramePr>
        <p:xfrm>
          <a:off x="1774030" y="1338263"/>
          <a:ext cx="8655843" cy="440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28" name="Arrow: Right 3027">
            <a:extLst>
              <a:ext uri="{FF2B5EF4-FFF2-40B4-BE49-F238E27FC236}">
                <a16:creationId xmlns:a16="http://schemas.microsoft.com/office/drawing/2014/main" id="{931F640D-3B94-649C-1109-36988402F706}"/>
              </a:ext>
            </a:extLst>
          </p:cNvPr>
          <p:cNvSpPr/>
          <p:nvPr/>
        </p:nvSpPr>
        <p:spPr>
          <a:xfrm>
            <a:off x="2291951" y="5768578"/>
            <a:ext cx="7893844" cy="109537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Debt Ceiling Negotiations (Default </a:t>
            </a:r>
          </a:p>
          <a:p>
            <a:pPr algn="ctr"/>
            <a:r>
              <a:rPr lang="en-US" dirty="0">
                <a:ea typeface="+mn-lt"/>
                <a:cs typeface="+mn-lt"/>
              </a:rPr>
              <a:t>See "Chicken-or-egg game..." Roll Call at https://bit.ly/3lwBpqi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7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FE706B-9E9C-34D6-7E12-538A62BCF07E}"/>
              </a:ext>
            </a:extLst>
          </p:cNvPr>
          <p:cNvSpPr txBox="1"/>
          <p:nvPr/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Cosigners by State Delegation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7BE473-8DAA-BE5B-0833-565B73C722C0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New members indicated by *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Republican offices are </a:t>
            </a:r>
            <a:r>
              <a:rPr lang="en-US" sz="2200" i="1" dirty="0"/>
              <a:t>italicized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Disability Caucus Cochairs are</a:t>
            </a:r>
            <a:r>
              <a:rPr lang="en-US" sz="2200" dirty="0">
                <a:highlight>
                  <a:srgbClr val="FFFF00"/>
                </a:highlight>
              </a:rPr>
              <a:t> highlighted</a:t>
            </a:r>
            <a:endParaRPr lang="en-US" sz="2200">
              <a:highlight>
                <a:srgbClr val="FFFF00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Sponsor Lisa Blunt Rochester is in </a:t>
            </a:r>
            <a:r>
              <a:rPr lang="en-US" sz="2200" b="1" dirty="0"/>
              <a:t>bold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F70F7B7-37AB-5BFD-C5FB-76DA97B25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843463"/>
              </p:ext>
            </p:extLst>
          </p:nvPr>
        </p:nvGraphicFramePr>
        <p:xfrm>
          <a:off x="5432322" y="294968"/>
          <a:ext cx="6491437" cy="6639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4096">
                  <a:extLst>
                    <a:ext uri="{9D8B030D-6E8A-4147-A177-3AD203B41FA5}">
                      <a16:colId xmlns:a16="http://schemas.microsoft.com/office/drawing/2014/main" val="1963939500"/>
                    </a:ext>
                  </a:extLst>
                </a:gridCol>
                <a:gridCol w="1563523">
                  <a:extLst>
                    <a:ext uri="{9D8B030D-6E8A-4147-A177-3AD203B41FA5}">
                      <a16:colId xmlns:a16="http://schemas.microsoft.com/office/drawing/2014/main" val="1719035984"/>
                    </a:ext>
                  </a:extLst>
                </a:gridCol>
                <a:gridCol w="1607590">
                  <a:extLst>
                    <a:ext uri="{9D8B030D-6E8A-4147-A177-3AD203B41FA5}">
                      <a16:colId xmlns:a16="http://schemas.microsoft.com/office/drawing/2014/main" val="2744606729"/>
                    </a:ext>
                  </a:extLst>
                </a:gridCol>
                <a:gridCol w="1876228">
                  <a:extLst>
                    <a:ext uri="{9D8B030D-6E8A-4147-A177-3AD203B41FA5}">
                      <a16:colId xmlns:a16="http://schemas.microsoft.com/office/drawing/2014/main" val="1687094786"/>
                    </a:ext>
                  </a:extLst>
                </a:gridCol>
              </a:tblGrid>
              <a:tr h="659990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AK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Mary Peltola (D-AK)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AL</a:t>
                      </a:r>
                      <a:br>
                        <a:rPr lang="en-US" sz="1600" b="0" i="0" u="none" strike="noStrike" noProof="0" dirty="0">
                          <a:latin typeface="Calibri"/>
                        </a:rPr>
                      </a:br>
                      <a:r>
                        <a:rPr lang="en-US" sz="1600" b="0" i="0" u="none" strike="noStrike" noProof="0" dirty="0">
                          <a:latin typeface="Calibri"/>
                        </a:rPr>
                        <a:t>Terri Sewell (D-AL)</a:t>
                      </a:r>
                      <a:endParaRPr lang="en-US" sz="160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sng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CA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Mark DeSaulnier (D-CA)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Jimmy Panetta (D-CA)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CNMI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Gregorio Kilili Camacho Sablan </a:t>
                      </a:r>
                      <a:r>
                        <a:rPr lang="en-US" sz="1600" b="0" i="0" u="none" strike="noStrike" noProof="0">
                          <a:latin typeface="Calibri"/>
                        </a:rPr>
                        <a:t>(D-CNMI</a:t>
                      </a:r>
                      <a:r>
                        <a:rPr lang="en-US" sz="1600" b="0" i="0" u="none" strike="noStrike" noProof="0" dirty="0">
                          <a:latin typeface="Calibri"/>
                        </a:rPr>
                        <a:t>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DC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Eleanor Holmes Norton (D-DC)</a:t>
                      </a:r>
                    </a:p>
                  </a:txBody>
                  <a:tcPr marL="55338" marR="55338" marT="27669" marB="27669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DE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latin typeface="Calibri"/>
                        </a:rPr>
                        <a:t>Lisa Blunt Rochester (D-RI)</a:t>
                      </a:r>
                      <a:endParaRPr lang="en-US" sz="1600" b="1" i="0" u="none" strike="noStrike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GA</a:t>
                      </a:r>
                      <a:endParaRPr lang="en-US" sz="1600" b="0" i="0" u="sng" strike="noStrike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Lucy McBath (D-GA)</a:t>
                      </a: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Nikema Williams (D-GA)</a:t>
                      </a: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rgbClr val="242424"/>
                        </a:solidFill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solidFill>
                            <a:srgbClr val="242424"/>
                          </a:solidFill>
                          <a:latin typeface="Calibri"/>
                        </a:rPr>
                        <a:t>IL</a:t>
                      </a:r>
                      <a:endParaRPr lang="en-US" sz="1600" b="0" i="0" u="sng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242424"/>
                          </a:solidFill>
                          <a:latin typeface="Calibri"/>
                        </a:rPr>
                        <a:t>Nikki Budzinski (D-IL)*</a:t>
                      </a: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Danny Davis (D-IL)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Jan Schakowsky (D-IL)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MA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Stephen Lynch (D-MA)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Seth Moulton (D-MA)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ME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Chellie Pingree (D-ME)</a:t>
                      </a:r>
                    </a:p>
                  </a:txBody>
                  <a:tcPr marL="55338" marR="55338" marT="27669" marB="27669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MI</a:t>
                      </a:r>
                      <a:endParaRPr lang="en-US" sz="1600" b="0" i="0" u="sng" strike="noStrike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highlight>
                            <a:srgbClr val="FFFF00"/>
                          </a:highlight>
                          <a:latin typeface="Calibri"/>
                        </a:rPr>
                        <a:t>Debbie Dingell (D-MI)</a:t>
                      </a:r>
                      <a:endParaRPr lang="en-US" sz="1600" b="0" i="0" u="none" strike="noStrike" noProof="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Hillary Scholten (D-MI)*</a:t>
                      </a: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NC</a:t>
                      </a:r>
                      <a:endParaRPr lang="en-US" sz="1600" b="0" i="0" u="sng" strike="noStrike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Alma Adams, Ph.D. (D-NC)</a:t>
                      </a: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NJ</a:t>
                      </a:r>
                      <a:endParaRPr lang="en-US" sz="1600" b="0" i="0" u="sng" strike="noStrike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Andy Kim (D-NJ)</a:t>
                      </a: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NH</a:t>
                      </a:r>
                      <a:endParaRPr lang="en-US" sz="1600" b="0" i="0" u="sng" strike="noStrike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Ann Kuster (D-NH)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NY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u="none" strike="noStrike" noProof="0" dirty="0">
                          <a:latin typeface="Calibri"/>
                        </a:rPr>
                        <a:t>Marcus Molinaro (R-NY)*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Paul Tonko (D-NY)</a:t>
                      </a:r>
                    </a:p>
                  </a:txBody>
                  <a:tcPr marL="55338" marR="55338" marT="27669" marB="27669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OR</a:t>
                      </a:r>
                      <a:endParaRPr lang="en-US" sz="1600" b="0" i="0" u="sng" strike="noStrike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Andrea Salinas (D-OR)*</a:t>
                      </a: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PA</a:t>
                      </a:r>
                      <a:endParaRPr lang="en-US" sz="1600" b="0" i="0" u="sng" strike="noStrike" noProof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Christopher Deluzio (D-PA)*</a:t>
                      </a: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u="none" strike="noStrike" noProof="0" dirty="0">
                          <a:highlight>
                            <a:srgbClr val="FFFF00"/>
                          </a:highlight>
                          <a:latin typeface="Calibri"/>
                        </a:rPr>
                        <a:t>Brian Fitzpatrick (R-PA)</a:t>
                      </a:r>
                      <a:endParaRPr lang="en-US" sz="1600" b="0" i="1" u="none" strike="noStrike" noProof="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Mary Gay Scanlon (D-PA)</a:t>
                      </a:r>
                      <a:endParaRPr lang="en-US" sz="1600" b="0" i="0" u="none" strike="noStrike" noProof="0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VT</a:t>
                      </a:r>
                      <a:endParaRPr lang="en-US" sz="1600" u="sng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Becca Balint (D-VT)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solidFill>
                            <a:srgbClr val="242424"/>
                          </a:solidFill>
                          <a:latin typeface="Calibri"/>
                        </a:rPr>
                        <a:t>VA</a:t>
                      </a:r>
                      <a:endParaRPr lang="en-US" sz="1600" b="0" i="0" u="sng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242424"/>
                          </a:solidFill>
                          <a:latin typeface="Calibri"/>
                        </a:rPr>
                        <a:t>Donald Beyer (D-VA)*</a:t>
                      </a: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sng" strike="noStrike" noProof="0" dirty="0">
                          <a:latin typeface="Calibri"/>
                        </a:rPr>
                        <a:t>WI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latin typeface="Calibri"/>
                        </a:rPr>
                        <a:t>Gwen Moore (D-WI)</a:t>
                      </a:r>
                    </a:p>
                  </a:txBody>
                  <a:tcPr marL="55338" marR="55338" marT="27669" marB="27669"/>
                </a:tc>
                <a:extLst>
                  <a:ext uri="{0D108BD9-81ED-4DB2-BD59-A6C34878D82A}">
                    <a16:rowId xmlns:a16="http://schemas.microsoft.com/office/drawing/2014/main" val="2212434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7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3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04E91-F5CC-8BEE-98ED-9D3B9AFFE4B8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Teamwork makes the Dream Work!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4D9B65-A6D7-54C0-CF4E-FDEA80278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34" y="1036636"/>
            <a:ext cx="3793472" cy="2133827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A1751F-F5F2-D423-4551-C678096B3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865" y="543761"/>
            <a:ext cx="3785664" cy="156649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A61880F-6502-8006-6B4C-17DA3EE3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180" y="2437618"/>
            <a:ext cx="3794760" cy="198276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22660D-9240-2CC3-6395-AD9A04B68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239" y="549397"/>
            <a:ext cx="3797984" cy="2012931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D61200-CB92-E08D-64F5-F3F9793B8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34" y="4410965"/>
            <a:ext cx="3794760" cy="1954301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F81C1D-12CC-E202-E052-E3C9C773BE08}"/>
              </a:ext>
            </a:extLst>
          </p:cNvPr>
          <p:cNvSpPr txBox="1"/>
          <p:nvPr/>
        </p:nvSpPr>
        <p:spPr>
          <a:xfrm>
            <a:off x="4661296" y="5941219"/>
            <a:ext cx="66436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Calibri"/>
              </a:rPr>
              <a:t>VT meeting; DC and AL record responses; MD sponsor; LA intel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BA9B984-56A5-E69F-DB18-1B0862A33E6A}"/>
                  </a:ext>
                </a:extLst>
              </p14:cNvPr>
              <p14:cNvContentPartPr/>
              <p14:nvPr/>
            </p14:nvContentPartPr>
            <p14:xfrm>
              <a:off x="504348" y="5132729"/>
              <a:ext cx="666449" cy="12956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BA9B984-56A5-E69F-DB18-1B0862A33E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363" y="5062697"/>
                <a:ext cx="738060" cy="152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89BA5D-D73E-E938-B6BF-FF03264ADDD4}"/>
                  </a:ext>
                </a:extLst>
              </p14:cNvPr>
              <p14:cNvContentPartPr/>
              <p14:nvPr/>
            </p14:nvContentPartPr>
            <p14:xfrm>
              <a:off x="495336" y="5629741"/>
              <a:ext cx="662379" cy="1018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89BA5D-D73E-E938-B6BF-FF03264ADD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357" y="5559865"/>
                <a:ext cx="733978" cy="150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411D555-DDCD-2956-9A17-E8CF424066CC}"/>
                  </a:ext>
                </a:extLst>
              </p14:cNvPr>
              <p14:cNvContentPartPr/>
              <p14:nvPr/>
            </p14:nvContentPartPr>
            <p14:xfrm>
              <a:off x="4316915" y="826347"/>
              <a:ext cx="569041" cy="9058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411D555-DDCD-2956-9A17-E8CF424066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81305" y="756670"/>
                <a:ext cx="640621" cy="148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6BF27F3-3553-B42B-A477-A26C989FA42A}"/>
                  </a:ext>
                </a:extLst>
              </p14:cNvPr>
              <p14:cNvContentPartPr/>
              <p14:nvPr/>
            </p14:nvContentPartPr>
            <p14:xfrm>
              <a:off x="4333650" y="1469899"/>
              <a:ext cx="581740" cy="1336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6BF27F3-3553-B42B-A477-A26C989FA4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98033" y="1399578"/>
                <a:ext cx="653333" cy="153652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Graphic 29" descr="Clapping hands outline">
            <a:extLst>
              <a:ext uri="{FF2B5EF4-FFF2-40B4-BE49-F238E27FC236}">
                <a16:creationId xmlns:a16="http://schemas.microsoft.com/office/drawing/2014/main" id="{37B5D7D1-5634-14CF-1D74-35BBFE79A3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5300" y="126206"/>
            <a:ext cx="914400" cy="914400"/>
          </a:xfrm>
          <a:prstGeom prst="rect">
            <a:avLst/>
          </a:prstGeom>
        </p:spPr>
      </p:pic>
      <p:pic>
        <p:nvPicPr>
          <p:cNvPr id="30" name="Graphic 29" descr="Clapping hands outline">
            <a:extLst>
              <a:ext uri="{FF2B5EF4-FFF2-40B4-BE49-F238E27FC236}">
                <a16:creationId xmlns:a16="http://schemas.microsoft.com/office/drawing/2014/main" id="{F39DAC92-7DAC-32A3-6118-02C96F4D42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45455" y="126206"/>
            <a:ext cx="914400" cy="914400"/>
          </a:xfrm>
          <a:prstGeom prst="rect">
            <a:avLst/>
          </a:prstGeom>
        </p:spPr>
      </p:pic>
      <p:pic>
        <p:nvPicPr>
          <p:cNvPr id="33" name="Graphic 29" descr="Clapping hands outline">
            <a:extLst>
              <a:ext uri="{FF2B5EF4-FFF2-40B4-BE49-F238E27FC236}">
                <a16:creationId xmlns:a16="http://schemas.microsoft.com/office/drawing/2014/main" id="{F3973AF7-B3CB-86A9-52B1-35CE8217FB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43237" y="126206"/>
            <a:ext cx="914400" cy="914400"/>
          </a:xfrm>
          <a:prstGeom prst="rect">
            <a:avLst/>
          </a:prstGeom>
        </p:spPr>
      </p:pic>
      <p:pic>
        <p:nvPicPr>
          <p:cNvPr id="34" name="Graphic 34" descr="Shooting star with solid fill">
            <a:extLst>
              <a:ext uri="{FF2B5EF4-FFF2-40B4-BE49-F238E27FC236}">
                <a16:creationId xmlns:a16="http://schemas.microsoft.com/office/drawing/2014/main" id="{E0E94C10-C160-E0E3-598E-801A4A8C8E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5300" y="3328987"/>
            <a:ext cx="914400" cy="914400"/>
          </a:xfrm>
          <a:prstGeom prst="rect">
            <a:avLst/>
          </a:prstGeom>
        </p:spPr>
      </p:pic>
      <p:pic>
        <p:nvPicPr>
          <p:cNvPr id="35" name="Graphic 34" descr="Shooting star with solid fill">
            <a:extLst>
              <a:ext uri="{FF2B5EF4-FFF2-40B4-BE49-F238E27FC236}">
                <a16:creationId xmlns:a16="http://schemas.microsoft.com/office/drawing/2014/main" id="{B2826402-21B1-5F59-2593-92FF3D004C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62112" y="3388518"/>
            <a:ext cx="914400" cy="914400"/>
          </a:xfrm>
          <a:prstGeom prst="rect">
            <a:avLst/>
          </a:prstGeom>
        </p:spPr>
      </p:pic>
      <p:pic>
        <p:nvPicPr>
          <p:cNvPr id="36" name="Graphic 34" descr="Shooting star with solid fill">
            <a:extLst>
              <a:ext uri="{FF2B5EF4-FFF2-40B4-BE49-F238E27FC236}">
                <a16:creationId xmlns:a16="http://schemas.microsoft.com/office/drawing/2014/main" id="{750EBED3-F0A4-37FB-9B1A-D7218F63AF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959893" y="3424237"/>
            <a:ext cx="914400" cy="914400"/>
          </a:xfrm>
          <a:prstGeom prst="rect">
            <a:avLst/>
          </a:prstGeom>
        </p:spPr>
      </p:pic>
      <p:pic>
        <p:nvPicPr>
          <p:cNvPr id="37" name="Graphic 37" descr="Smiling face outline with solid fill">
            <a:extLst>
              <a:ext uri="{FF2B5EF4-FFF2-40B4-BE49-F238E27FC236}">
                <a16:creationId xmlns:a16="http://schemas.microsoft.com/office/drawing/2014/main" id="{058F0842-B0A6-DDA2-992C-3FE40F61C0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20112" y="2936081"/>
            <a:ext cx="914400" cy="914400"/>
          </a:xfrm>
          <a:prstGeom prst="rect">
            <a:avLst/>
          </a:prstGeom>
        </p:spPr>
      </p:pic>
      <p:pic>
        <p:nvPicPr>
          <p:cNvPr id="39" name="Graphic 37" descr="Smiling face outline with solid fill">
            <a:extLst>
              <a:ext uri="{FF2B5EF4-FFF2-40B4-BE49-F238E27FC236}">
                <a16:creationId xmlns:a16="http://schemas.microsoft.com/office/drawing/2014/main" id="{31B7B855-1E3F-8583-9A3D-1088E84B40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51206" y="3507581"/>
            <a:ext cx="914400" cy="914400"/>
          </a:xfrm>
          <a:prstGeom prst="rect">
            <a:avLst/>
          </a:prstGeom>
        </p:spPr>
      </p:pic>
      <p:pic>
        <p:nvPicPr>
          <p:cNvPr id="40" name="Graphic 37" descr="Smiling face outline with solid fill">
            <a:extLst>
              <a:ext uri="{FF2B5EF4-FFF2-40B4-BE49-F238E27FC236}">
                <a16:creationId xmlns:a16="http://schemas.microsoft.com/office/drawing/2014/main" id="{33597A09-D8F7-6897-6F55-A7CB37FDAC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794206" y="2936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4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395EAE5D-C489-F9BB-5735-AC198B82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14" y="643467"/>
            <a:ext cx="419222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3BA080C-4F3F-B295-D214-22AC8F743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26" y="643467"/>
            <a:ext cx="44612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1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2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B1B73508-5465-79A1-4093-459AE0BB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356" y="643467"/>
            <a:ext cx="4401141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9610513-ABF3-2774-8719-E8789A14A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27" y="643467"/>
            <a:ext cx="4526490" cy="5571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CE070DF-8B91-DC64-1A7E-6CE3C90BE071}"/>
                  </a:ext>
                </a:extLst>
              </p14:cNvPr>
              <p14:cNvContentPartPr/>
              <p14:nvPr/>
            </p14:nvContentPartPr>
            <p14:xfrm>
              <a:off x="7791425" y="3636803"/>
              <a:ext cx="2265362" cy="22004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CE070DF-8B91-DC64-1A7E-6CE3C90BE0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5793" y="3565253"/>
                <a:ext cx="2336987" cy="363501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8D6B587-1CC1-2DE9-7FC0-4357A0B2862A}"/>
              </a:ext>
            </a:extLst>
          </p:cNvPr>
          <p:cNvSpPr txBox="1"/>
          <p:nvPr/>
        </p:nvSpPr>
        <p:spPr>
          <a:xfrm>
            <a:off x="7792065" y="3134032"/>
            <a:ext cx="24887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NOTE CHANGED DATE!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855278-C6A1-A5D2-9511-528FCB65B9F4}"/>
                  </a:ext>
                </a:extLst>
              </p14:cNvPr>
              <p14:cNvContentPartPr/>
              <p14:nvPr/>
            </p14:nvContentPartPr>
            <p14:xfrm>
              <a:off x="10311581" y="5174225"/>
              <a:ext cx="18435" cy="1843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855278-C6A1-A5D2-9511-528FCB65B9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6516" y="1487225"/>
                <a:ext cx="3687000" cy="73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879E6A0-C174-072F-D01B-3E855A9D7D84}"/>
                  </a:ext>
                </a:extLst>
              </p14:cNvPr>
              <p14:cNvContentPartPr/>
              <p14:nvPr/>
            </p14:nvContentPartPr>
            <p14:xfrm>
              <a:off x="10028902" y="3367548"/>
              <a:ext cx="18435" cy="1843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879E6A0-C174-072F-D01B-3E855A9D7D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85402" y="-319452"/>
                <a:ext cx="3687000" cy="73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F4B3-7555-3C07-33C4-AD38C6576872}"/>
                  </a:ext>
                </a:extLst>
              </p14:cNvPr>
              <p14:cNvContentPartPr/>
              <p14:nvPr/>
            </p14:nvContentPartPr>
            <p14:xfrm>
              <a:off x="7765695" y="3145794"/>
              <a:ext cx="2349240" cy="541593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F4B3-7555-3C07-33C4-AD38C65768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29702" y="3074181"/>
                <a:ext cx="2420865" cy="6851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63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83EE6-39A5-B4FC-1A22-5150E8B7D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NACDD Public Policy Listserv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5199A-35FC-32A0-196B-352F971D5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6006" y="3836197"/>
            <a:ext cx="5703640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</a:rPr>
              <a:t>Policy List open to all NACDD members (council members, staff and self-advocates) </a:t>
            </a:r>
          </a:p>
          <a:p>
            <a:r>
              <a:rPr lang="en-US">
                <a:ea typeface="+mn-lt"/>
                <a:cs typeface="+mn-lt"/>
              </a:rPr>
              <a:t>To join go to https://bit.ly/3Ux1PEN</a:t>
            </a:r>
            <a:endParaRPr lang="en-US">
              <a:cs typeface="Calibri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FD1E62A-CD52-FAF7-C54C-89EDF9701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75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0C90C0BAAFC42B9CBFEC0708F4935" ma:contentTypeVersion="16" ma:contentTypeDescription="Create a new document." ma:contentTypeScope="" ma:versionID="468bdaa2f1a1831900e75d3d6cfe388a">
  <xsd:schema xmlns:xsd="http://www.w3.org/2001/XMLSchema" xmlns:xs="http://www.w3.org/2001/XMLSchema" xmlns:p="http://schemas.microsoft.com/office/2006/metadata/properties" xmlns:ns2="560c9c75-9737-4a47-90d7-3192440b0b55" xmlns:ns3="7244ee07-bebb-4256-851d-8920eeb3e1b7" targetNamespace="http://schemas.microsoft.com/office/2006/metadata/properties" ma:root="true" ma:fieldsID="67e3438407637295d675cf159d3d3653" ns2:_="" ns3:_="">
    <xsd:import namespace="560c9c75-9737-4a47-90d7-3192440b0b55"/>
    <xsd:import namespace="7244ee07-bebb-4256-851d-8920eeb3e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DateTaken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c9c75-9737-4a47-90d7-3192440b0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6cdaa0-f793-43fc-9d66-18f7e46bb3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4ee07-bebb-4256-851d-8920eeb3e1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ed9a-9116-4bad-92b9-f5b46ad154c1}" ma:internalName="TaxCatchAll" ma:showField="CatchAllData" ma:web="7244ee07-bebb-4256-851d-8920eeb3e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244ee07-bebb-4256-851d-8920eeb3e1b7">
      <UserInfo>
        <DisplayName/>
        <AccountId xsi:nil="true"/>
        <AccountType/>
      </UserInfo>
    </SharedWithUsers>
    <lcf76f155ced4ddcb4097134ff3c332f xmlns="560c9c75-9737-4a47-90d7-3192440b0b55">
      <Terms xmlns="http://schemas.microsoft.com/office/infopath/2007/PartnerControls"/>
    </lcf76f155ced4ddcb4097134ff3c332f>
    <TaxCatchAll xmlns="7244ee07-bebb-4256-851d-8920eeb3e1b7" xsi:nil="true"/>
  </documentManagement>
</p:properties>
</file>

<file path=customXml/itemProps1.xml><?xml version="1.0" encoding="utf-8"?>
<ds:datastoreItem xmlns:ds="http://schemas.openxmlformats.org/officeDocument/2006/customXml" ds:itemID="{419879FF-AB67-425D-94EA-6057DA49CB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29743-2F59-4080-B812-7285A6E59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c9c75-9737-4a47-90d7-3192440b0b55"/>
    <ds:schemaRef ds:uri="7244ee07-bebb-4256-851d-8920eeb3e1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B0843C-86CD-480E-B9D4-E64D1EB301FC}">
  <ds:schemaRefs>
    <ds:schemaRef ds:uri="560c9c75-9737-4a47-90d7-3192440b0b55"/>
    <ds:schemaRef ds:uri="7244ee07-bebb-4256-851d-8920eeb3e1b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Widescreen</PresentationFormat>
  <Paragraphs>100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office theme</vt:lpstr>
      <vt:lpstr>Federal Policy Update March 22,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NACDD Public Policy Listserv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 Misilo</dc:creator>
  <cp:lastModifiedBy>Eric Berg</cp:lastModifiedBy>
  <cp:revision>867</cp:revision>
  <cp:lastPrinted>2017-11-16T14:55:44Z</cp:lastPrinted>
  <dcterms:created xsi:type="dcterms:W3CDTF">2016-02-23T16:23:37Z</dcterms:created>
  <dcterms:modified xsi:type="dcterms:W3CDTF">2023-03-22T20:36:53Z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0x01010010A0C90C0BAAFC42B9CBFEC0708F4935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MediaServiceImageTags">
    <vt:lpwstr/>
  </property>
</Properties>
</file>