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72" r:id="rId6"/>
  </p:sldMasterIdLst>
  <p:notesMasterIdLst>
    <p:notesMasterId r:id="rId11"/>
  </p:notesMasterIdLst>
  <p:sldIdLst>
    <p:sldId id="256" r:id="rId7"/>
    <p:sldId id="304" r:id="rId8"/>
    <p:sldId id="305" r:id="rId9"/>
    <p:sldId id="30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05232-5D6A-9C37-8C55-08F152AED5E2}" v="1" dt="2020-08-25T18:26:32.621"/>
    <p1510:client id="{28A4A341-0916-76E8-A870-7ECB7E7A1F0B}" v="960" dt="2022-11-12T15:39:43.107"/>
    <p1510:client id="{2C767CF6-F57C-A072-B2CE-0DA7D3029DB7}" v="1781" dt="2023-01-11T17:11:13.522"/>
    <p1510:client id="{3505BB87-A799-514D-F261-C7D63C982E6E}" v="5" dt="2022-11-16T18:16:37.252"/>
    <p1510:client id="{47F90FFD-DC7F-F710-1909-2360213CFB76}" v="74" dt="2023-02-22T21:16:57.338"/>
    <p1510:client id="{62BF95C3-1207-3B5C-CC3E-2880AD577791}" v="4" dt="2021-11-05T12:18:02.417"/>
    <p1510:client id="{7BA6096F-CA27-3513-615C-000A640AA137}" v="1" dt="2022-11-12T16:42:13.802"/>
    <p1510:client id="{8FAF9CD8-E95C-D080-6877-1AC802A9620A}" v="2000" dt="2023-01-11T18:49:39.180"/>
    <p1510:client id="{A22AE4E4-1CBC-8FD2-8638-299B6529C887}" v="11" dt="2020-03-13T17:42:39.288"/>
    <p1510:client id="{A7CA5EB5-A4BC-FB7E-BDF5-D751FDD055E7}" v="558" dt="2022-11-16T20:00:07.050"/>
    <p1510:client id="{A92E15A1-A650-5381-8F71-DD66E6136C71}" v="1828" dt="2023-02-08T21:48:39.232"/>
    <p1510:client id="{A94B4929-869D-5189-4226-2B0DB8637D79}" v="92" dt="2023-01-25T20:29:24.554"/>
    <p1510:client id="{AC0D4931-A584-287A-CB07-9BE0439DBB62}" v="1" dt="2020-08-12T21:15:02.318"/>
    <p1510:client id="{B92C6D49-2441-1D0B-833C-49971098A3E7}" v="211" dt="2022-12-14T17:33:09.508"/>
    <p1510:client id="{BC489871-2197-FFBF-F37C-3908167C3738}" v="1022" dt="2021-11-05T14:00:05.609"/>
    <p1510:client id="{C02848A7-8ABC-5757-1F1C-3E7CC1128C94}" v="16" dt="2020-03-13T16:29:05.621"/>
    <p1510:client id="{F8180A31-9ABB-2EA9-5312-043409868E5B}" v="4" dt="2020-08-13T13:57:05.990"/>
    <p1510:client id="{F8297631-7D84-D859-41A5-A678D1D73478}" v="1184" dt="2022-11-12T14:54:35.505"/>
    <p1510:client id="{FF1BD9A1-20DC-3382-8A30-C886DAE0EE68}" v="1951" dt="2022-03-11T17:49:11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47F90FFD-DC7F-F710-1909-2360213CFB76}"/>
    <pc:docChg chg="addSld delSld modSld">
      <pc:chgData name="Erin Prangley" userId="S::eprangley@nacdd.org::7f058b9a-f90a-4281-a8c6-5ba31926f190" providerId="AD" clId="Web-{47F90FFD-DC7F-F710-1909-2360213CFB76}" dt="2023-02-22T21:16:57.338" v="68" actId="1076"/>
      <pc:docMkLst>
        <pc:docMk/>
      </pc:docMkLst>
      <pc:sldChg chg="modSp">
        <pc:chgData name="Erin Prangley" userId="S::eprangley@nacdd.org::7f058b9a-f90a-4281-a8c6-5ba31926f190" providerId="AD" clId="Web-{47F90FFD-DC7F-F710-1909-2360213CFB76}" dt="2023-02-22T20:02:09.740" v="3" actId="20577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47F90FFD-DC7F-F710-1909-2360213CFB76}" dt="2023-02-22T20:02:09.740" v="3" actId="20577"/>
          <ac:spMkLst>
            <pc:docMk/>
            <pc:sldMk cId="1731942061" sldId="256"/>
            <ac:spMk id="2" creationId="{00000000-0000-0000-0000-000000000000}"/>
          </ac:spMkLst>
        </pc:spChg>
      </pc:sldChg>
      <pc:sldChg chg="addSp delSp modSp mod setBg">
        <pc:chgData name="Erin Prangley" userId="S::eprangley@nacdd.org::7f058b9a-f90a-4281-a8c6-5ba31926f190" providerId="AD" clId="Web-{47F90FFD-DC7F-F710-1909-2360213CFB76}" dt="2023-02-22T21:08:31.110" v="44" actId="14100"/>
        <pc:sldMkLst>
          <pc:docMk/>
          <pc:sldMk cId="2898859221" sldId="304"/>
        </pc:sldMkLst>
        <pc:spChg chg="mod">
          <ac:chgData name="Erin Prangley" userId="S::eprangley@nacdd.org::7f058b9a-f90a-4281-a8c6-5ba31926f190" providerId="AD" clId="Web-{47F90FFD-DC7F-F710-1909-2360213CFB76}" dt="2023-02-22T21:07:14.874" v="35" actId="20577"/>
          <ac:spMkLst>
            <pc:docMk/>
            <pc:sldMk cId="2898859221" sldId="304"/>
            <ac:spMk id="4" creationId="{F1B61FD6-CCEA-9E91-9B36-46162C66C71C}"/>
          </ac:spMkLst>
        </pc:spChg>
        <pc:spChg chg="del">
          <ac:chgData name="Erin Prangley" userId="S::eprangley@nacdd.org::7f058b9a-f90a-4281-a8c6-5ba31926f190" providerId="AD" clId="Web-{47F90FFD-DC7F-F710-1909-2360213CFB76}" dt="2023-02-22T20:02:29.444" v="7"/>
          <ac:spMkLst>
            <pc:docMk/>
            <pc:sldMk cId="2898859221" sldId="304"/>
            <ac:spMk id="5" creationId="{4B572CD5-04A0-BCB1-154A-0883DDCF56BC}"/>
          </ac:spMkLst>
        </pc:spChg>
        <pc:spChg chg="del mod">
          <ac:chgData name="Erin Prangley" userId="S::eprangley@nacdd.org::7f058b9a-f90a-4281-a8c6-5ba31926f190" providerId="AD" clId="Web-{47F90FFD-DC7F-F710-1909-2360213CFB76}" dt="2023-02-22T20:02:16.756" v="5"/>
          <ac:spMkLst>
            <pc:docMk/>
            <pc:sldMk cId="2898859221" sldId="304"/>
            <ac:spMk id="6" creationId="{A3BA571D-222D-0C97-A610-53341F90D39C}"/>
          </ac:spMkLst>
        </pc:spChg>
        <pc:spChg chg="del">
          <ac:chgData name="Erin Prangley" userId="S::eprangley@nacdd.org::7f058b9a-f90a-4281-a8c6-5ba31926f190" providerId="AD" clId="Web-{47F90FFD-DC7F-F710-1909-2360213CFB76}" dt="2023-02-22T20:02:26.632" v="6"/>
          <ac:spMkLst>
            <pc:docMk/>
            <pc:sldMk cId="2898859221" sldId="304"/>
            <ac:spMk id="7" creationId="{C4E2078D-94E9-BC0E-7BD9-2200956127E7}"/>
          </ac:spMkLst>
        </pc:spChg>
        <pc:spChg chg="add del">
          <ac:chgData name="Erin Prangley" userId="S::eprangley@nacdd.org::7f058b9a-f90a-4281-a8c6-5ba31926f190" providerId="AD" clId="Web-{47F90FFD-DC7F-F710-1909-2360213CFB76}" dt="2023-02-22T21:06:00.200" v="21"/>
          <ac:spMkLst>
            <pc:docMk/>
            <pc:sldMk cId="2898859221" sldId="304"/>
            <ac:spMk id="9" creationId="{71EC1228-8B00-4D31-8616-AAB846D68CEF}"/>
          </ac:spMkLst>
        </pc:spChg>
        <pc:spChg chg="add del">
          <ac:chgData name="Erin Prangley" userId="S::eprangley@nacdd.org::7f058b9a-f90a-4281-a8c6-5ba31926f190" providerId="AD" clId="Web-{47F90FFD-DC7F-F710-1909-2360213CFB76}" dt="2023-02-22T21:06:00.200" v="21"/>
          <ac:spMkLst>
            <pc:docMk/>
            <pc:sldMk cId="2898859221" sldId="304"/>
            <ac:spMk id="11" creationId="{99413ED5-9ED4-4772-BCE4-2BCAE6B12E35}"/>
          </ac:spMkLst>
        </pc:spChg>
        <pc:spChg chg="add del">
          <ac:chgData name="Erin Prangley" userId="S::eprangley@nacdd.org::7f058b9a-f90a-4281-a8c6-5ba31926f190" providerId="AD" clId="Web-{47F90FFD-DC7F-F710-1909-2360213CFB76}" dt="2023-02-22T21:06:00.200" v="21"/>
          <ac:spMkLst>
            <pc:docMk/>
            <pc:sldMk cId="2898859221" sldId="304"/>
            <ac:spMk id="13" creationId="{04357C93-F0CB-4A1C-8F77-4E9063789819}"/>
          </ac:spMkLst>
        </pc:spChg>
        <pc:spChg chg="add del">
          <ac:chgData name="Erin Prangley" userId="S::eprangley@nacdd.org::7f058b9a-f90a-4281-a8c6-5ba31926f190" providerId="AD" clId="Web-{47F90FFD-DC7F-F710-1909-2360213CFB76}" dt="2023-02-22T21:06:00.200" v="21"/>
          <ac:spMkLst>
            <pc:docMk/>
            <pc:sldMk cId="2898859221" sldId="304"/>
            <ac:spMk id="15" creationId="{90F533E9-6690-41A8-A372-4C6C622D028D}"/>
          </ac:spMkLst>
        </pc:spChg>
        <pc:spChg chg="add del">
          <ac:chgData name="Erin Prangley" userId="S::eprangley@nacdd.org::7f058b9a-f90a-4281-a8c6-5ba31926f190" providerId="AD" clId="Web-{47F90FFD-DC7F-F710-1909-2360213CFB76}" dt="2023-02-22T21:06:32.717" v="26"/>
          <ac:spMkLst>
            <pc:docMk/>
            <pc:sldMk cId="2898859221" sldId="304"/>
            <ac:spMk id="20" creationId="{521C4EA8-6B83-4338-913D-D75D3C4F34D6}"/>
          </ac:spMkLst>
        </pc:spChg>
        <pc:spChg chg="add del">
          <ac:chgData name="Erin Prangley" userId="S::eprangley@nacdd.org::7f058b9a-f90a-4281-a8c6-5ba31926f190" providerId="AD" clId="Web-{47F90FFD-DC7F-F710-1909-2360213CFB76}" dt="2023-02-22T21:06:32.717" v="26"/>
          <ac:spMkLst>
            <pc:docMk/>
            <pc:sldMk cId="2898859221" sldId="304"/>
            <ac:spMk id="26" creationId="{04357C93-F0CB-4A1C-8F77-4E9063789819}"/>
          </ac:spMkLst>
        </pc:spChg>
        <pc:spChg chg="add del">
          <ac:chgData name="Erin Prangley" userId="S::eprangley@nacdd.org::7f058b9a-f90a-4281-a8c6-5ba31926f190" providerId="AD" clId="Web-{47F90FFD-DC7F-F710-1909-2360213CFB76}" dt="2023-02-22T21:07:05.108" v="33"/>
          <ac:spMkLst>
            <pc:docMk/>
            <pc:sldMk cId="2898859221" sldId="304"/>
            <ac:spMk id="31" creationId="{C4879EFC-8E62-4E00-973C-C45EE9EC676D}"/>
          </ac:spMkLst>
        </pc:spChg>
        <pc:spChg chg="add del">
          <ac:chgData name="Erin Prangley" userId="S::eprangley@nacdd.org::7f058b9a-f90a-4281-a8c6-5ba31926f190" providerId="AD" clId="Web-{47F90FFD-DC7F-F710-1909-2360213CFB76}" dt="2023-02-22T21:07:05.108" v="33"/>
          <ac:spMkLst>
            <pc:docMk/>
            <pc:sldMk cId="2898859221" sldId="304"/>
            <ac:spMk id="33" creationId="{D6A9C53F-5F90-40A5-8C85-5412D39C8C68}"/>
          </ac:spMkLst>
        </pc:spChg>
        <pc:spChg chg="add">
          <ac:chgData name="Erin Prangley" userId="S::eprangley@nacdd.org::7f058b9a-f90a-4281-a8c6-5ba31926f190" providerId="AD" clId="Web-{47F90FFD-DC7F-F710-1909-2360213CFB76}" dt="2023-02-22T21:07:05.108" v="33"/>
          <ac:spMkLst>
            <pc:docMk/>
            <pc:sldMk cId="2898859221" sldId="304"/>
            <ac:spMk id="38" creationId="{5B9CE10B-7217-4727-A3A7-5DF664DEB4F7}"/>
          </ac:spMkLst>
        </pc:spChg>
        <pc:spChg chg="add">
          <ac:chgData name="Erin Prangley" userId="S::eprangley@nacdd.org::7f058b9a-f90a-4281-a8c6-5ba31926f190" providerId="AD" clId="Web-{47F90FFD-DC7F-F710-1909-2360213CFB76}" dt="2023-02-22T21:07:05.108" v="33"/>
          <ac:spMkLst>
            <pc:docMk/>
            <pc:sldMk cId="2898859221" sldId="304"/>
            <ac:spMk id="44" creationId="{04357C93-F0CB-4A1C-8F77-4E9063789819}"/>
          </ac:spMkLst>
        </pc:spChg>
        <pc:grpChg chg="add del">
          <ac:chgData name="Erin Prangley" userId="S::eprangley@nacdd.org::7f058b9a-f90a-4281-a8c6-5ba31926f190" providerId="AD" clId="Web-{47F90FFD-DC7F-F710-1909-2360213CFB76}" dt="2023-02-22T21:06:32.717" v="26"/>
          <ac:grpSpMkLst>
            <pc:docMk/>
            <pc:sldMk cId="2898859221" sldId="304"/>
            <ac:grpSpMk id="22" creationId="{3AF6A671-C637-4547-85F4-51B6D1881399}"/>
          </ac:grpSpMkLst>
        </pc:grpChg>
        <pc:grpChg chg="add">
          <ac:chgData name="Erin Prangley" userId="S::eprangley@nacdd.org::7f058b9a-f90a-4281-a8c6-5ba31926f190" providerId="AD" clId="Web-{47F90FFD-DC7F-F710-1909-2360213CFB76}" dt="2023-02-22T21:07:05.108" v="33"/>
          <ac:grpSpMkLst>
            <pc:docMk/>
            <pc:sldMk cId="2898859221" sldId="304"/>
            <ac:grpSpMk id="40" creationId="{3AF6A671-C637-4547-85F4-51B6D1881399}"/>
          </ac:grpSpMkLst>
        </pc:grpChg>
        <pc:picChg chg="add mod ord">
          <ac:chgData name="Erin Prangley" userId="S::eprangley@nacdd.org::7f058b9a-f90a-4281-a8c6-5ba31926f190" providerId="AD" clId="Web-{47F90FFD-DC7F-F710-1909-2360213CFB76}" dt="2023-02-22T21:08:23.906" v="43" actId="14100"/>
          <ac:picMkLst>
            <pc:docMk/>
            <pc:sldMk cId="2898859221" sldId="304"/>
            <ac:picMk id="2" creationId="{B01DFD29-9580-0AFC-8274-1071D3CD5BF6}"/>
          </ac:picMkLst>
        </pc:picChg>
        <pc:picChg chg="add mod">
          <ac:chgData name="Erin Prangley" userId="S::eprangley@nacdd.org::7f058b9a-f90a-4281-a8c6-5ba31926f190" providerId="AD" clId="Web-{47F90FFD-DC7F-F710-1909-2360213CFB76}" dt="2023-02-22T21:08:31.110" v="44" actId="14100"/>
          <ac:picMkLst>
            <pc:docMk/>
            <pc:sldMk cId="2898859221" sldId="304"/>
            <ac:picMk id="3" creationId="{1100F61D-FE3D-8443-752D-E9DEA81A796A}"/>
          </ac:picMkLst>
        </pc:picChg>
      </pc:sldChg>
      <pc:sldChg chg="del">
        <pc:chgData name="Erin Prangley" userId="S::eprangley@nacdd.org::7f058b9a-f90a-4281-a8c6-5ba31926f190" providerId="AD" clId="Web-{47F90FFD-DC7F-F710-1909-2360213CFB76}" dt="2023-02-22T20:02:38.226" v="11"/>
        <pc:sldMkLst>
          <pc:docMk/>
          <pc:sldMk cId="1215667107" sldId="305"/>
        </pc:sldMkLst>
      </pc:sldChg>
      <pc:sldChg chg="addSp delSp modSp add mod replId setBg">
        <pc:chgData name="Erin Prangley" userId="S::eprangley@nacdd.org::7f058b9a-f90a-4281-a8c6-5ba31926f190" providerId="AD" clId="Web-{47F90FFD-DC7F-F710-1909-2360213CFB76}" dt="2023-02-22T21:16:57.338" v="68" actId="1076"/>
        <pc:sldMkLst>
          <pc:docMk/>
          <pc:sldMk cId="1826674205" sldId="305"/>
        </pc:sldMkLst>
        <pc:spChg chg="mod">
          <ac:chgData name="Erin Prangley" userId="S::eprangley@nacdd.org::7f058b9a-f90a-4281-a8c6-5ba31926f190" providerId="AD" clId="Web-{47F90FFD-DC7F-F710-1909-2360213CFB76}" dt="2023-02-22T21:16:50.275" v="67"/>
          <ac:spMkLst>
            <pc:docMk/>
            <pc:sldMk cId="1826674205" sldId="305"/>
            <ac:spMk id="4" creationId="{F1B61FD6-CCEA-9E91-9B36-46162C66C71C}"/>
          </ac:spMkLst>
        </pc:spChg>
        <pc:spChg chg="add del">
          <ac:chgData name="Erin Prangley" userId="S::eprangley@nacdd.org::7f058b9a-f90a-4281-a8c6-5ba31926f190" providerId="AD" clId="Web-{47F90FFD-DC7F-F710-1909-2360213CFB76}" dt="2023-02-22T21:15:51.259" v="57"/>
          <ac:spMkLst>
            <pc:docMk/>
            <pc:sldMk cId="1826674205" sldId="305"/>
            <ac:spMk id="10" creationId="{823AC064-BC96-4F32-8AE1-B2FD38754823}"/>
          </ac:spMkLst>
        </pc:spChg>
        <pc:spChg chg="add del">
          <ac:chgData name="Erin Prangley" userId="S::eprangley@nacdd.org::7f058b9a-f90a-4281-a8c6-5ba31926f190" providerId="AD" clId="Web-{47F90FFD-DC7F-F710-1909-2360213CFB76}" dt="2023-02-22T21:16:50.275" v="67"/>
          <ac:spMkLst>
            <pc:docMk/>
            <pc:sldMk cId="1826674205" sldId="305"/>
            <ac:spMk id="16" creationId="{022BDE4A-8A20-4A69-9C5A-581C82036A4D}"/>
          </ac:spMkLst>
        </pc:spChg>
        <pc:picChg chg="add del mod ord">
          <ac:chgData name="Erin Prangley" userId="S::eprangley@nacdd.org::7f058b9a-f90a-4281-a8c6-5ba31926f190" providerId="AD" clId="Web-{47F90FFD-DC7F-F710-1909-2360213CFB76}" dt="2023-02-22T21:16:00.118" v="61"/>
          <ac:picMkLst>
            <pc:docMk/>
            <pc:sldMk cId="1826674205" sldId="305"/>
            <ac:picMk id="2" creationId="{82AF3456-EFD7-5721-BEC1-5E401067D955}"/>
          </ac:picMkLst>
        </pc:picChg>
        <pc:picChg chg="add del mod">
          <ac:chgData name="Erin Prangley" userId="S::eprangley@nacdd.org::7f058b9a-f90a-4281-a8c6-5ba31926f190" providerId="AD" clId="Web-{47F90FFD-DC7F-F710-1909-2360213CFB76}" dt="2023-02-22T21:15:33.211" v="53"/>
          <ac:picMkLst>
            <pc:docMk/>
            <pc:sldMk cId="1826674205" sldId="305"/>
            <ac:picMk id="3" creationId="{43D628F3-CD1C-30D6-DB6E-94074DE23AF5}"/>
          </ac:picMkLst>
        </pc:picChg>
        <pc:picChg chg="add del mod">
          <ac:chgData name="Erin Prangley" userId="S::eprangley@nacdd.org::7f058b9a-f90a-4281-a8c6-5ba31926f190" providerId="AD" clId="Web-{47F90FFD-DC7F-F710-1909-2360213CFB76}" dt="2023-02-22T21:16:42.557" v="64"/>
          <ac:picMkLst>
            <pc:docMk/>
            <pc:sldMk cId="1826674205" sldId="305"/>
            <ac:picMk id="5" creationId="{3D0E1A84-2E65-B90B-2B32-4EF498A77695}"/>
          </ac:picMkLst>
        </pc:picChg>
        <pc:picChg chg="add mod">
          <ac:chgData name="Erin Prangley" userId="S::eprangley@nacdd.org::7f058b9a-f90a-4281-a8c6-5ba31926f190" providerId="AD" clId="Web-{47F90FFD-DC7F-F710-1909-2360213CFB76}" dt="2023-02-22T21:16:57.338" v="68" actId="1076"/>
          <ac:picMkLst>
            <pc:docMk/>
            <pc:sldMk cId="1826674205" sldId="305"/>
            <ac:picMk id="6" creationId="{7867462E-7682-6899-CEFA-C96C731235F7}"/>
          </ac:picMkLst>
        </pc:picChg>
        <pc:cxnChg chg="add del">
          <ac:chgData name="Erin Prangley" userId="S::eprangley@nacdd.org::7f058b9a-f90a-4281-a8c6-5ba31926f190" providerId="AD" clId="Web-{47F90FFD-DC7F-F710-1909-2360213CFB76}" dt="2023-02-22T21:15:51.259" v="57"/>
          <ac:cxnSpMkLst>
            <pc:docMk/>
            <pc:sldMk cId="1826674205" sldId="305"/>
            <ac:cxnSpMk id="12" creationId="{7E7C77BC-7138-40B1-A15B-20F57A494629}"/>
          </ac:cxnSpMkLst>
        </pc:cxnChg>
        <pc:cxnChg chg="add del">
          <ac:chgData name="Erin Prangley" userId="S::eprangley@nacdd.org::7f058b9a-f90a-4281-a8c6-5ba31926f190" providerId="AD" clId="Web-{47F90FFD-DC7F-F710-1909-2360213CFB76}" dt="2023-02-22T21:15:51.259" v="57"/>
          <ac:cxnSpMkLst>
            <pc:docMk/>
            <pc:sldMk cId="1826674205" sldId="305"/>
            <ac:cxnSpMk id="14" creationId="{DB146403-F3D6-484B-B2ED-97F9565D0370}"/>
          </ac:cxnSpMkLst>
        </pc:cxnChg>
      </pc:sldChg>
      <pc:sldChg chg="del">
        <pc:chgData name="Erin Prangley" userId="S::eprangley@nacdd.org::7f058b9a-f90a-4281-a8c6-5ba31926f190" providerId="AD" clId="Web-{47F90FFD-DC7F-F710-1909-2360213CFB76}" dt="2023-02-22T20:02:36.054" v="10"/>
        <pc:sldMkLst>
          <pc:docMk/>
          <pc:sldMk cId="3988129405" sldId="306"/>
        </pc:sldMkLst>
      </pc:sldChg>
      <pc:sldChg chg="del">
        <pc:chgData name="Erin Prangley" userId="S::eprangley@nacdd.org::7f058b9a-f90a-4281-a8c6-5ba31926f190" providerId="AD" clId="Web-{47F90FFD-DC7F-F710-1909-2360213CFB76}" dt="2023-02-22T20:02:34.288" v="9"/>
        <pc:sldMkLst>
          <pc:docMk/>
          <pc:sldMk cId="2317208335" sldId="307"/>
        </pc:sldMkLst>
      </pc:sldChg>
      <pc:sldChg chg="del">
        <pc:chgData name="Erin Prangley" userId="S::eprangley@nacdd.org::7f058b9a-f90a-4281-a8c6-5ba31926f190" providerId="AD" clId="Web-{47F90FFD-DC7F-F710-1909-2360213CFB76}" dt="2023-02-22T20:02:31.726" v="8"/>
        <pc:sldMkLst>
          <pc:docMk/>
          <pc:sldMk cId="21267388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559340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Federal Policy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February 22, 2023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9467"/>
            <a:ext cx="9144000" cy="1655762"/>
          </a:xfrm>
        </p:spPr>
        <p:txBody>
          <a:bodyPr/>
          <a:lstStyle/>
          <a:p>
            <a:r>
              <a:rPr lang="en-US"/>
              <a:t>Erin Prangley, Director, Public Policy</a:t>
            </a:r>
            <a:br>
              <a:rPr lang="en-US"/>
            </a:br>
            <a:r>
              <a:rPr lang="en-US"/>
              <a:t>National Association of Councils on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61FD6-CCEA-9E91-9B36-46162C66C71C}"/>
              </a:ext>
            </a:extLst>
          </p:cNvPr>
          <p:cNvSpPr txBox="1"/>
          <p:nvPr/>
        </p:nvSpPr>
        <p:spPr>
          <a:xfrm>
            <a:off x="337497" y="679731"/>
            <a:ext cx="3124151" cy="37365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latin typeface="+mj-lt"/>
                <a:ea typeface="+mj-ea"/>
                <a:cs typeface="+mj-cs"/>
              </a:rPr>
              <a:t>Appropriations</a:t>
            </a:r>
            <a:r>
              <a:rPr lang="en-US" sz="4600" dirty="0">
                <a:latin typeface="+mj-lt"/>
                <a:ea typeface="+mj-ea"/>
                <a:cs typeface="+mj-cs"/>
              </a:rPr>
              <a:t> </a:t>
            </a: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100F61D-FE3D-8443-752D-E9DEA81A7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68" b="-3"/>
          <a:stretch/>
        </p:blipFill>
        <p:spPr>
          <a:xfrm>
            <a:off x="7345147" y="664977"/>
            <a:ext cx="3887182" cy="578515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1DFD29-9580-0AFC-8274-1071D3CD5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6" r="6917" b="-3"/>
          <a:stretch/>
        </p:blipFill>
        <p:spPr>
          <a:xfrm>
            <a:off x="3350970" y="677268"/>
            <a:ext cx="3936344" cy="59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5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B61FD6-CCEA-9E91-9B36-46162C66C71C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Unwinding PHE</a:t>
            </a:r>
          </a:p>
        </p:txBody>
      </p:sp>
      <p:pic>
        <p:nvPicPr>
          <p:cNvPr id="6" name="Picture 6" descr="Text, table&#10;&#10;Description automatically generated">
            <a:extLst>
              <a:ext uri="{FF2B5EF4-FFF2-40B4-BE49-F238E27FC236}">
                <a16:creationId xmlns:a16="http://schemas.microsoft.com/office/drawing/2014/main" id="{7867462E-7682-6899-CEFA-C96C73123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557" y="1224704"/>
            <a:ext cx="7076885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NACDD Public Policy Listserv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5199A-35FC-32A0-196B-352F971D5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Policy List open to all NACDD members (council members, staff and self-advocates) </a:t>
            </a:r>
          </a:p>
          <a:p>
            <a:r>
              <a:rPr lang="en-US">
                <a:ea typeface="+mn-lt"/>
                <a:cs typeface="+mn-lt"/>
              </a:rPr>
              <a:t>To join go to https://bit.ly/3Ux1PEN</a:t>
            </a:r>
            <a:endParaRPr lang="en-US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75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6" ma:contentTypeDescription="Create a new document." ma:contentTypeScope="" ma:versionID="468bdaa2f1a1831900e75d3d6cfe388a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67e3438407637295d675cf159d3d3653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Props1.xml><?xml version="1.0" encoding="utf-8"?>
<ds:datastoreItem xmlns:ds="http://schemas.openxmlformats.org/officeDocument/2006/customXml" ds:itemID="{772F2FC3-7A56-47E1-B7AD-DB7C59837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1_Office Theme</vt:lpstr>
      <vt:lpstr>office theme</vt:lpstr>
      <vt:lpstr>Federal Policy Update February 22, 2023</vt:lpstr>
      <vt:lpstr>PowerPoint Presentation</vt:lpstr>
      <vt:lpstr>PowerPoint Presentation</vt:lpstr>
      <vt:lpstr>NACDD Public Policy Listserv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388</cp:revision>
  <cp:lastPrinted>2017-11-16T14:55:44Z</cp:lastPrinted>
  <dcterms:created xsi:type="dcterms:W3CDTF">2016-02-23T16:23:37Z</dcterms:created>
  <dcterms:modified xsi:type="dcterms:W3CDTF">2023-02-22T21:16:57Z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