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4"/>
  </p:notesMasterIdLst>
  <p:sldIdLst>
    <p:sldId id="256" r:id="rId7"/>
    <p:sldId id="304" r:id="rId8"/>
    <p:sldId id="308" r:id="rId9"/>
    <p:sldId id="307" r:id="rId10"/>
    <p:sldId id="306" r:id="rId11"/>
    <p:sldId id="305" r:id="rId12"/>
    <p:sldId id="30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05232-5D6A-9C37-8C55-08F152AED5E2}" v="1" dt="2020-08-25T18:26:32.621"/>
    <p1510:client id="{28A4A341-0916-76E8-A870-7ECB7E7A1F0B}" v="960" dt="2022-11-12T15:39:43.107"/>
    <p1510:client id="{2C767CF6-F57C-A072-B2CE-0DA7D3029DB7}" v="1781" dt="2023-01-11T17:11:13.522"/>
    <p1510:client id="{3505BB87-A799-514D-F261-C7D63C982E6E}" v="5" dt="2022-11-16T18:16:37.252"/>
    <p1510:client id="{62BF95C3-1207-3B5C-CC3E-2880AD577791}" v="4" dt="2021-11-05T12:18:02.417"/>
    <p1510:client id="{7BA6096F-CA27-3513-615C-000A640AA137}" v="1" dt="2022-11-12T16:42:13.802"/>
    <p1510:client id="{8FAF9CD8-E95C-D080-6877-1AC802A9620A}" v="2000" dt="2023-01-11T18:49:39.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A92E15A1-A650-5381-8F71-DD66E6136C71}"/>
    <pc:docChg chg="addSld delSld modSld sldOrd">
      <pc:chgData name="Erin Prangley" userId="S::eprangley@nacdd.org::7f058b9a-f90a-4281-a8c6-5ba31926f190" providerId="AD" clId="Web-{A92E15A1-A650-5381-8F71-DD66E6136C71}" dt="2023-02-08T21:48:39.232" v="1208"/>
      <pc:docMkLst>
        <pc:docMk/>
      </pc:docMkLst>
      <pc:sldChg chg="modSp">
        <pc:chgData name="Erin Prangley" userId="S::eprangley@nacdd.org::7f058b9a-f90a-4281-a8c6-5ba31926f190" providerId="AD" clId="Web-{A92E15A1-A650-5381-8F71-DD66E6136C71}" dt="2023-02-08T20:09:42.151" v="2" actId="20577"/>
        <pc:sldMkLst>
          <pc:docMk/>
          <pc:sldMk cId="1731942061" sldId="256"/>
        </pc:sldMkLst>
        <pc:spChg chg="mod">
          <ac:chgData name="Erin Prangley" userId="S::eprangley@nacdd.org::7f058b9a-f90a-4281-a8c6-5ba31926f190" providerId="AD" clId="Web-{A92E15A1-A650-5381-8F71-DD66E6136C71}" dt="2023-02-08T20:09:42.151" v="2" actId="20577"/>
          <ac:spMkLst>
            <pc:docMk/>
            <pc:sldMk cId="1731942061" sldId="256"/>
            <ac:spMk id="2" creationId="{00000000-0000-0000-0000-000000000000}"/>
          </ac:spMkLst>
        </pc:spChg>
      </pc:sldChg>
      <pc:sldChg chg="addSp delSp modSp new">
        <pc:chgData name="Erin Prangley" userId="S::eprangley@nacdd.org::7f058b9a-f90a-4281-a8c6-5ba31926f190" providerId="AD" clId="Web-{A92E15A1-A650-5381-8F71-DD66E6136C71}" dt="2023-02-08T21:05:48.691" v="1093" actId="14100"/>
        <pc:sldMkLst>
          <pc:docMk/>
          <pc:sldMk cId="2898859221" sldId="304"/>
        </pc:sldMkLst>
        <pc:spChg chg="del">
          <ac:chgData name="Erin Prangley" userId="S::eprangley@nacdd.org::7f058b9a-f90a-4281-a8c6-5ba31926f190" providerId="AD" clId="Web-{A92E15A1-A650-5381-8F71-DD66E6136C71}" dt="2023-02-08T20:10:13.183" v="7"/>
          <ac:spMkLst>
            <pc:docMk/>
            <pc:sldMk cId="2898859221" sldId="304"/>
            <ac:spMk id="2" creationId="{1B7FF2A2-3836-3A42-1D48-7D16258649B0}"/>
          </ac:spMkLst>
        </pc:spChg>
        <pc:spChg chg="del">
          <ac:chgData name="Erin Prangley" userId="S::eprangley@nacdd.org::7f058b9a-f90a-4281-a8c6-5ba31926f190" providerId="AD" clId="Web-{A92E15A1-A650-5381-8F71-DD66E6136C71}" dt="2023-02-08T20:10:16.746" v="8"/>
          <ac:spMkLst>
            <pc:docMk/>
            <pc:sldMk cId="2898859221" sldId="304"/>
            <ac:spMk id="3" creationId="{8FE3D2CE-2909-A5EB-61EB-1033DFC5FA93}"/>
          </ac:spMkLst>
        </pc:spChg>
        <pc:spChg chg="add mod">
          <ac:chgData name="Erin Prangley" userId="S::eprangley@nacdd.org::7f058b9a-f90a-4281-a8c6-5ba31926f190" providerId="AD" clId="Web-{A92E15A1-A650-5381-8F71-DD66E6136C71}" dt="2023-02-08T21:05:48.691" v="1093" actId="14100"/>
          <ac:spMkLst>
            <pc:docMk/>
            <pc:sldMk cId="2898859221" sldId="304"/>
            <ac:spMk id="4" creationId="{F1B61FD6-CCEA-9E91-9B36-46162C66C71C}"/>
          </ac:spMkLst>
        </pc:spChg>
        <pc:spChg chg="add mod">
          <ac:chgData name="Erin Prangley" userId="S::eprangley@nacdd.org::7f058b9a-f90a-4281-a8c6-5ba31926f190" providerId="AD" clId="Web-{A92E15A1-A650-5381-8F71-DD66E6136C71}" dt="2023-02-08T21:05:37.581" v="1090" actId="1076"/>
          <ac:spMkLst>
            <pc:docMk/>
            <pc:sldMk cId="2898859221" sldId="304"/>
            <ac:spMk id="5" creationId="{4B572CD5-04A0-BCB1-154A-0883DDCF56BC}"/>
          </ac:spMkLst>
        </pc:spChg>
        <pc:spChg chg="add mod">
          <ac:chgData name="Erin Prangley" userId="S::eprangley@nacdd.org::7f058b9a-f90a-4281-a8c6-5ba31926f190" providerId="AD" clId="Web-{A92E15A1-A650-5381-8F71-DD66E6136C71}" dt="2023-02-08T21:04:58.846" v="1083"/>
          <ac:spMkLst>
            <pc:docMk/>
            <pc:sldMk cId="2898859221" sldId="304"/>
            <ac:spMk id="6" creationId="{A3BA571D-222D-0C97-A610-53341F90D39C}"/>
          </ac:spMkLst>
        </pc:spChg>
        <pc:spChg chg="add mod">
          <ac:chgData name="Erin Prangley" userId="S::eprangley@nacdd.org::7f058b9a-f90a-4281-a8c6-5ba31926f190" providerId="AD" clId="Web-{A92E15A1-A650-5381-8F71-DD66E6136C71}" dt="2023-02-08T21:05:18.284" v="1087"/>
          <ac:spMkLst>
            <pc:docMk/>
            <pc:sldMk cId="2898859221" sldId="304"/>
            <ac:spMk id="7" creationId="{C4E2078D-94E9-BC0E-7BD9-2200956127E7}"/>
          </ac:spMkLst>
        </pc:spChg>
        <pc:spChg chg="add del mod">
          <ac:chgData name="Erin Prangley" userId="S::eprangley@nacdd.org::7f058b9a-f90a-4281-a8c6-5ba31926f190" providerId="AD" clId="Web-{A92E15A1-A650-5381-8F71-DD66E6136C71}" dt="2023-02-08T20:36:14.919" v="301"/>
          <ac:spMkLst>
            <pc:docMk/>
            <pc:sldMk cId="2898859221" sldId="304"/>
            <ac:spMk id="8" creationId="{8575AD3B-C546-8F2A-BCD5-E250A6C989BF}"/>
          </ac:spMkLst>
        </pc:spChg>
      </pc:sldChg>
      <pc:sldChg chg="addSp delSp modSp add mod replId setBg">
        <pc:chgData name="Erin Prangley" userId="S::eprangley@nacdd.org::7f058b9a-f90a-4281-a8c6-5ba31926f190" providerId="AD" clId="Web-{A92E15A1-A650-5381-8F71-DD66E6136C71}" dt="2023-02-08T21:04:29.330" v="1081" actId="20577"/>
        <pc:sldMkLst>
          <pc:docMk/>
          <pc:sldMk cId="1215667107" sldId="305"/>
        </pc:sldMkLst>
        <pc:spChg chg="add mod">
          <ac:chgData name="Erin Prangley" userId="S::eprangley@nacdd.org::7f058b9a-f90a-4281-a8c6-5ba31926f190" providerId="AD" clId="Web-{A92E15A1-A650-5381-8F71-DD66E6136C71}" dt="2023-02-08T21:04:29.330" v="1081" actId="20577"/>
          <ac:spMkLst>
            <pc:docMk/>
            <pc:sldMk cId="1215667107" sldId="305"/>
            <ac:spMk id="2" creationId="{A5A55AAB-F44F-F8D7-8058-31026A1EE931}"/>
          </ac:spMkLst>
        </pc:spChg>
        <pc:spChg chg="mod">
          <ac:chgData name="Erin Prangley" userId="S::eprangley@nacdd.org::7f058b9a-f90a-4281-a8c6-5ba31926f190" providerId="AD" clId="Web-{A92E15A1-A650-5381-8F71-DD66E6136C71}" dt="2023-02-08T20:47:54.465" v="697" actId="20577"/>
          <ac:spMkLst>
            <pc:docMk/>
            <pc:sldMk cId="1215667107" sldId="305"/>
            <ac:spMk id="4" creationId="{F1B61FD6-CCEA-9E91-9B36-46162C66C71C}"/>
          </ac:spMkLst>
        </pc:spChg>
        <pc:spChg chg="del mod">
          <ac:chgData name="Erin Prangley" userId="S::eprangley@nacdd.org::7f058b9a-f90a-4281-a8c6-5ba31926f190" providerId="AD" clId="Web-{A92E15A1-A650-5381-8F71-DD66E6136C71}" dt="2023-02-08T20:36:34.670" v="307"/>
          <ac:spMkLst>
            <pc:docMk/>
            <pc:sldMk cId="1215667107" sldId="305"/>
            <ac:spMk id="5" creationId="{4B572CD5-04A0-BCB1-154A-0883DDCF56BC}"/>
          </ac:spMkLst>
        </pc:spChg>
        <pc:spChg chg="del">
          <ac:chgData name="Erin Prangley" userId="S::eprangley@nacdd.org::7f058b9a-f90a-4281-a8c6-5ba31926f190" providerId="AD" clId="Web-{A92E15A1-A650-5381-8F71-DD66E6136C71}" dt="2023-02-08T20:36:24.341" v="303"/>
          <ac:spMkLst>
            <pc:docMk/>
            <pc:sldMk cId="1215667107" sldId="305"/>
            <ac:spMk id="6" creationId="{A3BA571D-222D-0C97-A610-53341F90D39C}"/>
          </ac:spMkLst>
        </pc:spChg>
        <pc:spChg chg="del mod">
          <ac:chgData name="Erin Prangley" userId="S::eprangley@nacdd.org::7f058b9a-f90a-4281-a8c6-5ba31926f190" providerId="AD" clId="Web-{A92E15A1-A650-5381-8F71-DD66E6136C71}" dt="2023-02-08T20:36:29.060" v="305"/>
          <ac:spMkLst>
            <pc:docMk/>
            <pc:sldMk cId="1215667107" sldId="305"/>
            <ac:spMk id="7" creationId="{C4E2078D-94E9-BC0E-7BD9-2200956127E7}"/>
          </ac:spMkLst>
        </pc:spChg>
        <pc:spChg chg="add del">
          <ac:chgData name="Erin Prangley" userId="S::eprangley@nacdd.org::7f058b9a-f90a-4281-a8c6-5ba31926f190" providerId="AD" clId="Web-{A92E15A1-A650-5381-8F71-DD66E6136C71}" dt="2023-02-08T20:44:13.070" v="628"/>
          <ac:spMkLst>
            <pc:docMk/>
            <pc:sldMk cId="1215667107" sldId="305"/>
            <ac:spMk id="9" creationId="{5E39A796-BE83-48B1-B33F-35C4A32AAB57}"/>
          </ac:spMkLst>
        </pc:spChg>
        <pc:spChg chg="add del">
          <ac:chgData name="Erin Prangley" userId="S::eprangley@nacdd.org::7f058b9a-f90a-4281-a8c6-5ba31926f190" providerId="AD" clId="Web-{A92E15A1-A650-5381-8F71-DD66E6136C71}" dt="2023-02-08T20:44:13.070" v="628"/>
          <ac:spMkLst>
            <pc:docMk/>
            <pc:sldMk cId="1215667107" sldId="305"/>
            <ac:spMk id="11" creationId="{72F84B47-E267-4194-8194-831DB7B5547F}"/>
          </ac:spMkLst>
        </pc:spChg>
        <pc:spChg chg="add del">
          <ac:chgData name="Erin Prangley" userId="S::eprangley@nacdd.org::7f058b9a-f90a-4281-a8c6-5ba31926f190" providerId="AD" clId="Web-{A92E15A1-A650-5381-8F71-DD66E6136C71}" dt="2023-02-08T20:46:01.135" v="636"/>
          <ac:spMkLst>
            <pc:docMk/>
            <pc:sldMk cId="1215667107" sldId="305"/>
            <ac:spMk id="16" creationId="{5AAE9118-0436-4488-AC4A-C14DF6A7B6B1}"/>
          </ac:spMkLst>
        </pc:spChg>
        <pc:spChg chg="add del">
          <ac:chgData name="Erin Prangley" userId="S::eprangley@nacdd.org::7f058b9a-f90a-4281-a8c6-5ba31926f190" providerId="AD" clId="Web-{A92E15A1-A650-5381-8F71-DD66E6136C71}" dt="2023-02-08T20:46:01.135" v="636"/>
          <ac:spMkLst>
            <pc:docMk/>
            <pc:sldMk cId="1215667107" sldId="305"/>
            <ac:spMk id="18" creationId="{1B10F861-B8F1-49C7-BD58-EAB20CEE7F93}"/>
          </ac:spMkLst>
        </pc:spChg>
        <pc:spChg chg="add del">
          <ac:chgData name="Erin Prangley" userId="S::eprangley@nacdd.org::7f058b9a-f90a-4281-a8c6-5ba31926f190" providerId="AD" clId="Web-{A92E15A1-A650-5381-8F71-DD66E6136C71}" dt="2023-02-08T20:46:01.135" v="636"/>
          <ac:spMkLst>
            <pc:docMk/>
            <pc:sldMk cId="1215667107" sldId="305"/>
            <ac:spMk id="20" creationId="{61F6E425-22AB-4DA2-8FAC-58ADB58EF6C3}"/>
          </ac:spMkLst>
        </pc:spChg>
        <pc:spChg chg="add">
          <ac:chgData name="Erin Prangley" userId="S::eprangley@nacdd.org::7f058b9a-f90a-4281-a8c6-5ba31926f190" providerId="AD" clId="Web-{A92E15A1-A650-5381-8F71-DD66E6136C71}" dt="2023-02-08T20:46:01.135" v="636"/>
          <ac:spMkLst>
            <pc:docMk/>
            <pc:sldMk cId="1215667107" sldId="305"/>
            <ac:spMk id="25" creationId="{5AAE9118-0436-4488-AC4A-C14DF6A7B6B1}"/>
          </ac:spMkLst>
        </pc:spChg>
        <pc:spChg chg="add">
          <ac:chgData name="Erin Prangley" userId="S::eprangley@nacdd.org::7f058b9a-f90a-4281-a8c6-5ba31926f190" providerId="AD" clId="Web-{A92E15A1-A650-5381-8F71-DD66E6136C71}" dt="2023-02-08T20:46:01.135" v="636"/>
          <ac:spMkLst>
            <pc:docMk/>
            <pc:sldMk cId="1215667107" sldId="305"/>
            <ac:spMk id="27" creationId="{1B10F861-B8F1-49C7-BD58-EAB20CEE7F93}"/>
          </ac:spMkLst>
        </pc:spChg>
        <pc:spChg chg="add">
          <ac:chgData name="Erin Prangley" userId="S::eprangley@nacdd.org::7f058b9a-f90a-4281-a8c6-5ba31926f190" providerId="AD" clId="Web-{A92E15A1-A650-5381-8F71-DD66E6136C71}" dt="2023-02-08T20:46:01.135" v="636"/>
          <ac:spMkLst>
            <pc:docMk/>
            <pc:sldMk cId="1215667107" sldId="305"/>
            <ac:spMk id="29" creationId="{61F6E425-22AB-4DA2-8FAC-58ADB58EF6C3}"/>
          </ac:spMkLst>
        </pc:spChg>
        <pc:picChg chg="add del mod">
          <ac:chgData name="Erin Prangley" userId="S::eprangley@nacdd.org::7f058b9a-f90a-4281-a8c6-5ba31926f190" providerId="AD" clId="Web-{A92E15A1-A650-5381-8F71-DD66E6136C71}" dt="2023-02-08T20:44:47.727" v="629"/>
          <ac:picMkLst>
            <pc:docMk/>
            <pc:sldMk cId="1215667107" sldId="305"/>
            <ac:picMk id="3" creationId="{9A9566B5-063F-4F63-0DE3-D6757F4DB0A2}"/>
          </ac:picMkLst>
        </pc:picChg>
        <pc:picChg chg="add del mod">
          <ac:chgData name="Erin Prangley" userId="S::eprangley@nacdd.org::7f058b9a-f90a-4281-a8c6-5ba31926f190" providerId="AD" clId="Web-{A92E15A1-A650-5381-8F71-DD66E6136C71}" dt="2023-02-08T20:45:00.290" v="632"/>
          <ac:picMkLst>
            <pc:docMk/>
            <pc:sldMk cId="1215667107" sldId="305"/>
            <ac:picMk id="8" creationId="{BA6761C6-317E-EA23-2481-BDD62261526B}"/>
          </ac:picMkLst>
        </pc:picChg>
        <pc:picChg chg="add mod ord">
          <ac:chgData name="Erin Prangley" userId="S::eprangley@nacdd.org::7f058b9a-f90a-4281-a8c6-5ba31926f190" providerId="AD" clId="Web-{A92E15A1-A650-5381-8F71-DD66E6136C71}" dt="2023-02-08T20:46:01.135" v="636"/>
          <ac:picMkLst>
            <pc:docMk/>
            <pc:sldMk cId="1215667107" sldId="305"/>
            <ac:picMk id="10" creationId="{951B0BAC-A8D8-805D-84EF-6AA51B728A97}"/>
          </ac:picMkLst>
        </pc:picChg>
        <pc:picChg chg="add mod">
          <ac:chgData name="Erin Prangley" userId="S::eprangley@nacdd.org::7f058b9a-f90a-4281-a8c6-5ba31926f190" providerId="AD" clId="Web-{A92E15A1-A650-5381-8F71-DD66E6136C71}" dt="2023-02-08T20:46:01.135" v="636"/>
          <ac:picMkLst>
            <pc:docMk/>
            <pc:sldMk cId="1215667107" sldId="305"/>
            <ac:picMk id="12" creationId="{CC68E4BE-4BD5-05D8-6E13-B253F33D5041}"/>
          </ac:picMkLst>
        </pc:picChg>
      </pc:sldChg>
      <pc:sldChg chg="del">
        <pc:chgData name="Erin Prangley" userId="S::eprangley@nacdd.org::7f058b9a-f90a-4281-a8c6-5ba31926f190" providerId="AD" clId="Web-{A92E15A1-A650-5381-8F71-DD66E6136C71}" dt="2023-02-08T20:09:47.854" v="5"/>
        <pc:sldMkLst>
          <pc:docMk/>
          <pc:sldMk cId="2186288062" sldId="305"/>
        </pc:sldMkLst>
      </pc:sldChg>
      <pc:sldChg chg="del">
        <pc:chgData name="Erin Prangley" userId="S::eprangley@nacdd.org::7f058b9a-f90a-4281-a8c6-5ba31926f190" providerId="AD" clId="Web-{A92E15A1-A650-5381-8F71-DD66E6136C71}" dt="2023-02-08T20:09:45.948" v="4"/>
        <pc:sldMkLst>
          <pc:docMk/>
          <pc:sldMk cId="251582291" sldId="306"/>
        </pc:sldMkLst>
      </pc:sldChg>
      <pc:sldChg chg="addSp delSp modSp new mod ord setBg">
        <pc:chgData name="Erin Prangley" userId="S::eprangley@nacdd.org::7f058b9a-f90a-4281-a8c6-5ba31926f190" providerId="AD" clId="Web-{A92E15A1-A650-5381-8F71-DD66E6136C71}" dt="2023-02-08T21:04:14.908" v="1076" actId="20577"/>
        <pc:sldMkLst>
          <pc:docMk/>
          <pc:sldMk cId="3988129405" sldId="306"/>
        </pc:sldMkLst>
        <pc:spChg chg="mod">
          <ac:chgData name="Erin Prangley" userId="S::eprangley@nacdd.org::7f058b9a-f90a-4281-a8c6-5ba31926f190" providerId="AD" clId="Web-{A92E15A1-A650-5381-8F71-DD66E6136C71}" dt="2023-02-08T21:02:57.516" v="1050" actId="14100"/>
          <ac:spMkLst>
            <pc:docMk/>
            <pc:sldMk cId="3988129405" sldId="306"/>
            <ac:spMk id="2" creationId="{EB6C6253-50DF-3860-CCA1-EE75B6D5AC4A}"/>
          </ac:spMkLst>
        </pc:spChg>
        <pc:spChg chg="mod">
          <ac:chgData name="Erin Prangley" userId="S::eprangley@nacdd.org::7f058b9a-f90a-4281-a8c6-5ba31926f190" providerId="AD" clId="Web-{A92E15A1-A650-5381-8F71-DD66E6136C71}" dt="2023-02-08T21:04:14.908" v="1076" actId="20577"/>
          <ac:spMkLst>
            <pc:docMk/>
            <pc:sldMk cId="3988129405" sldId="306"/>
            <ac:spMk id="3" creationId="{06715E25-D1ED-7264-0B1E-6ECD691CEFB5}"/>
          </ac:spMkLst>
        </pc:spChg>
        <pc:spChg chg="add">
          <ac:chgData name="Erin Prangley" userId="S::eprangley@nacdd.org::7f058b9a-f90a-4281-a8c6-5ba31926f190" providerId="AD" clId="Web-{A92E15A1-A650-5381-8F71-DD66E6136C71}" dt="2023-02-08T21:02:31.031" v="1046"/>
          <ac:spMkLst>
            <pc:docMk/>
            <pc:sldMk cId="3988129405" sldId="306"/>
            <ac:spMk id="6" creationId="{91DC6ABD-215C-4EA8-A483-CEF5B99AB385}"/>
          </ac:spMkLst>
        </pc:spChg>
        <pc:spChg chg="add del">
          <ac:chgData name="Erin Prangley" userId="S::eprangley@nacdd.org::7f058b9a-f90a-4281-a8c6-5ba31926f190" providerId="AD" clId="Web-{A92E15A1-A650-5381-8F71-DD66E6136C71}" dt="2023-02-08T21:02:12.921" v="1044"/>
          <ac:spMkLst>
            <pc:docMk/>
            <pc:sldMk cId="3988129405" sldId="306"/>
            <ac:spMk id="9" creationId="{9B7AD9F6-8CE7-4299-8FC6-328F4DCD3FF9}"/>
          </ac:spMkLst>
        </pc:spChg>
        <pc:spChg chg="add del">
          <ac:chgData name="Erin Prangley" userId="S::eprangley@nacdd.org::7f058b9a-f90a-4281-a8c6-5ba31926f190" providerId="AD" clId="Web-{A92E15A1-A650-5381-8F71-DD66E6136C71}" dt="2023-02-08T21:02:12.921" v="1044"/>
          <ac:spMkLst>
            <pc:docMk/>
            <pc:sldMk cId="3988129405" sldId="306"/>
            <ac:spMk id="11" creationId="{F49775AF-8896-43EE-92C6-83497D6DC56F}"/>
          </ac:spMkLst>
        </pc:spChg>
        <pc:spChg chg="add">
          <ac:chgData name="Erin Prangley" userId="S::eprangley@nacdd.org::7f058b9a-f90a-4281-a8c6-5ba31926f190" providerId="AD" clId="Web-{A92E15A1-A650-5381-8F71-DD66E6136C71}" dt="2023-02-08T21:02:31.031" v="1046"/>
          <ac:spMkLst>
            <pc:docMk/>
            <pc:sldMk cId="3988129405" sldId="306"/>
            <ac:spMk id="15" creationId="{04357C93-F0CB-4A1C-8F77-4E9063789819}"/>
          </ac:spMkLst>
        </pc:spChg>
        <pc:grpChg chg="add">
          <ac:chgData name="Erin Prangley" userId="S::eprangley@nacdd.org::7f058b9a-f90a-4281-a8c6-5ba31926f190" providerId="AD" clId="Web-{A92E15A1-A650-5381-8F71-DD66E6136C71}" dt="2023-02-08T21:02:31.031" v="1046"/>
          <ac:grpSpMkLst>
            <pc:docMk/>
            <pc:sldMk cId="3988129405" sldId="306"/>
            <ac:grpSpMk id="7" creationId="{3AF6A671-C637-4547-85F4-51B6D1881399}"/>
          </ac:grpSpMkLst>
        </pc:grpChg>
        <pc:picChg chg="add mod">
          <ac:chgData name="Erin Prangley" userId="S::eprangley@nacdd.org::7f058b9a-f90a-4281-a8c6-5ba31926f190" providerId="AD" clId="Web-{A92E15A1-A650-5381-8F71-DD66E6136C71}" dt="2023-02-08T21:02:31.031" v="1046"/>
          <ac:picMkLst>
            <pc:docMk/>
            <pc:sldMk cId="3988129405" sldId="306"/>
            <ac:picMk id="4" creationId="{6B648FF8-A581-4114-6225-1EB31D24C7E6}"/>
          </ac:picMkLst>
        </pc:picChg>
      </pc:sldChg>
      <pc:sldChg chg="modSp add del replId">
        <pc:chgData name="Erin Prangley" userId="S::eprangley@nacdd.org::7f058b9a-f90a-4281-a8c6-5ba31926f190" providerId="AD" clId="Web-{A92E15A1-A650-5381-8F71-DD66E6136C71}" dt="2023-02-08T20:51:58.955" v="777"/>
        <pc:sldMkLst>
          <pc:docMk/>
          <pc:sldMk cId="4022644370" sldId="306"/>
        </pc:sldMkLst>
        <pc:spChg chg="mod">
          <ac:chgData name="Erin Prangley" userId="S::eprangley@nacdd.org::7f058b9a-f90a-4281-a8c6-5ba31926f190" providerId="AD" clId="Web-{A92E15A1-A650-5381-8F71-DD66E6136C71}" dt="2023-02-08T20:49:23.951" v="730" actId="20577"/>
          <ac:spMkLst>
            <pc:docMk/>
            <pc:sldMk cId="4022644370" sldId="306"/>
            <ac:spMk id="2" creationId="{A5A55AAB-F44F-F8D7-8058-31026A1EE931}"/>
          </ac:spMkLst>
        </pc:spChg>
        <pc:spChg chg="mod">
          <ac:chgData name="Erin Prangley" userId="S::eprangley@nacdd.org::7f058b9a-f90a-4281-a8c6-5ba31926f190" providerId="AD" clId="Web-{A92E15A1-A650-5381-8F71-DD66E6136C71}" dt="2023-02-08T20:48:22.498" v="700" actId="20577"/>
          <ac:spMkLst>
            <pc:docMk/>
            <pc:sldMk cId="4022644370" sldId="306"/>
            <ac:spMk id="4" creationId="{F1B61FD6-CCEA-9E91-9B36-46162C66C71C}"/>
          </ac:spMkLst>
        </pc:spChg>
      </pc:sldChg>
      <pc:sldChg chg="addSp delSp modSp add replId">
        <pc:chgData name="Erin Prangley" userId="S::eprangley@nacdd.org::7f058b9a-f90a-4281-a8c6-5ba31926f190" providerId="AD" clId="Web-{A92E15A1-A650-5381-8F71-DD66E6136C71}" dt="2023-02-08T21:47:20.823" v="1201" actId="20577"/>
        <pc:sldMkLst>
          <pc:docMk/>
          <pc:sldMk cId="2317208335" sldId="307"/>
        </pc:sldMkLst>
        <pc:spChg chg="add mod">
          <ac:chgData name="Erin Prangley" userId="S::eprangley@nacdd.org::7f058b9a-f90a-4281-a8c6-5ba31926f190" providerId="AD" clId="Web-{A92E15A1-A650-5381-8F71-DD66E6136C71}" dt="2023-02-08T21:46:22.118" v="1192" actId="1076"/>
          <ac:spMkLst>
            <pc:docMk/>
            <pc:sldMk cId="2317208335" sldId="307"/>
            <ac:spMk id="2" creationId="{6817428E-70D5-046D-991D-64166842EAF5}"/>
          </ac:spMkLst>
        </pc:spChg>
        <pc:spChg chg="add mod">
          <ac:chgData name="Erin Prangley" userId="S::eprangley@nacdd.org::7f058b9a-f90a-4281-a8c6-5ba31926f190" providerId="AD" clId="Web-{A92E15A1-A650-5381-8F71-DD66E6136C71}" dt="2023-02-08T21:47:20.823" v="1201" actId="20577"/>
          <ac:spMkLst>
            <pc:docMk/>
            <pc:sldMk cId="2317208335" sldId="307"/>
            <ac:spMk id="3" creationId="{9CAED8ED-16EC-9ED1-B5F7-7124D9491DB2}"/>
          </ac:spMkLst>
        </pc:spChg>
        <pc:spChg chg="mod">
          <ac:chgData name="Erin Prangley" userId="S::eprangley@nacdd.org::7f058b9a-f90a-4281-a8c6-5ba31926f190" providerId="AD" clId="Web-{A92E15A1-A650-5381-8F71-DD66E6136C71}" dt="2023-02-08T21:44:47.365" v="1181" actId="1076"/>
          <ac:spMkLst>
            <pc:docMk/>
            <pc:sldMk cId="2317208335" sldId="307"/>
            <ac:spMk id="4" creationId="{F1B61FD6-CCEA-9E91-9B36-46162C66C71C}"/>
          </ac:spMkLst>
        </pc:spChg>
        <pc:spChg chg="mod">
          <ac:chgData name="Erin Prangley" userId="S::eprangley@nacdd.org::7f058b9a-f90a-4281-a8c6-5ba31926f190" providerId="AD" clId="Web-{A92E15A1-A650-5381-8F71-DD66E6136C71}" dt="2023-02-08T21:46:09.993" v="1190" actId="14100"/>
          <ac:spMkLst>
            <pc:docMk/>
            <pc:sldMk cId="2317208335" sldId="307"/>
            <ac:spMk id="5" creationId="{4B572CD5-04A0-BCB1-154A-0883DDCF56BC}"/>
          </ac:spMkLst>
        </pc:spChg>
        <pc:spChg chg="mod">
          <ac:chgData name="Erin Prangley" userId="S::eprangley@nacdd.org::7f058b9a-f90a-4281-a8c6-5ba31926f190" providerId="AD" clId="Web-{A92E15A1-A650-5381-8F71-DD66E6136C71}" dt="2023-02-08T21:46:01.617" v="1189" actId="1076"/>
          <ac:spMkLst>
            <pc:docMk/>
            <pc:sldMk cId="2317208335" sldId="307"/>
            <ac:spMk id="6" creationId="{A3BA571D-222D-0C97-A610-53341F90D39C}"/>
          </ac:spMkLst>
        </pc:spChg>
        <pc:spChg chg="mod">
          <ac:chgData name="Erin Prangley" userId="S::eprangley@nacdd.org::7f058b9a-f90a-4281-a8c6-5ba31926f190" providerId="AD" clId="Web-{A92E15A1-A650-5381-8F71-DD66E6136C71}" dt="2023-02-08T21:45:58.274" v="1188" actId="20577"/>
          <ac:spMkLst>
            <pc:docMk/>
            <pc:sldMk cId="2317208335" sldId="307"/>
            <ac:spMk id="7" creationId="{C4E2078D-94E9-BC0E-7BD9-2200956127E7}"/>
          </ac:spMkLst>
        </pc:spChg>
        <pc:picChg chg="add del mod">
          <ac:chgData name="Erin Prangley" userId="S::eprangley@nacdd.org::7f058b9a-f90a-4281-a8c6-5ba31926f190" providerId="AD" clId="Web-{A92E15A1-A650-5381-8F71-DD66E6136C71}" dt="2023-02-08T21:18:07.785" v="1177"/>
          <ac:picMkLst>
            <pc:docMk/>
            <pc:sldMk cId="2317208335" sldId="307"/>
            <ac:picMk id="3" creationId="{56C96210-2A7E-9F55-C1F7-F186F1F34461}"/>
          </ac:picMkLst>
        </pc:picChg>
      </pc:sldChg>
      <pc:sldChg chg="del">
        <pc:chgData name="Erin Prangley" userId="S::eprangley@nacdd.org::7f058b9a-f90a-4281-a8c6-5ba31926f190" providerId="AD" clId="Web-{A92E15A1-A650-5381-8F71-DD66E6136C71}" dt="2023-02-08T20:09:42.761" v="3"/>
        <pc:sldMkLst>
          <pc:docMk/>
          <pc:sldMk cId="3500980454" sldId="307"/>
        </pc:sldMkLst>
      </pc:sldChg>
      <pc:sldChg chg="addSp delSp modSp new ord">
        <pc:chgData name="Erin Prangley" userId="S::eprangley@nacdd.org::7f058b9a-f90a-4281-a8c6-5ba31926f190" providerId="AD" clId="Web-{A92E15A1-A650-5381-8F71-DD66E6136C71}" dt="2023-02-08T21:48:39.232" v="1208"/>
        <pc:sldMkLst>
          <pc:docMk/>
          <pc:sldMk cId="21267388" sldId="308"/>
        </pc:sldMkLst>
        <pc:spChg chg="del">
          <ac:chgData name="Erin Prangley" userId="S::eprangley@nacdd.org::7f058b9a-f90a-4281-a8c6-5ba31926f190" providerId="AD" clId="Web-{A92E15A1-A650-5381-8F71-DD66E6136C71}" dt="2023-02-08T21:48:01.950" v="1203"/>
          <ac:spMkLst>
            <pc:docMk/>
            <pc:sldMk cId="21267388" sldId="308"/>
            <ac:spMk id="2" creationId="{C8D59DFD-2A38-9714-4C13-099BB7C4A1D4}"/>
          </ac:spMkLst>
        </pc:spChg>
        <pc:spChg chg="del">
          <ac:chgData name="Erin Prangley" userId="S::eprangley@nacdd.org::7f058b9a-f90a-4281-a8c6-5ba31926f190" providerId="AD" clId="Web-{A92E15A1-A650-5381-8F71-DD66E6136C71}" dt="2023-02-08T21:48:05.372" v="1204"/>
          <ac:spMkLst>
            <pc:docMk/>
            <pc:sldMk cId="21267388" sldId="308"/>
            <ac:spMk id="3" creationId="{E3BE3CBC-01E9-7C3E-752C-D1AFCEC4F088}"/>
          </ac:spMkLst>
        </pc:spChg>
        <pc:picChg chg="add mod">
          <ac:chgData name="Erin Prangley" userId="S::eprangley@nacdd.org::7f058b9a-f90a-4281-a8c6-5ba31926f190" providerId="AD" clId="Web-{A92E15A1-A650-5381-8F71-DD66E6136C71}" dt="2023-02-08T21:48:23.466" v="1207" actId="1076"/>
          <ac:picMkLst>
            <pc:docMk/>
            <pc:sldMk cId="21267388" sldId="308"/>
            <ac:picMk id="4" creationId="{8648C4C0-534D-B830-ED50-FE5C972A18D8}"/>
          </ac:picMkLst>
        </pc:picChg>
      </pc:sldChg>
    </pc:docChg>
  </pc:docChgLst>
  <pc:docChgLst>
    <pc:chgData clId="Web-{A92E15A1-A650-5381-8F71-DD66E6136C71}"/>
    <pc:docChg chg="modSld">
      <pc:chgData name="" userId="" providerId="" clId="Web-{A92E15A1-A650-5381-8F71-DD66E6136C71}" dt="2023-02-08T20:09:33.495" v="9" actId="20577"/>
      <pc:docMkLst>
        <pc:docMk/>
      </pc:docMkLst>
      <pc:sldChg chg="modSp">
        <pc:chgData name="" userId="" providerId="" clId="Web-{A92E15A1-A650-5381-8F71-DD66E6136C71}" dt="2023-02-08T20:09:33.495" v="9" actId="20577"/>
        <pc:sldMkLst>
          <pc:docMk/>
          <pc:sldMk cId="1731942061" sldId="256"/>
        </pc:sldMkLst>
        <pc:spChg chg="mod">
          <ac:chgData name="" userId="" providerId="" clId="Web-{A92E15A1-A650-5381-8F71-DD66E6136C71}" dt="2023-02-08T20:09:33.495" v="9" actId="20577"/>
          <ac:spMkLst>
            <pc:docMk/>
            <pc:sldMk cId="1731942061"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2/8/2023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cnn.com/2023/01/09/politics/inflation-reduction-act-medicare-insulin-cap/index.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bpp.org/research/health/medicaid-per-capita-cap-would-shift-costs-to-state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559340"/>
          </a:xfrm>
        </p:spPr>
        <p:txBody>
          <a:bodyPr>
            <a:normAutofit/>
          </a:bodyPr>
          <a:lstStyle/>
          <a:p>
            <a:r>
              <a:rPr lang="en-US" sz="3600" dirty="0">
                <a:cs typeface="Calibri Light"/>
              </a:rPr>
              <a:t>Federal Policy Update</a:t>
            </a:r>
            <a:br>
              <a:rPr lang="en-US" sz="3600" dirty="0">
                <a:cs typeface="Calibri Light"/>
              </a:rPr>
            </a:br>
            <a:r>
              <a:rPr lang="en-US" sz="3600" dirty="0">
                <a:cs typeface="Calibri Light"/>
              </a:rPr>
              <a:t>February 8,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61FD6-CCEA-9E91-9B36-46162C66C71C}"/>
              </a:ext>
            </a:extLst>
          </p:cNvPr>
          <p:cNvSpPr txBox="1"/>
          <p:nvPr/>
        </p:nvSpPr>
        <p:spPr>
          <a:xfrm>
            <a:off x="4841630" y="480647"/>
            <a:ext cx="33241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Legislative Update</a:t>
            </a:r>
            <a:endParaRPr lang="en-US" sz="3200" dirty="0"/>
          </a:p>
        </p:txBody>
      </p:sp>
      <p:sp>
        <p:nvSpPr>
          <p:cNvPr id="5" name="TextBox 4">
            <a:extLst>
              <a:ext uri="{FF2B5EF4-FFF2-40B4-BE49-F238E27FC236}">
                <a16:creationId xmlns:a16="http://schemas.microsoft.com/office/drawing/2014/main" id="{4B572CD5-04A0-BCB1-154A-0883DDCF56BC}"/>
              </a:ext>
            </a:extLst>
          </p:cNvPr>
          <p:cNvSpPr txBox="1"/>
          <p:nvPr/>
        </p:nvSpPr>
        <p:spPr>
          <a:xfrm>
            <a:off x="2224162" y="3426359"/>
            <a:ext cx="8065477" cy="1754326"/>
          </a:xfrm>
          <a:prstGeom prst="rect">
            <a:avLst/>
          </a:prstGeom>
          <a:noFill/>
          <a:ln w="57150">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Transition to Competitive and Integrated Employment Act (Provides grants to states or employers currently paying subminimum wage to workers with disabilities if they agree to transition to paying at least minimum wage to workers with disabilities and continue to provide services and supports to workers with disabilities, prohibits new 14c waivers, and phases out subminimum wage practices for all employers over 5 years.) NACDD endorsed this bill yet to be introduced. </a:t>
            </a:r>
          </a:p>
        </p:txBody>
      </p:sp>
      <p:sp>
        <p:nvSpPr>
          <p:cNvPr id="6" name="TextBox 5">
            <a:extLst>
              <a:ext uri="{FF2B5EF4-FFF2-40B4-BE49-F238E27FC236}">
                <a16:creationId xmlns:a16="http://schemas.microsoft.com/office/drawing/2014/main" id="{A3BA571D-222D-0C97-A610-53341F90D39C}"/>
              </a:ext>
            </a:extLst>
          </p:cNvPr>
          <p:cNvSpPr txBox="1"/>
          <p:nvPr/>
        </p:nvSpPr>
        <p:spPr>
          <a:xfrm>
            <a:off x="1101969" y="1441938"/>
            <a:ext cx="5275384" cy="1200329"/>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Protecting Health Care for All Patients Act (HR 485)(Eliminates QALYs). Hearing was held on this bipartisan, bicameral legislation. NACDD considering endorsement.</a:t>
            </a:r>
            <a:endParaRPr lang="en-US" dirty="0"/>
          </a:p>
        </p:txBody>
      </p:sp>
      <p:sp>
        <p:nvSpPr>
          <p:cNvPr id="7" name="TextBox 6">
            <a:extLst>
              <a:ext uri="{FF2B5EF4-FFF2-40B4-BE49-F238E27FC236}">
                <a16:creationId xmlns:a16="http://schemas.microsoft.com/office/drawing/2014/main" id="{C4E2078D-94E9-BC0E-7BD9-2200956127E7}"/>
              </a:ext>
            </a:extLst>
          </p:cNvPr>
          <p:cNvSpPr txBox="1"/>
          <p:nvPr/>
        </p:nvSpPr>
        <p:spPr>
          <a:xfrm>
            <a:off x="6717323" y="1371600"/>
            <a:ext cx="4771292" cy="1477328"/>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Stop the Wait Act (Phases out the 5-month waiting period for SSDI and eliminates the Medicare waiting period for those who are uninsured or unable to afford health insurance). NACDD endorsed this bill yet to be introduced.</a:t>
            </a:r>
            <a:endParaRPr lang="en-US" dirty="0"/>
          </a:p>
        </p:txBody>
      </p:sp>
    </p:spTree>
    <p:extLst>
      <p:ext uri="{BB962C8B-B14F-4D97-AF65-F5344CB8AC3E}">
        <p14:creationId xmlns:p14="http://schemas.microsoft.com/office/powerpoint/2010/main" val="28988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648C4C0-534D-B830-ED50-FE5C972A18D8}"/>
              </a:ext>
            </a:extLst>
          </p:cNvPr>
          <p:cNvPicPr>
            <a:picLocks noChangeAspect="1"/>
          </p:cNvPicPr>
          <p:nvPr/>
        </p:nvPicPr>
        <p:blipFill>
          <a:blip r:embed="rId2"/>
          <a:stretch>
            <a:fillRect/>
          </a:stretch>
        </p:blipFill>
        <p:spPr>
          <a:xfrm>
            <a:off x="3385752" y="807597"/>
            <a:ext cx="6203091" cy="4408726"/>
          </a:xfrm>
          <a:prstGeom prst="rect">
            <a:avLst/>
          </a:prstGeom>
        </p:spPr>
      </p:pic>
    </p:spTree>
    <p:extLst>
      <p:ext uri="{BB962C8B-B14F-4D97-AF65-F5344CB8AC3E}">
        <p14:creationId xmlns:p14="http://schemas.microsoft.com/office/powerpoint/2010/main" val="2126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61FD6-CCEA-9E91-9B36-46162C66C71C}"/>
              </a:ext>
            </a:extLst>
          </p:cNvPr>
          <p:cNvSpPr txBox="1"/>
          <p:nvPr/>
        </p:nvSpPr>
        <p:spPr>
          <a:xfrm>
            <a:off x="4831861" y="236416"/>
            <a:ext cx="33241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SOTU Quick Takes</a:t>
            </a:r>
          </a:p>
        </p:txBody>
      </p:sp>
      <p:sp>
        <p:nvSpPr>
          <p:cNvPr id="5" name="TextBox 4">
            <a:extLst>
              <a:ext uri="{FF2B5EF4-FFF2-40B4-BE49-F238E27FC236}">
                <a16:creationId xmlns:a16="http://schemas.microsoft.com/office/drawing/2014/main" id="{4B572CD5-04A0-BCB1-154A-0883DDCF56BC}"/>
              </a:ext>
            </a:extLst>
          </p:cNvPr>
          <p:cNvSpPr txBox="1"/>
          <p:nvPr/>
        </p:nvSpPr>
        <p:spPr>
          <a:xfrm>
            <a:off x="133811" y="3426359"/>
            <a:ext cx="2628769" cy="923330"/>
          </a:xfrm>
          <a:prstGeom prst="rect">
            <a:avLst/>
          </a:prstGeom>
          <a:noFill/>
          <a:ln w="57150">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And we’re finally giving Medicare the power to negotiate drug prices.</a:t>
            </a:r>
            <a:endParaRPr lang="en-US" dirty="0"/>
          </a:p>
        </p:txBody>
      </p:sp>
      <p:sp>
        <p:nvSpPr>
          <p:cNvPr id="6" name="TextBox 5">
            <a:extLst>
              <a:ext uri="{FF2B5EF4-FFF2-40B4-BE49-F238E27FC236}">
                <a16:creationId xmlns:a16="http://schemas.microsoft.com/office/drawing/2014/main" id="{A3BA571D-222D-0C97-A610-53341F90D39C}"/>
              </a:ext>
            </a:extLst>
          </p:cNvPr>
          <p:cNvSpPr txBox="1"/>
          <p:nvPr/>
        </p:nvSpPr>
        <p:spPr>
          <a:xfrm>
            <a:off x="206367" y="894861"/>
            <a:ext cx="5615195" cy="1938992"/>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Republicans want Medicare and Social Security to sunset every five</a:t>
            </a:r>
            <a:r>
              <a:rPr lang="en-US" sz="2400" dirty="0">
                <a:ea typeface="+mn-lt"/>
                <a:cs typeface="+mn-lt"/>
              </a:rPr>
              <a:t> </a:t>
            </a:r>
            <a:r>
              <a:rPr lang="en-US" sz="2400" b="1" dirty="0">
                <a:ea typeface="+mn-lt"/>
                <a:cs typeface="+mn-lt"/>
              </a:rPr>
              <a:t>years</a:t>
            </a:r>
            <a:r>
              <a:rPr lang="en-US" sz="2400" dirty="0">
                <a:ea typeface="+mn-lt"/>
                <a:cs typeface="+mn-lt"/>
              </a:rPr>
              <a:t>... </a:t>
            </a:r>
            <a:r>
              <a:rPr lang="en-US" sz="2400" b="1" dirty="0">
                <a:ea typeface="+mn-lt"/>
                <a:cs typeface="+mn-lt"/>
              </a:rPr>
              <a:t>If anyone tries to cut Social Security, I will stop them. And if anyone tries to cut Medicare, I will stop them.</a:t>
            </a:r>
            <a:endParaRPr lang="en-US" sz="2400" dirty="0"/>
          </a:p>
        </p:txBody>
      </p:sp>
      <p:sp>
        <p:nvSpPr>
          <p:cNvPr id="7" name="TextBox 6">
            <a:extLst>
              <a:ext uri="{FF2B5EF4-FFF2-40B4-BE49-F238E27FC236}">
                <a16:creationId xmlns:a16="http://schemas.microsoft.com/office/drawing/2014/main" id="{C4E2078D-94E9-BC0E-7BD9-2200956127E7}"/>
              </a:ext>
            </a:extLst>
          </p:cNvPr>
          <p:cNvSpPr txBox="1"/>
          <p:nvPr/>
        </p:nvSpPr>
        <p:spPr>
          <a:xfrm>
            <a:off x="6881023" y="1125522"/>
            <a:ext cx="4771292" cy="1477328"/>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We capped the cost of insulin at </a:t>
            </a:r>
            <a:r>
              <a:rPr lang="en-US" b="1" u="sng" dirty="0">
                <a:ea typeface="+mn-lt"/>
                <a:cs typeface="+mn-lt"/>
                <a:hlinkClick r:id="rId2"/>
              </a:rPr>
              <a:t>$35 a month for seniors on Medicare</a:t>
            </a:r>
            <a:r>
              <a:rPr lang="en-US" b="1" dirty="0">
                <a:ea typeface="+mn-lt"/>
                <a:cs typeface="+mn-lt"/>
              </a:rPr>
              <a:t>... Let’s cap the cost of insulin at $35 a month for every American who needs it.</a:t>
            </a:r>
            <a:endParaRPr lang="en-US" b="1">
              <a:ea typeface="Calibri"/>
              <a:cs typeface="Calibri"/>
            </a:endParaRPr>
          </a:p>
          <a:p>
            <a:endParaRPr lang="en-US" dirty="0">
              <a:ea typeface="Calibri"/>
              <a:cs typeface="Calibri"/>
            </a:endParaRPr>
          </a:p>
        </p:txBody>
      </p:sp>
      <p:sp>
        <p:nvSpPr>
          <p:cNvPr id="2" name="TextBox 1">
            <a:extLst>
              <a:ext uri="{FF2B5EF4-FFF2-40B4-BE49-F238E27FC236}">
                <a16:creationId xmlns:a16="http://schemas.microsoft.com/office/drawing/2014/main" id="{6817428E-70D5-046D-991D-64166842EAF5}"/>
              </a:ext>
            </a:extLst>
          </p:cNvPr>
          <p:cNvSpPr txBox="1"/>
          <p:nvPr/>
        </p:nvSpPr>
        <p:spPr>
          <a:xfrm>
            <a:off x="534457" y="4941172"/>
            <a:ext cx="10908955" cy="923330"/>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62626"/>
                </a:solidFill>
                <a:latin typeface="CNN"/>
              </a:rPr>
              <a:t>I’m pleased to say that </a:t>
            </a:r>
            <a:r>
              <a:rPr lang="en-US" dirty="0">
                <a:solidFill>
                  <a:srgbClr val="262626"/>
                </a:solidFill>
                <a:latin typeface="inherit"/>
              </a:rPr>
              <a:t>more Americans have health insurance now than ever in history</a:t>
            </a:r>
            <a:r>
              <a:rPr lang="en-US" dirty="0">
                <a:solidFill>
                  <a:srgbClr val="262626"/>
                </a:solidFill>
                <a:latin typeface="CNN"/>
              </a:rPr>
              <a:t>.</a:t>
            </a:r>
          </a:p>
          <a:p>
            <a:r>
              <a:rPr lang="en-US" dirty="0">
                <a:solidFill>
                  <a:srgbClr val="262626"/>
                </a:solidFill>
                <a:latin typeface="CNN"/>
              </a:rPr>
              <a:t>A record 16 million people are enrolled under the Affordable Care Act... </a:t>
            </a:r>
            <a:r>
              <a:rPr lang="en-US" dirty="0">
                <a:ea typeface="+mn-lt"/>
                <a:cs typeface="+mn-lt"/>
              </a:rPr>
              <a:t>Let’s finish the job, make those savings permanent, and expand coverage to those left off Medicaid.</a:t>
            </a:r>
          </a:p>
        </p:txBody>
      </p:sp>
      <p:sp>
        <p:nvSpPr>
          <p:cNvPr id="3" name="TextBox 2">
            <a:extLst>
              <a:ext uri="{FF2B5EF4-FFF2-40B4-BE49-F238E27FC236}">
                <a16:creationId xmlns:a16="http://schemas.microsoft.com/office/drawing/2014/main" id="{9CAED8ED-16EC-9ED1-B5F7-7124D9491DB2}"/>
              </a:ext>
            </a:extLst>
          </p:cNvPr>
          <p:cNvSpPr txBox="1"/>
          <p:nvPr/>
        </p:nvSpPr>
        <p:spPr>
          <a:xfrm>
            <a:off x="3259016" y="2965939"/>
            <a:ext cx="8653583" cy="1754326"/>
          </a:xfrm>
          <a:prstGeom prst="rect">
            <a:avLst/>
          </a:prstGeom>
          <a:no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666666"/>
                </a:solidFill>
                <a:latin typeface="Open Sans"/>
                <a:ea typeface="Open Sans"/>
                <a:cs typeface="Open Sans"/>
              </a:rPr>
              <a:t>Let’s get seniors who want to stay in their homes the care they need to do so. And give a little more breathing room to millions of family caregivers looking after their loved ones. Pass my plan so we get seniors and people with disabilities the home care services they need and support the workers who are doing God’s work. These plans are fully paid for and we can afford to do them.</a:t>
            </a:r>
            <a:endParaRPr lang="en-US" b="1" dirty="0"/>
          </a:p>
        </p:txBody>
      </p:sp>
    </p:spTree>
    <p:extLst>
      <p:ext uri="{BB962C8B-B14F-4D97-AF65-F5344CB8AC3E}">
        <p14:creationId xmlns:p14="http://schemas.microsoft.com/office/powerpoint/2010/main" val="231720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C6253-50DF-3860-CCA1-EE75B6D5AC4A}"/>
              </a:ext>
            </a:extLst>
          </p:cNvPr>
          <p:cNvSpPr>
            <a:spLocks noGrp="1"/>
          </p:cNvSpPr>
          <p:nvPr>
            <p:ph type="ctrTitle"/>
          </p:nvPr>
        </p:nvSpPr>
        <p:spPr>
          <a:xfrm>
            <a:off x="599609" y="679731"/>
            <a:ext cx="4171994" cy="956270"/>
          </a:xfrm>
        </p:spPr>
        <p:txBody>
          <a:bodyPr>
            <a:normAutofit/>
          </a:bodyPr>
          <a:lstStyle/>
          <a:p>
            <a:pPr algn="l"/>
            <a:r>
              <a:rPr lang="en-US" sz="2400" dirty="0">
                <a:ea typeface="Calibri Light"/>
                <a:cs typeface="Calibri Light"/>
              </a:rPr>
              <a:t>Quick take on Debt Ceiling Negotiations</a:t>
            </a:r>
            <a:endParaRPr lang="en-US" sz="2400" dirty="0" err="1"/>
          </a:p>
        </p:txBody>
      </p:sp>
      <p:sp>
        <p:nvSpPr>
          <p:cNvPr id="3" name="Subtitle 2">
            <a:extLst>
              <a:ext uri="{FF2B5EF4-FFF2-40B4-BE49-F238E27FC236}">
                <a16:creationId xmlns:a16="http://schemas.microsoft.com/office/drawing/2014/main" id="{06715E25-D1ED-7264-0B1E-6ECD691CEFB5}"/>
              </a:ext>
            </a:extLst>
          </p:cNvPr>
          <p:cNvSpPr>
            <a:spLocks noGrp="1"/>
          </p:cNvSpPr>
          <p:nvPr>
            <p:ph type="subTitle" idx="1"/>
          </p:nvPr>
        </p:nvSpPr>
        <p:spPr>
          <a:xfrm>
            <a:off x="599609" y="1791748"/>
            <a:ext cx="4171994" cy="3929321"/>
          </a:xfrm>
        </p:spPr>
        <p:txBody>
          <a:bodyPr vert="horz" lIns="91440" tIns="45720" rIns="91440" bIns="45720" rtlCol="0" anchor="t">
            <a:normAutofit fontScale="85000" lnSpcReduction="10000"/>
          </a:bodyPr>
          <a:lstStyle/>
          <a:p>
            <a:pPr marL="285750" indent="-285750" algn="l">
              <a:buChar char="•"/>
            </a:pPr>
            <a:r>
              <a:rPr lang="en-US" sz="1800" dirty="0">
                <a:ea typeface="+mn-lt"/>
                <a:cs typeface="+mn-lt"/>
              </a:rPr>
              <a:t>McCarthy  hinting there is possible compromise. </a:t>
            </a:r>
            <a:endParaRPr lang="en-US"/>
          </a:p>
          <a:p>
            <a:pPr marL="285750" indent="-285750" algn="l">
              <a:buChar char="•"/>
            </a:pPr>
            <a:r>
              <a:rPr lang="en-US" sz="1800" dirty="0">
                <a:ea typeface="+mn-lt"/>
                <a:cs typeface="+mn-lt"/>
              </a:rPr>
              <a:t>"No Default" messaging by McCarthy and statements that  "A path to a balanced budget" is better than previous "balanced budget in 10 years" message. </a:t>
            </a:r>
            <a:endParaRPr lang="en-US" sz="1800">
              <a:ea typeface="Calibri"/>
              <a:cs typeface="Calibri"/>
            </a:endParaRPr>
          </a:p>
          <a:p>
            <a:pPr marL="285750" indent="-285750" algn="l">
              <a:buChar char="•"/>
            </a:pPr>
            <a:r>
              <a:rPr lang="en-US" sz="1800" dirty="0">
                <a:ea typeface="+mn-lt"/>
                <a:cs typeface="+mn-lt"/>
              </a:rPr>
              <a:t>Rumor is a 2-year agreement on discretionary spending (caps/sequester likely) is in the works.</a:t>
            </a:r>
            <a:endParaRPr lang="en-US" sz="1800">
              <a:ea typeface="Calibri"/>
              <a:cs typeface="Calibri"/>
            </a:endParaRPr>
          </a:p>
          <a:p>
            <a:pPr marL="285750" indent="-285750" algn="l">
              <a:buFont typeface="Arial,Sans-Serif" panose="020B0604020202020204" pitchFamily="34" charset="0"/>
              <a:buChar char="•"/>
            </a:pPr>
            <a:r>
              <a:rPr lang="en-US" sz="1800" dirty="0">
                <a:ea typeface="+mn-lt"/>
                <a:cs typeface="+mn-lt"/>
              </a:rPr>
              <a:t>Social Security and Medicare off the table.</a:t>
            </a:r>
          </a:p>
          <a:p>
            <a:pPr algn="l"/>
            <a:r>
              <a:rPr lang="en-US" sz="1800" dirty="0">
                <a:ea typeface="+mn-lt"/>
                <a:cs typeface="+mn-lt"/>
              </a:rPr>
              <a:t>But... Other entitlements are not off the table...</a:t>
            </a:r>
          </a:p>
          <a:p>
            <a:pPr marL="285750" indent="-285750" algn="l">
              <a:buChar char="•"/>
            </a:pPr>
            <a:r>
              <a:rPr lang="en-US" sz="1800" dirty="0">
                <a:ea typeface="+mn-lt"/>
                <a:cs typeface="+mn-lt"/>
              </a:rPr>
              <a:t>Fear is a per capita cap is in the works that would END entitlement to MEDICAID!  Plus, additional flexibility to governors - allowing states to do bad things to undermine Medicaid protections.  </a:t>
            </a:r>
            <a:br>
              <a:rPr lang="en-US" sz="1800" dirty="0">
                <a:ea typeface="+mn-lt"/>
                <a:cs typeface="+mn-lt"/>
              </a:rPr>
            </a:br>
            <a:endParaRPr lang="en-US" sz="1800">
              <a:ea typeface="Calibri"/>
              <a:cs typeface="Calibri"/>
            </a:endParaRPr>
          </a:p>
          <a:p>
            <a:pPr algn="l"/>
            <a:endParaRPr lang="en-US" sz="600">
              <a:ea typeface="Calibri"/>
              <a:cs typeface="Calibri"/>
            </a:endParaRPr>
          </a:p>
          <a:p>
            <a:pPr algn="l"/>
            <a:endParaRPr lang="en-US" sz="600">
              <a:ea typeface="Calibri"/>
              <a:cs typeface="Calibri"/>
            </a:endParaRPr>
          </a:p>
        </p:txBody>
      </p:sp>
      <p:grpSp>
        <p:nvGrpSpPr>
          <p:cNvPr id="7"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6B648FF8-A581-4114-6225-1EB31D24C7E6}"/>
              </a:ext>
            </a:extLst>
          </p:cNvPr>
          <p:cNvPicPr>
            <a:picLocks noChangeAspect="1"/>
          </p:cNvPicPr>
          <p:nvPr/>
        </p:nvPicPr>
        <p:blipFill>
          <a:blip r:embed="rId2"/>
          <a:stretch>
            <a:fillRect/>
          </a:stretch>
        </p:blipFill>
        <p:spPr>
          <a:xfrm>
            <a:off x="5640572" y="1193280"/>
            <a:ext cx="5608830" cy="4360864"/>
          </a:xfrm>
          <a:prstGeom prst="rect">
            <a:avLst/>
          </a:prstGeom>
        </p:spPr>
      </p:pic>
    </p:spTree>
    <p:extLst>
      <p:ext uri="{BB962C8B-B14F-4D97-AF65-F5344CB8AC3E}">
        <p14:creationId xmlns:p14="http://schemas.microsoft.com/office/powerpoint/2010/main" val="39881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B61FD6-CCEA-9E91-9B36-46162C66C71C}"/>
              </a:ext>
            </a:extLst>
          </p:cNvPr>
          <p:cNvSpPr txBox="1"/>
          <p:nvPr/>
        </p:nvSpPr>
        <p:spPr>
          <a:xfrm>
            <a:off x="648928" y="338328"/>
            <a:ext cx="3685032" cy="16083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dirty="0">
                <a:latin typeface="+mj-lt"/>
                <a:ea typeface="+mj-ea"/>
                <a:cs typeface="+mj-cs"/>
              </a:rPr>
              <a:t>Drastic Medicaid "Caps" Proposal </a:t>
            </a:r>
            <a:endParaRPr lang="en-US" sz="3600" dirty="0">
              <a:latin typeface="+mj-lt"/>
              <a:ea typeface="Calibri Light"/>
              <a:cs typeface="Calibri Light"/>
            </a:endParaRPr>
          </a:p>
        </p:txBody>
      </p:sp>
      <p:sp>
        <p:nvSpPr>
          <p:cNvPr id="2" name="TextBox 1">
            <a:extLst>
              <a:ext uri="{FF2B5EF4-FFF2-40B4-BE49-F238E27FC236}">
                <a16:creationId xmlns:a16="http://schemas.microsoft.com/office/drawing/2014/main" id="{A5A55AAB-F44F-F8D7-8058-31026A1EE931}"/>
              </a:ext>
            </a:extLst>
          </p:cNvPr>
          <p:cNvSpPr txBox="1"/>
          <p:nvPr/>
        </p:nvSpPr>
        <p:spPr>
          <a:xfrm>
            <a:off x="4071209" y="1254788"/>
            <a:ext cx="7859815" cy="1986082"/>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Social Security and Medicare cuts are off the table. But...</a:t>
            </a:r>
            <a:br>
              <a:rPr lang="en-US" sz="2000" dirty="0"/>
            </a:br>
            <a:r>
              <a:rPr lang="en-US" sz="2000" dirty="0"/>
              <a:t>Proposal for per capita caps to Medicaid is the end to the entitlement to Medicaid and give more </a:t>
            </a:r>
            <a:r>
              <a:rPr lang="en-US" sz="2000" dirty="0" err="1"/>
              <a:t>flexiblity</a:t>
            </a:r>
            <a:r>
              <a:rPr lang="en-US" sz="2000" dirty="0"/>
              <a:t> to governors - allowing states to do bad things to undermine Medicaid protections.   </a:t>
            </a:r>
            <a:endParaRPr lang="en-US" sz="2000" dirty="0">
              <a:ea typeface="Calibri"/>
              <a:cs typeface="Calibri"/>
            </a:endParaRPr>
          </a:p>
          <a:p>
            <a:pPr>
              <a:lnSpc>
                <a:spcPct val="90000"/>
              </a:lnSpc>
              <a:spcAft>
                <a:spcPts val="600"/>
              </a:spcAft>
            </a:pPr>
            <a:r>
              <a:rPr lang="en-US" sz="2000" dirty="0">
                <a:ea typeface="Calibri"/>
                <a:cs typeface="Calibri"/>
              </a:rPr>
              <a:t>See CBPP. "</a:t>
            </a:r>
            <a:r>
              <a:rPr lang="en-US" sz="2000" dirty="0">
                <a:ea typeface="+mn-lt"/>
                <a:cs typeface="+mn-lt"/>
              </a:rPr>
              <a:t>Medicaid Per Capita Cap Would Shift Costs to States" at </a:t>
            </a:r>
            <a:r>
              <a:rPr lang="en-US" sz="2000" dirty="0">
                <a:ea typeface="+mn-lt"/>
                <a:cs typeface="+mn-lt"/>
                <a:hlinkClick r:id="rId2"/>
              </a:rPr>
              <a:t>https</a:t>
            </a:r>
            <a:r>
              <a:rPr lang="en-US" sz="2000" dirty="0">
                <a:hlinkClick r:id="rId2"/>
              </a:rPr>
              <a:t>://www.cbpp.org/research/health/medicaid-per-capita-cap-would-shift-costs-to-states</a:t>
            </a: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endParaRPr lang="en-US" sz="2000" dirty="0">
              <a:ea typeface="Calibri"/>
              <a:cs typeface="Calibri"/>
            </a:endParaRPr>
          </a:p>
          <a:p>
            <a:pPr indent="-228600">
              <a:lnSpc>
                <a:spcPct val="90000"/>
              </a:lnSpc>
              <a:spcAft>
                <a:spcPts val="600"/>
              </a:spcAft>
              <a:buFont typeface="Arial" panose="020B0604020202020204" pitchFamily="34" charset="0"/>
              <a:buChar char="•"/>
            </a:pPr>
            <a:r>
              <a:rPr lang="en-US" sz="2000" dirty="0"/>
              <a:t>NACDD signed on to letter to Congressional Leadership urging Clean Bill to Raise Debt Ceiling.</a:t>
            </a:r>
            <a:endParaRPr lang="en-US" sz="2000" dirty="0">
              <a:ea typeface="Calibri"/>
              <a:cs typeface="Calibri"/>
            </a:endParaRPr>
          </a:p>
        </p:txBody>
      </p:sp>
      <p:sp>
        <p:nvSpPr>
          <p:cNvPr id="25" name="Rectangle 2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CC68E4BE-4BD5-05D8-6E13-B253F33D5041}"/>
              </a:ext>
            </a:extLst>
          </p:cNvPr>
          <p:cNvPicPr>
            <a:picLocks noChangeAspect="1"/>
          </p:cNvPicPr>
          <p:nvPr/>
        </p:nvPicPr>
        <p:blipFill>
          <a:blip r:embed="rId3"/>
          <a:stretch>
            <a:fillRect/>
          </a:stretch>
        </p:blipFill>
        <p:spPr>
          <a:xfrm>
            <a:off x="1168920" y="2742397"/>
            <a:ext cx="3918856" cy="3291840"/>
          </a:xfrm>
          <a:prstGeom prst="rect">
            <a:avLst/>
          </a:prstGeom>
        </p:spPr>
      </p:pic>
      <p:sp>
        <p:nvSpPr>
          <p:cNvPr id="29"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1" descr="Text, application&#10;&#10;Description automatically generated">
            <a:extLst>
              <a:ext uri="{FF2B5EF4-FFF2-40B4-BE49-F238E27FC236}">
                <a16:creationId xmlns:a16="http://schemas.microsoft.com/office/drawing/2014/main" id="{951B0BAC-A8D8-805D-84EF-6AA51B728A97}"/>
              </a:ext>
            </a:extLst>
          </p:cNvPr>
          <p:cNvPicPr>
            <a:picLocks noChangeAspect="1"/>
          </p:cNvPicPr>
          <p:nvPr/>
        </p:nvPicPr>
        <p:blipFill>
          <a:blip r:embed="rId4"/>
          <a:stretch>
            <a:fillRect/>
          </a:stretch>
        </p:blipFill>
        <p:spPr>
          <a:xfrm>
            <a:off x="6703910" y="2742397"/>
            <a:ext cx="4719483" cy="3291840"/>
          </a:xfrm>
          <a:prstGeom prst="rect">
            <a:avLst/>
          </a:prstGeom>
        </p:spPr>
      </p:pic>
    </p:spTree>
    <p:extLst>
      <p:ext uri="{BB962C8B-B14F-4D97-AF65-F5344CB8AC3E}">
        <p14:creationId xmlns:p14="http://schemas.microsoft.com/office/powerpoint/2010/main" val="121566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194716" y="739978"/>
            <a:ext cx="5334930" cy="3004145"/>
          </a:xfrm>
        </p:spPr>
        <p:txBody>
          <a:bodyPr>
            <a:normAutofit/>
          </a:bodyPr>
          <a:lstStyle/>
          <a:p>
            <a:r>
              <a:rPr lang="en-US">
                <a:cs typeface="Calibri Light"/>
              </a:rPr>
              <a:t>NACDD Public Policy Listserv</a:t>
            </a:r>
            <a:endParaRPr lang="en-US"/>
          </a:p>
        </p:txBody>
      </p:sp>
      <p:sp>
        <p:nvSpPr>
          <p:cNvPr id="3" name="Subtitle 2">
            <a:extLst>
              <a:ext uri="{FF2B5EF4-FFF2-40B4-BE49-F238E27FC236}">
                <a16:creationId xmlns:a16="http://schemas.microsoft.com/office/drawing/2014/main" id="{3895199A-35FC-32A0-196B-352F971D53BA}"/>
              </a:ext>
            </a:extLst>
          </p:cNvPr>
          <p:cNvSpPr>
            <a:spLocks noGrp="1"/>
          </p:cNvSpPr>
          <p:nvPr>
            <p:ph type="subTitle" idx="1"/>
          </p:nvPr>
        </p:nvSpPr>
        <p:spPr>
          <a:xfrm>
            <a:off x="6194715" y="3836197"/>
            <a:ext cx="5334931" cy="2189214"/>
          </a:xfrm>
        </p:spPr>
        <p:txBody>
          <a:bodyPr vert="horz" lIns="91440" tIns="45720" rIns="91440" bIns="45720" rtlCol="0">
            <a:normAutofit/>
          </a:bodyPr>
          <a:lstStyle/>
          <a:p>
            <a:r>
              <a:rPr lang="en-US">
                <a:ea typeface="+mn-lt"/>
                <a:cs typeface="+mn-lt"/>
              </a:rPr>
              <a:t>Policy List open to all NACDD members (council members, staff and self-advocates) </a:t>
            </a:r>
          </a:p>
          <a:p>
            <a:r>
              <a:rPr lang="en-US">
                <a:ea typeface="+mn-lt"/>
                <a:cs typeface="+mn-lt"/>
              </a:rPr>
              <a:t>To join go to https://bit.ly/3Ux1PEN</a:t>
            </a:r>
            <a:endParaRPr lang="en-US">
              <a:cs typeface="Calibri"/>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2"/>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32758b40ba55c79af3b5a9ab846d767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d69360a3bdbbfdfca6d01ba7092f1df"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Props1.xml><?xml version="1.0" encoding="utf-8"?>
<ds:datastoreItem xmlns:ds="http://schemas.openxmlformats.org/officeDocument/2006/customXml" ds:itemID="{203759B9-BCCA-4253-8161-70A8F5214481}">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9879FF-AB67-425D-94EA-6057DA49CB3F}">
  <ds:schemaRefs>
    <ds:schemaRef ds:uri="http://schemas.microsoft.com/sharepoint/v3/contenttype/forms"/>
  </ds:schemaRefs>
</ds:datastoreItem>
</file>

<file path=customXml/itemProps3.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1</Notes>
  <HiddenSlides>0</HiddenSlide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1_Office Theme</vt:lpstr>
      <vt:lpstr>office theme</vt:lpstr>
      <vt:lpstr>Federal Policy Update February 8, 2023</vt:lpstr>
      <vt:lpstr>PowerPoint Presentation</vt:lpstr>
      <vt:lpstr>PowerPoint Presentation</vt:lpstr>
      <vt:lpstr>PowerPoint Presentation</vt:lpstr>
      <vt:lpstr>Quick take on Debt Ceiling Negotiations</vt:lpstr>
      <vt:lpstr>PowerPoint Presentation</vt:lpstr>
      <vt:lpstr>NACDD Public Policy Listserv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342</cp:revision>
  <cp:lastPrinted>2017-11-16T14:55:44Z</cp:lastPrinted>
  <dcterms:created xsi:type="dcterms:W3CDTF">2016-02-23T16:23:37Z</dcterms:created>
  <dcterms:modified xsi:type="dcterms:W3CDTF">2023-02-08T21:48:39Z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