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  <p:sldMasterId id="2147483672" r:id="rId6"/>
  </p:sldMasterIdLst>
  <p:notesMasterIdLst>
    <p:notesMasterId r:id="rId12"/>
  </p:notesMasterIdLst>
  <p:sldIdLst>
    <p:sldId id="256" r:id="rId7"/>
    <p:sldId id="307" r:id="rId8"/>
    <p:sldId id="306" r:id="rId9"/>
    <p:sldId id="305" r:id="rId10"/>
    <p:sldId id="303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05232-5D6A-9C37-8C55-08F152AED5E2}" v="1" dt="2020-08-25T18:26:32.621"/>
    <p1510:client id="{28A4A341-0916-76E8-A870-7ECB7E7A1F0B}" v="960" dt="2022-11-12T15:39:43.107"/>
    <p1510:client id="{2C767CF6-F57C-A072-B2CE-0DA7D3029DB7}" v="1781" dt="2023-01-11T17:11:13.522"/>
    <p1510:client id="{3505BB87-A799-514D-F261-C7D63C982E6E}" v="5" dt="2022-11-16T18:16:37.252"/>
    <p1510:client id="{62BF95C3-1207-3B5C-CC3E-2880AD577791}" v="4" dt="2021-11-05T12:18:02.417"/>
    <p1510:client id="{7BA6096F-CA27-3513-615C-000A640AA137}" v="1" dt="2022-11-12T16:42:13.802"/>
    <p1510:client id="{8FAF9CD8-E95C-D080-6877-1AC802A9620A}" v="2000" dt="2023-01-11T18:49:39.180"/>
    <p1510:client id="{A22AE4E4-1CBC-8FD2-8638-299B6529C887}" v="11" dt="2020-03-13T17:42:39.288"/>
    <p1510:client id="{A7CA5EB5-A4BC-FB7E-BDF5-D751FDD055E7}" v="558" dt="2022-11-16T20:00:07.050"/>
    <p1510:client id="{A94B4929-869D-5189-4226-2B0DB8637D79}" v="92" dt="2023-01-25T20:29:24.554"/>
    <p1510:client id="{AC0D4931-A584-287A-CB07-9BE0439DBB62}" v="1" dt="2020-08-12T21:15:02.318"/>
    <p1510:client id="{B92C6D49-2441-1D0B-833C-49971098A3E7}" v="211" dt="2022-12-14T17:33:09.508"/>
    <p1510:client id="{BC489871-2197-FFBF-F37C-3908167C3738}" v="1022" dt="2021-11-05T14:00:05.609"/>
    <p1510:client id="{C02848A7-8ABC-5757-1F1C-3E7CC1128C94}" v="16" dt="2020-03-13T16:29:05.621"/>
    <p1510:client id="{F8180A31-9ABB-2EA9-5312-043409868E5B}" v="4" dt="2020-08-13T13:57:05.990"/>
    <p1510:client id="{F8297631-7D84-D859-41A5-A678D1D73478}" v="1184" dt="2022-11-12T14:54:35.505"/>
    <p1510:client id="{FF1BD9A1-20DC-3382-8A30-C886DAE0EE68}" v="1951" dt="2022-03-11T17:49:11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Prangley" userId="S::eprangley@nacdd.org::7f058b9a-f90a-4281-a8c6-5ba31926f190" providerId="AD" clId="Web-{A94B4929-869D-5189-4226-2B0DB8637D79}"/>
    <pc:docChg chg="addSld delSld modSld sldOrd">
      <pc:chgData name="Erin Prangley" userId="S::eprangley@nacdd.org::7f058b9a-f90a-4281-a8c6-5ba31926f190" providerId="AD" clId="Web-{A94B4929-869D-5189-4226-2B0DB8637D79}" dt="2023-01-25T20:29:27.601" v="66"/>
      <pc:docMkLst>
        <pc:docMk/>
      </pc:docMkLst>
      <pc:sldChg chg="modSp">
        <pc:chgData name="Erin Prangley" userId="S::eprangley@nacdd.org::7f058b9a-f90a-4281-a8c6-5ba31926f190" providerId="AD" clId="Web-{A94B4929-869D-5189-4226-2B0DB8637D79}" dt="2023-01-25T20:08:28.736" v="2" actId="20577"/>
        <pc:sldMkLst>
          <pc:docMk/>
          <pc:sldMk cId="1731942061" sldId="256"/>
        </pc:sldMkLst>
        <pc:spChg chg="mod">
          <ac:chgData name="Erin Prangley" userId="S::eprangley@nacdd.org::7f058b9a-f90a-4281-a8c6-5ba31926f190" providerId="AD" clId="Web-{A94B4929-869D-5189-4226-2B0DB8637D79}" dt="2023-01-25T20:08:28.736" v="2" actId="20577"/>
          <ac:spMkLst>
            <pc:docMk/>
            <pc:sldMk cId="1731942061" sldId="256"/>
            <ac:spMk id="2" creationId="{00000000-0000-0000-0000-000000000000}"/>
          </ac:spMkLst>
        </pc:spChg>
      </pc:sldChg>
      <pc:sldChg chg="delSp new del">
        <pc:chgData name="Erin Prangley" userId="S::eprangley@nacdd.org::7f058b9a-f90a-4281-a8c6-5ba31926f190" providerId="AD" clId="Web-{A94B4929-869D-5189-4226-2B0DB8637D79}" dt="2023-01-25T20:24:42.479" v="16"/>
        <pc:sldMkLst>
          <pc:docMk/>
          <pc:sldMk cId="331335143" sldId="304"/>
        </pc:sldMkLst>
        <pc:spChg chg="del">
          <ac:chgData name="Erin Prangley" userId="S::eprangley@nacdd.org::7f058b9a-f90a-4281-a8c6-5ba31926f190" providerId="AD" clId="Web-{A94B4929-869D-5189-4226-2B0DB8637D79}" dt="2023-01-25T20:10:31.585" v="12"/>
          <ac:spMkLst>
            <pc:docMk/>
            <pc:sldMk cId="331335143" sldId="304"/>
            <ac:spMk id="2" creationId="{C8C84D4F-79E8-C402-1E68-549E5C8C25D8}"/>
          </ac:spMkLst>
        </pc:spChg>
        <pc:spChg chg="del">
          <ac:chgData name="Erin Prangley" userId="S::eprangley@nacdd.org::7f058b9a-f90a-4281-a8c6-5ba31926f190" providerId="AD" clId="Web-{A94B4929-869D-5189-4226-2B0DB8637D79}" dt="2023-01-25T20:10:36.085" v="13"/>
          <ac:spMkLst>
            <pc:docMk/>
            <pc:sldMk cId="331335143" sldId="304"/>
            <ac:spMk id="3" creationId="{66EA59E6-2E3A-FB44-B977-B728C0C2A1C4}"/>
          </ac:spMkLst>
        </pc:spChg>
      </pc:sldChg>
      <pc:sldChg chg="del">
        <pc:chgData name="Erin Prangley" userId="S::eprangley@nacdd.org::7f058b9a-f90a-4281-a8c6-5ba31926f190" providerId="AD" clId="Web-{A94B4929-869D-5189-4226-2B0DB8637D79}" dt="2023-01-25T20:08:58.784" v="10"/>
        <pc:sldMkLst>
          <pc:docMk/>
          <pc:sldMk cId="4199210725" sldId="304"/>
        </pc:sldMkLst>
      </pc:sldChg>
      <pc:sldChg chg="del">
        <pc:chgData name="Erin Prangley" userId="S::eprangley@nacdd.org::7f058b9a-f90a-4281-a8c6-5ba31926f190" providerId="AD" clId="Web-{A94B4929-869D-5189-4226-2B0DB8637D79}" dt="2023-01-25T20:08:58.784" v="9"/>
        <pc:sldMkLst>
          <pc:docMk/>
          <pc:sldMk cId="1726498902" sldId="305"/>
        </pc:sldMkLst>
      </pc:sldChg>
      <pc:sldChg chg="add">
        <pc:chgData name="Erin Prangley" userId="S::eprangley@nacdd.org::7f058b9a-f90a-4281-a8c6-5ba31926f190" providerId="AD" clId="Web-{A94B4929-869D-5189-4226-2B0DB8637D79}" dt="2023-01-25T20:24:36.573" v="14"/>
        <pc:sldMkLst>
          <pc:docMk/>
          <pc:sldMk cId="2186288062" sldId="305"/>
        </pc:sldMkLst>
      </pc:sldChg>
      <pc:sldChg chg="add ord">
        <pc:chgData name="Erin Prangley" userId="S::eprangley@nacdd.org::7f058b9a-f90a-4281-a8c6-5ba31926f190" providerId="AD" clId="Web-{A94B4929-869D-5189-4226-2B0DB8637D79}" dt="2023-01-25T20:25:13.559" v="18"/>
        <pc:sldMkLst>
          <pc:docMk/>
          <pc:sldMk cId="251582291" sldId="306"/>
        </pc:sldMkLst>
      </pc:sldChg>
      <pc:sldChg chg="del">
        <pc:chgData name="Erin Prangley" userId="S::eprangley@nacdd.org::7f058b9a-f90a-4281-a8c6-5ba31926f190" providerId="AD" clId="Web-{A94B4929-869D-5189-4226-2B0DB8637D79}" dt="2023-01-25T20:08:58.784" v="6"/>
        <pc:sldMkLst>
          <pc:docMk/>
          <pc:sldMk cId="1872533775" sldId="306"/>
        </pc:sldMkLst>
      </pc:sldChg>
      <pc:sldChg chg="del">
        <pc:chgData name="Erin Prangley" userId="S::eprangley@nacdd.org::7f058b9a-f90a-4281-a8c6-5ba31926f190" providerId="AD" clId="Web-{A94B4929-869D-5189-4226-2B0DB8637D79}" dt="2023-01-25T20:08:58.784" v="7"/>
        <pc:sldMkLst>
          <pc:docMk/>
          <pc:sldMk cId="2140184767" sldId="307"/>
        </pc:sldMkLst>
      </pc:sldChg>
      <pc:sldChg chg="addSp delSp modSp new mod setBg">
        <pc:chgData name="Erin Prangley" userId="S::eprangley@nacdd.org::7f058b9a-f90a-4281-a8c6-5ba31926f190" providerId="AD" clId="Web-{A94B4929-869D-5189-4226-2B0DB8637D79}" dt="2023-01-25T20:29:27.601" v="66"/>
        <pc:sldMkLst>
          <pc:docMk/>
          <pc:sldMk cId="3500980454" sldId="307"/>
        </pc:sldMkLst>
        <pc:spChg chg="del">
          <ac:chgData name="Erin Prangley" userId="S::eprangley@nacdd.org::7f058b9a-f90a-4281-a8c6-5ba31926f190" providerId="AD" clId="Web-{A94B4929-869D-5189-4226-2B0DB8637D79}" dt="2023-01-25T20:25:22.731" v="19"/>
          <ac:spMkLst>
            <pc:docMk/>
            <pc:sldMk cId="3500980454" sldId="307"/>
            <ac:spMk id="2" creationId="{0499DF6F-3BF6-947F-2BAF-3668797F288E}"/>
          </ac:spMkLst>
        </pc:spChg>
        <pc:spChg chg="del">
          <ac:chgData name="Erin Prangley" userId="S::eprangley@nacdd.org::7f058b9a-f90a-4281-a8c6-5ba31926f190" providerId="AD" clId="Web-{A94B4929-869D-5189-4226-2B0DB8637D79}" dt="2023-01-25T20:25:28.856" v="20"/>
          <ac:spMkLst>
            <pc:docMk/>
            <pc:sldMk cId="3500980454" sldId="307"/>
            <ac:spMk id="3" creationId="{1EF26101-720A-CC25-99FE-61D214CC6101}"/>
          </ac:spMkLst>
        </pc:spChg>
        <pc:spChg chg="add mod">
          <ac:chgData name="Erin Prangley" userId="S::eprangley@nacdd.org::7f058b9a-f90a-4281-a8c6-5ba31926f190" providerId="AD" clId="Web-{A94B4929-869D-5189-4226-2B0DB8637D79}" dt="2023-01-25T20:29:27.601" v="66"/>
          <ac:spMkLst>
            <pc:docMk/>
            <pc:sldMk cId="3500980454" sldId="307"/>
            <ac:spMk id="5" creationId="{B1D3AD7C-BD6B-B226-F14E-37E6239BCFF6}"/>
          </ac:spMkLst>
        </pc:spChg>
        <pc:spChg chg="add">
          <ac:chgData name="Erin Prangley" userId="S::eprangley@nacdd.org::7f058b9a-f90a-4281-a8c6-5ba31926f190" providerId="AD" clId="Web-{A94B4929-869D-5189-4226-2B0DB8637D79}" dt="2023-01-25T20:29:27.601" v="66"/>
          <ac:spMkLst>
            <pc:docMk/>
            <pc:sldMk cId="3500980454" sldId="307"/>
            <ac:spMk id="10" creationId="{06DA9DF9-31F7-4056-B42E-878CC92417B8}"/>
          </ac:spMkLst>
        </pc:spChg>
        <pc:picChg chg="add mod ord">
          <ac:chgData name="Erin Prangley" userId="S::eprangley@nacdd.org::7f058b9a-f90a-4281-a8c6-5ba31926f190" providerId="AD" clId="Web-{A94B4929-869D-5189-4226-2B0DB8637D79}" dt="2023-01-25T20:29:27.601" v="66"/>
          <ac:picMkLst>
            <pc:docMk/>
            <pc:sldMk cId="3500980454" sldId="307"/>
            <ac:picMk id="4" creationId="{7D7E62C7-0E1F-25ED-374F-DE27DC49E96B}"/>
          </ac:picMkLst>
        </pc:picChg>
      </pc:sldChg>
      <pc:sldChg chg="del">
        <pc:chgData name="Erin Prangley" userId="S::eprangley@nacdd.org::7f058b9a-f90a-4281-a8c6-5ba31926f190" providerId="AD" clId="Web-{A94B4929-869D-5189-4226-2B0DB8637D79}" dt="2023-01-25T20:08:58.784" v="8"/>
        <pc:sldMkLst>
          <pc:docMk/>
          <pc:sldMk cId="3125497876" sldId="308"/>
        </pc:sldMkLst>
      </pc:sldChg>
      <pc:sldChg chg="del">
        <pc:chgData name="Erin Prangley" userId="S::eprangley@nacdd.org::7f058b9a-f90a-4281-a8c6-5ba31926f190" providerId="AD" clId="Web-{A94B4929-869D-5189-4226-2B0DB8637D79}" dt="2023-01-25T20:08:58.768" v="4"/>
        <pc:sldMkLst>
          <pc:docMk/>
          <pc:sldMk cId="549872672" sldId="309"/>
        </pc:sldMkLst>
      </pc:sldChg>
      <pc:sldChg chg="del">
        <pc:chgData name="Erin Prangley" userId="S::eprangley@nacdd.org::7f058b9a-f90a-4281-a8c6-5ba31926f190" providerId="AD" clId="Web-{A94B4929-869D-5189-4226-2B0DB8637D79}" dt="2023-01-25T20:08:58.768" v="5"/>
        <pc:sldMkLst>
          <pc:docMk/>
          <pc:sldMk cId="1165875078" sldId="310"/>
        </pc:sldMkLst>
      </pc:sldChg>
      <pc:sldChg chg="del">
        <pc:chgData name="Erin Prangley" userId="S::eprangley@nacdd.org::7f058b9a-f90a-4281-a8c6-5ba31926f190" providerId="AD" clId="Web-{A94B4929-869D-5189-4226-2B0DB8637D79}" dt="2023-01-25T20:08:58.768" v="3"/>
        <pc:sldMkLst>
          <pc:docMk/>
          <pc:sldMk cId="1002592308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BAF7F8D9-1CF3-4AF4-99FC-4EE3CAF8338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73243"/>
            <a:ext cx="5607691" cy="3661502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0F08332C-4196-4BAA-8379-D1CF8D37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NACDD serves as the collective voice of the nation’s 56 DD Councils. The mission of DD Councils (and therefore ultimate goal of NACDD) is Systems Change.</a:t>
            </a:r>
            <a:r>
              <a:rPr lang="en-US" baseline="0"/>
              <a:t>  </a:t>
            </a:r>
            <a:r>
              <a:rPr lang="en-US"/>
              <a:t>VABPDD</a:t>
            </a:r>
            <a:r>
              <a:rPr lang="en-US" baseline="0"/>
              <a:t> is one of the councils we serve. </a:t>
            </a:r>
          </a:p>
          <a:p>
            <a:endParaRPr lang="en-US" baseline="0"/>
          </a:p>
          <a:p>
            <a:r>
              <a:rPr lang="en-US" baseline="0"/>
              <a:t>I'm here today for a purely selfish reason – we need more self advocates.  </a:t>
            </a:r>
          </a:p>
          <a:p>
            <a:endParaRPr lang="en-US" baseline="0"/>
          </a:p>
          <a:p>
            <a:r>
              <a:rPr lang="en-US" baseline="0"/>
              <a:t>Why? Because in order to change systems, we need to change minds. In order to change minds, we need to change hearts. </a:t>
            </a:r>
          </a:p>
          <a:p>
            <a:endParaRPr lang="en-US" baseline="0"/>
          </a:p>
          <a:p>
            <a:r>
              <a:rPr lang="en-US" baseline="0"/>
              <a:t>Heart – Mind – System change.</a:t>
            </a:r>
          </a:p>
          <a:p>
            <a:endParaRPr lang="en-US" baseline="0"/>
          </a:p>
          <a:p>
            <a:r>
              <a:rPr lang="en-US" baseline="0"/>
              <a:t>There is NO ONE who get to the heart of a politician or any decision maker better than a self advocate.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8332C-4196-4BAA-8379-D1CF8D375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4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4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3319"/>
            <a:ext cx="9144000" cy="1559340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Federal Policy Update</a:t>
            </a:r>
            <a:br>
              <a:rPr lang="en-US" sz="3600" dirty="0">
                <a:cs typeface="Calibri Light"/>
              </a:rPr>
            </a:br>
            <a:r>
              <a:rPr lang="en-US" sz="3600" dirty="0">
                <a:cs typeface="Calibri Light"/>
              </a:rPr>
              <a:t>January 25, 2022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99467"/>
            <a:ext cx="9144000" cy="1655762"/>
          </a:xfrm>
        </p:spPr>
        <p:txBody>
          <a:bodyPr/>
          <a:lstStyle/>
          <a:p>
            <a:r>
              <a:rPr lang="en-US"/>
              <a:t>Erin Prangley, Director, Public Policy</a:t>
            </a:r>
            <a:br>
              <a:rPr lang="en-US"/>
            </a:br>
            <a:r>
              <a:rPr lang="en-US"/>
              <a:t>National Association of Councils on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73194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3AD7C-BD6B-B226-F14E-37E6239BCFF6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Cayleen Hall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Wofford College, SC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7E62C7-0E1F-25ED-374F-DE27DC49E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4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0980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F783E6-E161-4FCB-609C-D172FC736FF8}"/>
              </a:ext>
            </a:extLst>
          </p:cNvPr>
          <p:cNvSpPr txBox="1"/>
          <p:nvPr/>
        </p:nvSpPr>
        <p:spPr>
          <a:xfrm>
            <a:off x="460489" y="427597"/>
            <a:ext cx="113148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Congressional Meeting Toolkit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CC83C-D9A5-BAB5-FD3C-A4D1286B0B75}"/>
              </a:ext>
            </a:extLst>
          </p:cNvPr>
          <p:cNvSpPr txBox="1"/>
          <p:nvPr/>
        </p:nvSpPr>
        <p:spPr>
          <a:xfrm>
            <a:off x="460489" y="1271827"/>
            <a:ext cx="645781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What is in it? </a:t>
            </a:r>
          </a:p>
          <a:p>
            <a:pPr marL="285750" indent="-285750">
              <a:buFont typeface="Wingdings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How to Build a Relationship with Your Member of Congress!</a:t>
            </a:r>
            <a:endParaRPr lang="en-US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How to Make an Appointment and What to Expect!</a:t>
            </a:r>
            <a:endParaRPr lang="en-US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Who will receive emails?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There are 68 new members of Congress in 30 states.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AL, AZ, CA,CO, FL, GA, HI, IL, IN, KY, MD, MI, MO, MS, NC, NJ, NY, OH, OK, OR, PA, RI, SC, TN, TX, VT, WI, WA, WV, WY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Going forward...</a:t>
            </a:r>
          </a:p>
          <a:p>
            <a:pPr marL="285750" indent="-285750">
              <a:buFont typeface="Wingdings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A Google Drive has been created for NACDD and information on Congressional Members will be available to all councils through a link. This content is viewable and can be updated as necessary. This is a future project, but for now the 118th Congress new members information is currently available.</a:t>
            </a:r>
            <a:endParaRPr lang="en-US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All will be able to access the Congressional Meeting Toolkit.</a:t>
            </a:r>
            <a:endParaRPr lang="en-US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8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EFF08E1-369D-31F3-1B4D-32C553AEF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68" t="21547" r="29048" b="6472"/>
          <a:stretch/>
        </p:blipFill>
        <p:spPr>
          <a:xfrm>
            <a:off x="6918642" y="1162554"/>
            <a:ext cx="5091181" cy="499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60C9F18-E259-9B6C-5133-954750F7A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60" t="20098" r="29179" b="2101"/>
          <a:stretch/>
        </p:blipFill>
        <p:spPr>
          <a:xfrm>
            <a:off x="558069" y="428282"/>
            <a:ext cx="4694926" cy="6095057"/>
          </a:xfrm>
          <a:prstGeom prst="rect">
            <a:avLst/>
          </a:prstGeom>
        </p:spPr>
      </p:pic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1B98607-98E1-988B-A237-A1D5D41239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22" t="19402" r="28951" b="4103"/>
          <a:stretch/>
        </p:blipFill>
        <p:spPr>
          <a:xfrm>
            <a:off x="6588285" y="428283"/>
            <a:ext cx="4773892" cy="60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8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83EE6-39A5-B4FC-1A22-5150E8B7D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NACDD Public Policy Listserv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5199A-35FC-32A0-196B-352F971D5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ea typeface="+mn-lt"/>
                <a:cs typeface="+mn-lt"/>
              </a:rPr>
              <a:t>Policy List open to all NACDD members (council members, staff and self-advocates) </a:t>
            </a:r>
          </a:p>
          <a:p>
            <a:r>
              <a:rPr lang="en-US">
                <a:ea typeface="+mn-lt"/>
                <a:cs typeface="+mn-lt"/>
              </a:rPr>
              <a:t>To join go to https://bit.ly/3Ux1PEN</a:t>
            </a:r>
            <a:endParaRPr lang="en-US">
              <a:cs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FD1E62A-CD52-FAF7-C54C-89EDF9701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75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2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6" ma:contentTypeDescription="Create a new document." ma:contentTypeScope="" ma:versionID="32758b40ba55c79af3b5a9ab846d7674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7d69360a3bdbbfdfca6d01ba7092f1df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6cdaa0-f793-43fc-9d66-18f7e46bb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59ed9a-9116-4bad-92b9-f5b46ad154c1}" ma:internalName="TaxCatchAll" ma:showField="CatchAllData" ma:web="7244ee07-bebb-4256-851d-8920eeb3e1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244ee07-bebb-4256-851d-8920eeb3e1b7">
      <UserInfo>
        <DisplayName/>
        <AccountId xsi:nil="true"/>
        <AccountType/>
      </UserInfo>
    </SharedWithUsers>
    <lcf76f155ced4ddcb4097134ff3c332f xmlns="560c9c75-9737-4a47-90d7-3192440b0b55">
      <Terms xmlns="http://schemas.microsoft.com/office/infopath/2007/PartnerControls"/>
    </lcf76f155ced4ddcb4097134ff3c332f>
    <TaxCatchAll xmlns="7244ee07-bebb-4256-851d-8920eeb3e1b7" xsi:nil="true"/>
  </documentManagement>
</p:properties>
</file>

<file path=customXml/itemProps1.xml><?xml version="1.0" encoding="utf-8"?>
<ds:datastoreItem xmlns:ds="http://schemas.openxmlformats.org/officeDocument/2006/customXml" ds:itemID="{203759B9-BCCA-4253-8161-70A8F5214481}">
  <ds:schemaRefs>
    <ds:schemaRef ds:uri="560c9c75-9737-4a47-90d7-3192440b0b55"/>
    <ds:schemaRef ds:uri="7244ee07-bebb-4256-851d-8920eeb3e1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19879FF-AB67-425D-94EA-6057DA49CB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B0843C-86CD-480E-B9D4-E64D1EB301FC}">
  <ds:schemaRefs>
    <ds:schemaRef ds:uri="560c9c75-9737-4a47-90d7-3192440b0b55"/>
    <ds:schemaRef ds:uri="7244ee07-bebb-4256-851d-8920eeb3e1b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1_Office Theme</vt:lpstr>
      <vt:lpstr>office theme</vt:lpstr>
      <vt:lpstr>Federal Policy Update January 25, 2022</vt:lpstr>
      <vt:lpstr>PowerPoint Presentation</vt:lpstr>
      <vt:lpstr>PowerPoint Presentation</vt:lpstr>
      <vt:lpstr>PowerPoint Presentation</vt:lpstr>
      <vt:lpstr>NACDD Public Policy Listserv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 Misilo</dc:creator>
  <cp:revision>24</cp:revision>
  <cp:lastPrinted>2017-11-16T14:55:44Z</cp:lastPrinted>
  <dcterms:created xsi:type="dcterms:W3CDTF">2016-02-23T16:23:37Z</dcterms:created>
  <dcterms:modified xsi:type="dcterms:W3CDTF">2023-01-25T20:29:28Z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