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  <p:sldMasterId id="2147483712" r:id="rId5"/>
    <p:sldMasterId id="2147483648" r:id="rId6"/>
  </p:sldMasterIdLst>
  <p:notesMasterIdLst>
    <p:notesMasterId r:id="rId10"/>
  </p:notesMasterIdLst>
  <p:sldIdLst>
    <p:sldId id="313" r:id="rId7"/>
    <p:sldId id="312" r:id="rId8"/>
    <p:sldId id="31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8A07"/>
    <a:srgbClr val="F7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D03134-BBF3-97B9-DDB1-434A6E6D645F}" v="57" dt="2022-10-12T19:18:43.765"/>
    <p1510:client id="{1FDE746D-3D8A-B131-E715-D002D7336149}" v="4" dt="2022-05-18T15:57:27.807"/>
    <p1510:client id="{23121A96-F45F-CAB5-49FE-F4BCAA40AB65}" v="5" dt="2022-02-02T20:22:22.657"/>
    <p1510:client id="{25383070-A515-7AB4-EF22-41A471F6A3EC}" v="956" dt="2022-05-16T14:46:56.077"/>
    <p1510:client id="{26B195F2-2D19-A176-CD60-343DC348CFE4}" v="12" dt="2022-09-28T17:43:23.135"/>
    <p1510:client id="{3615651E-FE11-A61B-9C08-AE682BCA5333}" v="580" dt="2022-02-16T18:21:34.032"/>
    <p1510:client id="{36FDB27C-5973-CBD2-B63D-66CF7D67E7AF}" v="77" dt="2022-02-23T21:07:57.513"/>
    <p1510:client id="{499E2A11-7611-5322-14D9-E98349E6718C}" v="1084" dt="2022-05-04T20:46:01.339"/>
    <p1510:client id="{4B0D15D8-8D9B-0B27-B504-37D3FD3C52CF}" v="8" dt="2022-10-12T20:07:39.443"/>
    <p1510:client id="{5831DC45-6867-2E5D-D4D4-C4A2C665B946}" v="2" dt="2022-02-02T20:23:14.477"/>
    <p1510:client id="{5B2ECA8C-3156-8597-ED28-870636AB3166}" v="440" dt="2022-09-28T18:42:22.968"/>
    <p1510:client id="{5FAF3BCF-3426-E27A-1C06-4A0C7131514B}" v="474" dt="2022-04-20T19:54:05.154"/>
    <p1510:client id="{627B2BE9-06C2-1F20-8E01-CBAF5097ECB6}" v="4" dt="2022-05-02T17:31:37.164"/>
    <p1510:client id="{6E4572D3-0586-C533-0BED-E290352F5765}" v="195" dt="2022-06-22T17:20:44.024"/>
    <p1510:client id="{72D226C6-97A6-6734-A9EF-B9C36AC2FEC6}" v="12" dt="2022-05-23T13:27:59.342"/>
    <p1510:client id="{7E4A51CF-0068-FD33-D87F-F7FC0380D28F}" v="858" dt="2022-04-20T20:05:07.247"/>
    <p1510:client id="{9288C29D-8524-5445-6ED7-FE3313F2A121}" v="220" dt="2022-02-02T20:53:33.769"/>
    <p1510:client id="{92E5210B-218E-71E8-69C7-9D329190CE50}" v="4" dt="2022-06-22T13:23:29.427"/>
    <p1510:client id="{95062200-44D0-9B8C-B35C-DECEE13481C3}" v="73" dt="2022-05-09T17:18:13.690"/>
    <p1510:client id="{9AC1B0FC-D690-FCE9-7F3E-9CE1377F787F}" v="663" dt="2022-09-23T15:15:28.521"/>
    <p1510:client id="{9C7C5829-B34B-5B52-F95C-7B8DC253BD6B}" v="53" dt="2022-01-12T20:45:27.870"/>
    <p1510:client id="{9C97866E-09FC-5A61-0479-3864BC0FD66F}" v="1" dt="2022-05-23T13:20:02.892"/>
    <p1510:client id="{A69C1AE6-4A4E-E009-B71E-F93587B45574}" v="592" dt="2022-05-11T20:08:00.915"/>
    <p1510:client id="{B6743BB4-8B78-480D-7898-9B3C76F2364C}" v="1063" dt="2022-08-03T20:02:43.049"/>
    <p1510:client id="{BC712416-C25D-2DEE-2620-3E0C3DC69569}" v="728" dt="2022-05-25T20:02:39.522"/>
    <p1510:client id="{BCA4B043-FA8F-7F2F-BAF0-3B1E65689296}" v="961" dt="2022-06-29T19:37:52.397"/>
    <p1510:client id="{C1BC3C7F-88E0-5BC1-217C-3E56E2146AAE}" v="3" dt="2022-02-16T17:19:43.689"/>
    <p1510:client id="{C5FD2DB6-A304-209B-97C9-7524FAD4EF27}" v="8" dt="2022-02-23T21:41:05.023"/>
    <p1510:client id="{CBA08671-82F5-43B3-A730-5086210B110F}" v="1" dt="2022-01-12T21:16:50.353"/>
    <p1510:client id="{CF28E287-092E-87B3-85C2-C2CC33DDC3D2}" v="603" dt="2022-05-18T15:44:10.945"/>
    <p1510:client id="{E9A1CBE1-D625-9EEA-3A97-6BA34476169A}" v="710" dt="2022-03-02T17:44:02.416"/>
    <p1510:client id="{EEC5C52F-5D16-D4FF-18A4-F7D1B3525790}" v="134" dt="2022-02-23T20:51:10.022"/>
    <p1510:client id="{F09428E2-A404-C37E-7779-A6B4FD1AE002}" v="1317" dt="2022-08-24T19:05:32.955"/>
    <p1510:client id="{F3EA2623-FD6C-9C7A-62EA-37E6C8C0BF66}" v="1" dt="2022-08-03T20:50:19.075"/>
    <p1510:client id="{F71BD2DB-B6A1-8AEB-4BC2-BF9484111DB4}" v="1161" dt="2022-01-26T18:59:30.9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rin Prangley" userId="S::eprangley@nacdd.org::7f058b9a-f90a-4281-a8c6-5ba31926f190" providerId="AD" clId="Web-{4B0D15D8-8D9B-0B27-B504-37D3FD3C52CF}"/>
    <pc:docChg chg="addSld delSld modSld sldOrd">
      <pc:chgData name="Erin Prangley" userId="S::eprangley@nacdd.org::7f058b9a-f90a-4281-a8c6-5ba31926f190" providerId="AD" clId="Web-{4B0D15D8-8D9B-0B27-B504-37D3FD3C52CF}" dt="2022-10-12T20:18:11.007" v="185" actId="20577"/>
      <pc:docMkLst>
        <pc:docMk/>
      </pc:docMkLst>
      <pc:sldChg chg="ord">
        <pc:chgData name="Erin Prangley" userId="S::eprangley@nacdd.org::7f058b9a-f90a-4281-a8c6-5ba31926f190" providerId="AD" clId="Web-{4B0D15D8-8D9B-0B27-B504-37D3FD3C52CF}" dt="2022-10-12T20:07:31.053" v="4"/>
        <pc:sldMkLst>
          <pc:docMk/>
          <pc:sldMk cId="1080893760" sldId="310"/>
        </pc:sldMkLst>
      </pc:sldChg>
      <pc:sldChg chg="new del">
        <pc:chgData name="Erin Prangley" userId="S::eprangley@nacdd.org::7f058b9a-f90a-4281-a8c6-5ba31926f190" providerId="AD" clId="Web-{4B0D15D8-8D9B-0B27-B504-37D3FD3C52CF}" dt="2022-10-12T20:07:27.959" v="3"/>
        <pc:sldMkLst>
          <pc:docMk/>
          <pc:sldMk cId="922010503" sldId="311"/>
        </pc:sldMkLst>
      </pc:sldChg>
      <pc:sldChg chg="modSp add">
        <pc:chgData name="Erin Prangley" userId="S::eprangley@nacdd.org::7f058b9a-f90a-4281-a8c6-5ba31926f190" providerId="AD" clId="Web-{4B0D15D8-8D9B-0B27-B504-37D3FD3C52CF}" dt="2022-10-12T20:18:11.007" v="185" actId="20577"/>
        <pc:sldMkLst>
          <pc:docMk/>
          <pc:sldMk cId="882330663" sldId="312"/>
        </pc:sldMkLst>
        <pc:graphicFrameChg chg="modGraphic">
          <ac:chgData name="Erin Prangley" userId="S::eprangley@nacdd.org::7f058b9a-f90a-4281-a8c6-5ba31926f190" providerId="AD" clId="Web-{4B0D15D8-8D9B-0B27-B504-37D3FD3C52CF}" dt="2022-10-12T20:18:11.007" v="185" actId="20577"/>
          <ac:graphicFrameMkLst>
            <pc:docMk/>
            <pc:sldMk cId="882330663" sldId="312"/>
            <ac:graphicFrameMk id="5" creationId="{0CCB6CDB-DD77-4DC7-8C5A-99BCDD365899}"/>
          </ac:graphicFrameMkLst>
        </pc:graphicFrameChg>
      </pc:sldChg>
      <pc:sldChg chg="modSp add">
        <pc:chgData name="Erin Prangley" userId="S::eprangley@nacdd.org::7f058b9a-f90a-4281-a8c6-5ba31926f190" providerId="AD" clId="Web-{4B0D15D8-8D9B-0B27-B504-37D3FD3C52CF}" dt="2022-10-12T20:07:38.756" v="6" actId="20577"/>
        <pc:sldMkLst>
          <pc:docMk/>
          <pc:sldMk cId="3780717678" sldId="313"/>
        </pc:sldMkLst>
        <pc:spChg chg="mod">
          <ac:chgData name="Erin Prangley" userId="S::eprangley@nacdd.org::7f058b9a-f90a-4281-a8c6-5ba31926f190" providerId="AD" clId="Web-{4B0D15D8-8D9B-0B27-B504-37D3FD3C52CF}" dt="2022-10-12T20:07:38.756" v="6" actId="20577"/>
          <ac:spMkLst>
            <pc:docMk/>
            <pc:sldMk cId="3780717678" sldId="313"/>
            <ac:spMk id="2" creationId="{00000000-0000-0000-0000-000000000000}"/>
          </ac:spMkLst>
        </pc:spChg>
      </pc:sldChg>
    </pc:docChg>
  </pc:docChgLst>
  <pc:docChgLst>
    <pc:chgData name="Erin Prangley" userId="S::eprangley@nacdd.org::7f058b9a-f90a-4281-a8c6-5ba31926f190" providerId="AD" clId="Web-{1FD03134-BBF3-97B9-DDB1-434A6E6D645F}"/>
    <pc:docChg chg="addSld delSld modSld sldOrd">
      <pc:chgData name="Erin Prangley" userId="S::eprangley@nacdd.org::7f058b9a-f90a-4281-a8c6-5ba31926f190" providerId="AD" clId="Web-{1FD03134-BBF3-97B9-DDB1-434A6E6D645F}" dt="2022-10-12T19:18:43.765" v="41"/>
      <pc:docMkLst>
        <pc:docMk/>
      </pc:docMkLst>
      <pc:sldChg chg="modSp del">
        <pc:chgData name="Erin Prangley" userId="S::eprangley@nacdd.org::7f058b9a-f90a-4281-a8c6-5ba31926f190" providerId="AD" clId="Web-{1FD03134-BBF3-97B9-DDB1-434A6E6D645F}" dt="2022-10-12T19:18:39.483" v="40"/>
        <pc:sldMkLst>
          <pc:docMk/>
          <pc:sldMk cId="109857222" sldId="256"/>
        </pc:sldMkLst>
        <pc:spChg chg="mod">
          <ac:chgData name="Erin Prangley" userId="S::eprangley@nacdd.org::7f058b9a-f90a-4281-a8c6-5ba31926f190" providerId="AD" clId="Web-{1FD03134-BBF3-97B9-DDB1-434A6E6D645F}" dt="2022-10-12T18:59:44.219" v="0" actId="20577"/>
          <ac:spMkLst>
            <pc:docMk/>
            <pc:sldMk cId="109857222" sldId="256"/>
            <ac:spMk id="2" creationId="{00000000-0000-0000-0000-000000000000}"/>
          </ac:spMkLst>
        </pc:spChg>
      </pc:sldChg>
      <pc:sldChg chg="del">
        <pc:chgData name="Erin Prangley" userId="S::eprangley@nacdd.org::7f058b9a-f90a-4281-a8c6-5ba31926f190" providerId="AD" clId="Web-{1FD03134-BBF3-97B9-DDB1-434A6E6D645F}" dt="2022-10-12T18:59:58.329" v="1"/>
        <pc:sldMkLst>
          <pc:docMk/>
          <pc:sldMk cId="1031210315" sldId="266"/>
        </pc:sldMkLst>
      </pc:sldChg>
      <pc:sldChg chg="del">
        <pc:chgData name="Erin Prangley" userId="S::eprangley@nacdd.org::7f058b9a-f90a-4281-a8c6-5ba31926f190" providerId="AD" clId="Web-{1FD03134-BBF3-97B9-DDB1-434A6E6D645F}" dt="2022-10-12T19:00:02.188" v="3"/>
        <pc:sldMkLst>
          <pc:docMk/>
          <pc:sldMk cId="4094700058" sldId="303"/>
        </pc:sldMkLst>
      </pc:sldChg>
      <pc:sldChg chg="del">
        <pc:chgData name="Erin Prangley" userId="S::eprangley@nacdd.org::7f058b9a-f90a-4281-a8c6-5ba31926f190" providerId="AD" clId="Web-{1FD03134-BBF3-97B9-DDB1-434A6E6D645F}" dt="2022-10-12T19:00:02.938" v="4"/>
        <pc:sldMkLst>
          <pc:docMk/>
          <pc:sldMk cId="3293340952" sldId="305"/>
        </pc:sldMkLst>
      </pc:sldChg>
      <pc:sldChg chg="del">
        <pc:chgData name="Erin Prangley" userId="S::eprangley@nacdd.org::7f058b9a-f90a-4281-a8c6-5ba31926f190" providerId="AD" clId="Web-{1FD03134-BBF3-97B9-DDB1-434A6E6D645F}" dt="2022-10-12T19:00:03.626" v="5"/>
        <pc:sldMkLst>
          <pc:docMk/>
          <pc:sldMk cId="1042707615" sldId="306"/>
        </pc:sldMkLst>
      </pc:sldChg>
      <pc:sldChg chg="del">
        <pc:chgData name="Erin Prangley" userId="S::eprangley@nacdd.org::7f058b9a-f90a-4281-a8c6-5ba31926f190" providerId="AD" clId="Web-{1FD03134-BBF3-97B9-DDB1-434A6E6D645F}" dt="2022-10-12T19:00:09.329" v="6"/>
        <pc:sldMkLst>
          <pc:docMk/>
          <pc:sldMk cId="1111912364" sldId="307"/>
        </pc:sldMkLst>
      </pc:sldChg>
      <pc:sldChg chg="del">
        <pc:chgData name="Erin Prangley" userId="S::eprangley@nacdd.org::7f058b9a-f90a-4281-a8c6-5ba31926f190" providerId="AD" clId="Web-{1FD03134-BBF3-97B9-DDB1-434A6E6D645F}" dt="2022-10-12T19:00:00.891" v="2"/>
        <pc:sldMkLst>
          <pc:docMk/>
          <pc:sldMk cId="392203119" sldId="308"/>
        </pc:sldMkLst>
      </pc:sldChg>
      <pc:sldChg chg="del">
        <pc:chgData name="Erin Prangley" userId="S::eprangley@nacdd.org::7f058b9a-f90a-4281-a8c6-5ba31926f190" providerId="AD" clId="Web-{1FD03134-BBF3-97B9-DDB1-434A6E6D645F}" dt="2022-10-12T19:18:43.765" v="41"/>
        <pc:sldMkLst>
          <pc:docMk/>
          <pc:sldMk cId="2272865282" sldId="309"/>
        </pc:sldMkLst>
      </pc:sldChg>
      <pc:sldChg chg="addSp delSp modSp new mod ord setBg">
        <pc:chgData name="Erin Prangley" userId="S::eprangley@nacdd.org::7f058b9a-f90a-4281-a8c6-5ba31926f190" providerId="AD" clId="Web-{1FD03134-BBF3-97B9-DDB1-434A6E6D645F}" dt="2022-10-12T19:04:56.962" v="21" actId="1076"/>
        <pc:sldMkLst>
          <pc:docMk/>
          <pc:sldMk cId="1080893760" sldId="310"/>
        </pc:sldMkLst>
        <pc:spChg chg="del">
          <ac:chgData name="Erin Prangley" userId="S::eprangley@nacdd.org::7f058b9a-f90a-4281-a8c6-5ba31926f190" providerId="AD" clId="Web-{1FD03134-BBF3-97B9-DDB1-434A6E6D645F}" dt="2022-10-12T19:02:35.880" v="10"/>
          <ac:spMkLst>
            <pc:docMk/>
            <pc:sldMk cId="1080893760" sldId="310"/>
            <ac:spMk id="2" creationId="{B8719C44-1776-F50B-5347-D8558251CDA1}"/>
          </ac:spMkLst>
        </pc:spChg>
        <pc:spChg chg="del">
          <ac:chgData name="Erin Prangley" userId="S::eprangley@nacdd.org::7f058b9a-f90a-4281-a8c6-5ba31926f190" providerId="AD" clId="Web-{1FD03134-BBF3-97B9-DDB1-434A6E6D645F}" dt="2022-10-12T19:02:32.505" v="9"/>
          <ac:spMkLst>
            <pc:docMk/>
            <pc:sldMk cId="1080893760" sldId="310"/>
            <ac:spMk id="3" creationId="{BDCDD52B-62C3-3679-458B-CA04AFADE02A}"/>
          </ac:spMkLst>
        </pc:spChg>
        <pc:spChg chg="add del mod">
          <ac:chgData name="Erin Prangley" userId="S::eprangley@nacdd.org::7f058b9a-f90a-4281-a8c6-5ba31926f190" providerId="AD" clId="Web-{1FD03134-BBF3-97B9-DDB1-434A6E6D645F}" dt="2022-10-12T19:04:41.820" v="18"/>
          <ac:spMkLst>
            <pc:docMk/>
            <pc:sldMk cId="1080893760" sldId="310"/>
            <ac:spMk id="5" creationId="{16E8366E-1D36-601A-6978-BE8DEDD346AD}"/>
          </ac:spMkLst>
        </pc:spChg>
        <pc:spChg chg="add">
          <ac:chgData name="Erin Prangley" userId="S::eprangley@nacdd.org::7f058b9a-f90a-4281-a8c6-5ba31926f190" providerId="AD" clId="Web-{1FD03134-BBF3-97B9-DDB1-434A6E6D645F}" dt="2022-10-12T19:04:45.336" v="19"/>
          <ac:spMkLst>
            <pc:docMk/>
            <pc:sldMk cId="1080893760" sldId="310"/>
            <ac:spMk id="9" creationId="{F3060C83-F051-4F0E-ABAD-AA0DFC48B218}"/>
          </ac:spMkLst>
        </pc:spChg>
        <pc:spChg chg="add">
          <ac:chgData name="Erin Prangley" userId="S::eprangley@nacdd.org::7f058b9a-f90a-4281-a8c6-5ba31926f190" providerId="AD" clId="Web-{1FD03134-BBF3-97B9-DDB1-434A6E6D645F}" dt="2022-10-12T19:04:45.336" v="19"/>
          <ac:spMkLst>
            <pc:docMk/>
            <pc:sldMk cId="1080893760" sldId="310"/>
            <ac:spMk id="11" creationId="{83C98ABE-055B-441F-B07E-44F97F083C39}"/>
          </ac:spMkLst>
        </pc:spChg>
        <pc:spChg chg="add">
          <ac:chgData name="Erin Prangley" userId="S::eprangley@nacdd.org::7f058b9a-f90a-4281-a8c6-5ba31926f190" providerId="AD" clId="Web-{1FD03134-BBF3-97B9-DDB1-434A6E6D645F}" dt="2022-10-12T19:04:45.336" v="19"/>
          <ac:spMkLst>
            <pc:docMk/>
            <pc:sldMk cId="1080893760" sldId="310"/>
            <ac:spMk id="13" creationId="{29FDB030-9B49-4CED-8CCD-4D99382388AC}"/>
          </ac:spMkLst>
        </pc:spChg>
        <pc:spChg chg="add">
          <ac:chgData name="Erin Prangley" userId="S::eprangley@nacdd.org::7f058b9a-f90a-4281-a8c6-5ba31926f190" providerId="AD" clId="Web-{1FD03134-BBF3-97B9-DDB1-434A6E6D645F}" dt="2022-10-12T19:04:45.336" v="19"/>
          <ac:spMkLst>
            <pc:docMk/>
            <pc:sldMk cId="1080893760" sldId="310"/>
            <ac:spMk id="15" creationId="{3783CA14-24A1-485C-8B30-D6A5D87987AD}"/>
          </ac:spMkLst>
        </pc:spChg>
        <pc:spChg chg="add">
          <ac:chgData name="Erin Prangley" userId="S::eprangley@nacdd.org::7f058b9a-f90a-4281-a8c6-5ba31926f190" providerId="AD" clId="Web-{1FD03134-BBF3-97B9-DDB1-434A6E6D645F}" dt="2022-10-12T19:04:45.336" v="19"/>
          <ac:spMkLst>
            <pc:docMk/>
            <pc:sldMk cId="1080893760" sldId="310"/>
            <ac:spMk id="17" creationId="{9A97C86A-04D6-40F7-AE84-31AB43E6A846}"/>
          </ac:spMkLst>
        </pc:spChg>
        <pc:spChg chg="add">
          <ac:chgData name="Erin Prangley" userId="S::eprangley@nacdd.org::7f058b9a-f90a-4281-a8c6-5ba31926f190" providerId="AD" clId="Web-{1FD03134-BBF3-97B9-DDB1-434A6E6D645F}" dt="2022-10-12T19:04:45.336" v="19"/>
          <ac:spMkLst>
            <pc:docMk/>
            <pc:sldMk cId="1080893760" sldId="310"/>
            <ac:spMk id="19" creationId="{FF9F2414-84E8-453E-B1F3-389FDE8192D9}"/>
          </ac:spMkLst>
        </pc:spChg>
        <pc:spChg chg="add">
          <ac:chgData name="Erin Prangley" userId="S::eprangley@nacdd.org::7f058b9a-f90a-4281-a8c6-5ba31926f190" providerId="AD" clId="Web-{1FD03134-BBF3-97B9-DDB1-434A6E6D645F}" dt="2022-10-12T19:04:45.336" v="19"/>
          <ac:spMkLst>
            <pc:docMk/>
            <pc:sldMk cId="1080893760" sldId="310"/>
            <ac:spMk id="21" creationId="{3ECA69A1-7536-43AC-85EF-C7106179F5ED}"/>
          </ac:spMkLst>
        </pc:spChg>
        <pc:picChg chg="add mod">
          <ac:chgData name="Erin Prangley" userId="S::eprangley@nacdd.org::7f058b9a-f90a-4281-a8c6-5ba31926f190" providerId="AD" clId="Web-{1FD03134-BBF3-97B9-DDB1-434A6E6D645F}" dt="2022-10-12T19:04:56.962" v="21" actId="1076"/>
          <ac:picMkLst>
            <pc:docMk/>
            <pc:sldMk cId="1080893760" sldId="310"/>
            <ac:picMk id="4" creationId="{C4D16484-0A9C-F0E2-8108-7C7E1137E0F2}"/>
          </ac:picMkLst>
        </pc:picChg>
      </pc:sldChg>
      <pc:sldChg chg="addSp delSp modSp new del mod setBg setClrOvrMap">
        <pc:chgData name="Erin Prangley" userId="S::eprangley@nacdd.org::7f058b9a-f90a-4281-a8c6-5ba31926f190" providerId="AD" clId="Web-{1FD03134-BBF3-97B9-DDB1-434A6E6D645F}" dt="2022-10-12T19:18:36.577" v="39"/>
        <pc:sldMkLst>
          <pc:docMk/>
          <pc:sldMk cId="2278381381" sldId="311"/>
        </pc:sldMkLst>
        <pc:spChg chg="mod">
          <ac:chgData name="Erin Prangley" userId="S::eprangley@nacdd.org::7f058b9a-f90a-4281-a8c6-5ba31926f190" providerId="AD" clId="Web-{1FD03134-BBF3-97B9-DDB1-434A6E6D645F}" dt="2022-10-12T19:18:13.498" v="38"/>
          <ac:spMkLst>
            <pc:docMk/>
            <pc:sldMk cId="2278381381" sldId="311"/>
            <ac:spMk id="2" creationId="{C09AB422-C8D9-7060-A7D5-344F6F045968}"/>
          </ac:spMkLst>
        </pc:spChg>
        <pc:spChg chg="del">
          <ac:chgData name="Erin Prangley" userId="S::eprangley@nacdd.org::7f058b9a-f90a-4281-a8c6-5ba31926f190" providerId="AD" clId="Web-{1FD03134-BBF3-97B9-DDB1-434A6E6D645F}" dt="2022-10-12T19:18:13.498" v="38"/>
          <ac:spMkLst>
            <pc:docMk/>
            <pc:sldMk cId="2278381381" sldId="311"/>
            <ac:spMk id="3" creationId="{BD08EC67-F239-B275-3D9B-5AAAFB0BC5DA}"/>
          </ac:spMkLst>
        </pc:spChg>
        <pc:spChg chg="add">
          <ac:chgData name="Erin Prangley" userId="S::eprangley@nacdd.org::7f058b9a-f90a-4281-a8c6-5ba31926f190" providerId="AD" clId="Web-{1FD03134-BBF3-97B9-DDB1-434A6E6D645F}" dt="2022-10-12T19:18:13.498" v="38"/>
          <ac:spMkLst>
            <pc:docMk/>
            <pc:sldMk cId="2278381381" sldId="311"/>
            <ac:spMk id="8" creationId="{66B332A4-D438-4773-A77F-5ED49A448D9D}"/>
          </ac:spMkLst>
        </pc:spChg>
        <pc:spChg chg="add">
          <ac:chgData name="Erin Prangley" userId="S::eprangley@nacdd.org::7f058b9a-f90a-4281-a8c6-5ba31926f190" providerId="AD" clId="Web-{1FD03134-BBF3-97B9-DDB1-434A6E6D645F}" dt="2022-10-12T19:18:13.498" v="38"/>
          <ac:spMkLst>
            <pc:docMk/>
            <pc:sldMk cId="2278381381" sldId="311"/>
            <ac:spMk id="10" creationId="{DF9AD32D-FF05-44F4-BD4D-9CEE89B71EB9}"/>
          </ac:spMkLst>
        </pc:spChg>
      </pc:sldChg>
    </pc:docChg>
  </pc:docChgLst>
  <pc:docChgLst>
    <pc:chgData clId="Web-{1FD03134-BBF3-97B9-DDB1-434A6E6D645F}"/>
    <pc:docChg chg="modSld">
      <pc:chgData name="" userId="" providerId="" clId="Web-{1FD03134-BBF3-97B9-DDB1-434A6E6D645F}" dt="2022-10-12T18:59:43.438" v="11" actId="20577"/>
      <pc:docMkLst>
        <pc:docMk/>
      </pc:docMkLst>
      <pc:sldChg chg="modSp">
        <pc:chgData name="" userId="" providerId="" clId="Web-{1FD03134-BBF3-97B9-DDB1-434A6E6D645F}" dt="2022-10-12T18:59:43.438" v="11" actId="20577"/>
        <pc:sldMkLst>
          <pc:docMk/>
          <pc:sldMk cId="109857222" sldId="256"/>
        </pc:sldMkLst>
        <pc:spChg chg="mod">
          <ac:chgData name="" userId="" providerId="" clId="Web-{1FD03134-BBF3-97B9-DDB1-434A6E6D645F}" dt="2022-10-12T18:59:43.438" v="11" actId="20577"/>
          <ac:spMkLst>
            <pc:docMk/>
            <pc:sldMk cId="109857222" sldId="256"/>
            <ac:spMk id="2" creationId="{00000000-0000-0000-0000-000000000000}"/>
          </ac:spMkLst>
        </pc:s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https://p2a.co/VFnh7tb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https://p2a.co/VFnh7tb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680EC6-0CC7-435D-B3CE-FA1482011C08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C6308F6-04D1-478C-9B17-2FE645E745D7}">
      <dgm:prSet phldr="0"/>
      <dgm:spPr/>
      <dgm:t>
        <a:bodyPr/>
        <a:lstStyle/>
        <a:p>
          <a:pPr algn="l" rtl="0"/>
          <a:r>
            <a:rPr lang="en-US" dirty="0">
              <a:latin typeface="Calibri Light" panose="020F0302020204030204"/>
            </a:rPr>
            <a:t>Continuing Resolution (CR) to December</a:t>
          </a:r>
          <a:r>
            <a:rPr lang="en-US" dirty="0"/>
            <a:t> </a:t>
          </a:r>
          <a:r>
            <a:rPr lang="en-US" dirty="0">
              <a:latin typeface="Calibri Light" panose="020F0302020204030204"/>
            </a:rPr>
            <a:t>16.</a:t>
          </a:r>
          <a:endParaRPr lang="en-US" dirty="0"/>
        </a:p>
      </dgm:t>
    </dgm:pt>
    <dgm:pt modelId="{42C21877-13A9-4ABC-8C23-D8AF16D63802}" type="parTrans" cxnId="{DD962916-B779-4BE8-BA98-7858C5DCACB7}">
      <dgm:prSet/>
      <dgm:spPr/>
    </dgm:pt>
    <dgm:pt modelId="{BC3B9127-5DA3-4960-8BEF-EC16A4C1CC8C}" type="sibTrans" cxnId="{DD962916-B779-4BE8-BA98-7858C5DCACB7}">
      <dgm:prSet/>
      <dgm:spPr/>
    </dgm:pt>
    <dgm:pt modelId="{1F4847F7-D325-4310-9A9A-81AB08C7A729}">
      <dgm:prSet phldr="0"/>
      <dgm:spPr/>
      <dgm:t>
        <a:bodyPr/>
        <a:lstStyle/>
        <a:p>
          <a:pPr algn="l" rtl="0"/>
          <a:r>
            <a:rPr lang="en-US" dirty="0">
              <a:latin typeface="Calibri Light" panose="020F0302020204030204"/>
            </a:rPr>
            <a:t>NACDD endorsed Mental</a:t>
          </a:r>
          <a:r>
            <a:rPr lang="en-US" dirty="0"/>
            <a:t> Health Matters Act (HR 7780)</a:t>
          </a:r>
          <a:r>
            <a:rPr lang="en-US" dirty="0">
              <a:latin typeface="Calibri Light" panose="020F0302020204030204"/>
            </a:rPr>
            <a:t> passed the House</a:t>
          </a:r>
          <a:r>
            <a:rPr lang="en-US" dirty="0"/>
            <a:t>.  Among other provisions, the bill creates various grants to increase the number of school-based mental health services providers and </a:t>
          </a:r>
          <a:r>
            <a:rPr lang="en-US" dirty="0">
              <a:latin typeface="Calibri Light" panose="020F0302020204030204"/>
            </a:rPr>
            <a:t>the RISE Act (NACDD endorsed legislation that allows</a:t>
          </a:r>
          <a:r>
            <a:rPr lang="en-US" dirty="0"/>
            <a:t> college students with disabilities who had a high school IEP or 504 Plan to provide sufficient evidence of a disability when seeking accommodations in college</a:t>
          </a:r>
          <a:r>
            <a:rPr lang="en-US" dirty="0">
              <a:latin typeface="Calibri Light" panose="020F0302020204030204"/>
            </a:rPr>
            <a:t>).  You can share the action alert message to senators by clicking </a:t>
          </a:r>
          <a:r>
            <a:rPr lang="en-US" dirty="0">
              <a:hlinkClick xmlns:r="http://schemas.openxmlformats.org/officeDocument/2006/relationships" r:id="rId1"/>
            </a:rPr>
            <a:t>https://p2a.co/VFnh7tb</a:t>
          </a:r>
          <a:r>
            <a:rPr lang="en-US" dirty="0">
              <a:latin typeface="Calibri Light" panose="020F0302020204030204"/>
            </a:rPr>
            <a:t> </a:t>
          </a:r>
          <a:endParaRPr lang="en-US" dirty="0"/>
        </a:p>
      </dgm:t>
    </dgm:pt>
    <dgm:pt modelId="{FDC4D64B-F2C4-4657-8CCD-71FDB337CDB9}" type="parTrans" cxnId="{62042342-2797-41F6-A0BC-F524B8FD5DF6}">
      <dgm:prSet/>
      <dgm:spPr/>
    </dgm:pt>
    <dgm:pt modelId="{BBBE310D-3DA8-4B5B-97BC-AF2E96657220}" type="sibTrans" cxnId="{62042342-2797-41F6-A0BC-F524B8FD5DF6}">
      <dgm:prSet/>
      <dgm:spPr/>
    </dgm:pt>
    <dgm:pt modelId="{4C1B73B6-598B-414C-B438-48567B4F13DA}" type="pres">
      <dgm:prSet presAssocID="{C9680EC6-0CC7-435D-B3CE-FA1482011C08}" presName="linear" presStyleCnt="0">
        <dgm:presLayoutVars>
          <dgm:animLvl val="lvl"/>
          <dgm:resizeHandles val="exact"/>
        </dgm:presLayoutVars>
      </dgm:prSet>
      <dgm:spPr/>
    </dgm:pt>
    <dgm:pt modelId="{F0A09D97-5611-4570-AF96-E3F5D998AD80}" type="pres">
      <dgm:prSet presAssocID="{3C6308F6-04D1-478C-9B17-2FE645E745D7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221C6748-5D9E-4F32-AB82-4E73ACA03038}" type="pres">
      <dgm:prSet presAssocID="{BC3B9127-5DA3-4960-8BEF-EC16A4C1CC8C}" presName="spacer" presStyleCnt="0"/>
      <dgm:spPr/>
    </dgm:pt>
    <dgm:pt modelId="{A9228353-3F08-4C32-8AD8-7F6FFB919530}" type="pres">
      <dgm:prSet presAssocID="{1F4847F7-D325-4310-9A9A-81AB08C7A729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DD962916-B779-4BE8-BA98-7858C5DCACB7}" srcId="{C9680EC6-0CC7-435D-B3CE-FA1482011C08}" destId="{3C6308F6-04D1-478C-9B17-2FE645E745D7}" srcOrd="0" destOrd="0" parTransId="{42C21877-13A9-4ABC-8C23-D8AF16D63802}" sibTransId="{BC3B9127-5DA3-4960-8BEF-EC16A4C1CC8C}"/>
    <dgm:cxn modelId="{E3687E3B-F8B6-420F-8262-8BCCDCB214C9}" type="presOf" srcId="{1F4847F7-D325-4310-9A9A-81AB08C7A729}" destId="{A9228353-3F08-4C32-8AD8-7F6FFB919530}" srcOrd="0" destOrd="0" presId="urn:microsoft.com/office/officeart/2005/8/layout/vList2"/>
    <dgm:cxn modelId="{62042342-2797-41F6-A0BC-F524B8FD5DF6}" srcId="{C9680EC6-0CC7-435D-B3CE-FA1482011C08}" destId="{1F4847F7-D325-4310-9A9A-81AB08C7A729}" srcOrd="1" destOrd="0" parTransId="{FDC4D64B-F2C4-4657-8CCD-71FDB337CDB9}" sibTransId="{BBBE310D-3DA8-4B5B-97BC-AF2E96657220}"/>
    <dgm:cxn modelId="{31BB5077-9602-4C91-8A0B-17D9ADC8B812}" type="presOf" srcId="{C9680EC6-0CC7-435D-B3CE-FA1482011C08}" destId="{4C1B73B6-598B-414C-B438-48567B4F13DA}" srcOrd="0" destOrd="0" presId="urn:microsoft.com/office/officeart/2005/8/layout/vList2"/>
    <dgm:cxn modelId="{6EDA95D3-3DB8-46E8-A50F-0D2C5E577B65}" type="presOf" srcId="{3C6308F6-04D1-478C-9B17-2FE645E745D7}" destId="{F0A09D97-5611-4570-AF96-E3F5D998AD80}" srcOrd="0" destOrd="0" presId="urn:microsoft.com/office/officeart/2005/8/layout/vList2"/>
    <dgm:cxn modelId="{D942D9EA-19E8-4A92-A584-70752305FF48}" type="presParOf" srcId="{4C1B73B6-598B-414C-B438-48567B4F13DA}" destId="{F0A09D97-5611-4570-AF96-E3F5D998AD80}" srcOrd="0" destOrd="0" presId="urn:microsoft.com/office/officeart/2005/8/layout/vList2"/>
    <dgm:cxn modelId="{2F8E0778-D7EE-41E0-9EA5-245E0B03DAA4}" type="presParOf" srcId="{4C1B73B6-598B-414C-B438-48567B4F13DA}" destId="{221C6748-5D9E-4F32-AB82-4E73ACA03038}" srcOrd="1" destOrd="0" presId="urn:microsoft.com/office/officeart/2005/8/layout/vList2"/>
    <dgm:cxn modelId="{A008077C-1A21-4844-AF89-74DC81DF0305}" type="presParOf" srcId="{4C1B73B6-598B-414C-B438-48567B4F13DA}" destId="{A9228353-3F08-4C32-8AD8-7F6FFB919530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A09D97-5611-4570-AF96-E3F5D998AD80}">
      <dsp:nvSpPr>
        <dsp:cNvPr id="0" name=""/>
        <dsp:cNvSpPr/>
      </dsp:nvSpPr>
      <dsp:spPr>
        <a:xfrm>
          <a:off x="0" y="302519"/>
          <a:ext cx="6347274" cy="284821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latin typeface="Calibri Light" panose="020F0302020204030204"/>
            </a:rPr>
            <a:t>Continuing Resolution (CR) to December</a:t>
          </a:r>
          <a:r>
            <a:rPr lang="en-US" sz="1900" kern="1200" dirty="0"/>
            <a:t> </a:t>
          </a:r>
          <a:r>
            <a:rPr lang="en-US" sz="1900" kern="1200" dirty="0">
              <a:latin typeface="Calibri Light" panose="020F0302020204030204"/>
            </a:rPr>
            <a:t>16.</a:t>
          </a:r>
          <a:endParaRPr lang="en-US" sz="1900" kern="1200" dirty="0"/>
        </a:p>
      </dsp:txBody>
      <dsp:txXfrm>
        <a:off x="139039" y="441558"/>
        <a:ext cx="6069196" cy="2570140"/>
      </dsp:txXfrm>
    </dsp:sp>
    <dsp:sp modelId="{A9228353-3F08-4C32-8AD8-7F6FFB919530}">
      <dsp:nvSpPr>
        <dsp:cNvPr id="0" name=""/>
        <dsp:cNvSpPr/>
      </dsp:nvSpPr>
      <dsp:spPr>
        <a:xfrm>
          <a:off x="0" y="3205458"/>
          <a:ext cx="6347274" cy="2848218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latin typeface="Calibri Light" panose="020F0302020204030204"/>
            </a:rPr>
            <a:t>NACDD endorsed Mental</a:t>
          </a:r>
          <a:r>
            <a:rPr lang="en-US" sz="1900" kern="1200" dirty="0"/>
            <a:t> Health Matters Act (HR 7780)</a:t>
          </a:r>
          <a:r>
            <a:rPr lang="en-US" sz="1900" kern="1200" dirty="0">
              <a:latin typeface="Calibri Light" panose="020F0302020204030204"/>
            </a:rPr>
            <a:t> passed the House</a:t>
          </a:r>
          <a:r>
            <a:rPr lang="en-US" sz="1900" kern="1200" dirty="0"/>
            <a:t>.  Among other provisions, the bill creates various grants to increase the number of school-based mental health services providers and </a:t>
          </a:r>
          <a:r>
            <a:rPr lang="en-US" sz="1900" kern="1200" dirty="0">
              <a:latin typeface="Calibri Light" panose="020F0302020204030204"/>
            </a:rPr>
            <a:t>the RISE Act (NACDD endorsed legislation that allows</a:t>
          </a:r>
          <a:r>
            <a:rPr lang="en-US" sz="1900" kern="1200" dirty="0"/>
            <a:t> college students with disabilities who had a high school IEP or 504 Plan to provide sufficient evidence of a disability when seeking accommodations in college</a:t>
          </a:r>
          <a:r>
            <a:rPr lang="en-US" sz="1900" kern="1200" dirty="0">
              <a:latin typeface="Calibri Light" panose="020F0302020204030204"/>
            </a:rPr>
            <a:t>).  You can share the action alert message to senators by clicking </a:t>
          </a:r>
          <a:r>
            <a:rPr lang="en-US" sz="1900" kern="1200" dirty="0">
              <a:hlinkClick xmlns:r="http://schemas.openxmlformats.org/officeDocument/2006/relationships" r:id="rId1"/>
            </a:rPr>
            <a:t>https://p2a.co/VFnh7tb</a:t>
          </a:r>
          <a:r>
            <a:rPr lang="en-US" sz="1900" kern="1200" dirty="0">
              <a:latin typeface="Calibri Light" panose="020F0302020204030204"/>
            </a:rPr>
            <a:t> </a:t>
          </a:r>
          <a:endParaRPr lang="en-US" sz="1900" kern="1200" dirty="0"/>
        </a:p>
      </dsp:txBody>
      <dsp:txXfrm>
        <a:off x="139039" y="3344497"/>
        <a:ext cx="6069196" cy="25701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B1BACB-5205-46D5-BB5B-935E3E9604E8}" type="datetimeFigureOut">
              <a:rPr lang="en-US"/>
              <a:t>10/12/2022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29396C-6704-4805-B01C-B1E51C0A9950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292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EARN Act contains changes to various tax provisions in retirement accounts – increases age of mandatory withdraws of IRAs, </a:t>
            </a:r>
            <a:r>
              <a:rPr lang="en-US" dirty="0" err="1"/>
              <a:t>ect.</a:t>
            </a:r>
            <a:r>
              <a:rPr lang="en-US" dirty="0"/>
              <a:t> https://www.finance.senate.gov/imo/media/doc/EARN%20Act%20section%20by%20section%20summary.pdf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29396C-6704-4805-B01C-B1E51C0A9950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787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66DA5-7751-4D3D-B753-58DF3B418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787A8-0D67-4B7E-9B48-86BD906AB6B5}"/>
              </a:ext>
            </a:extLst>
          </p:cNvPr>
          <p:cNvCxnSpPr>
            <a:cxnSpLocks/>
          </p:cNvCxnSpPr>
          <p:nvPr/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86188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C05CAAB-DBA2-4548-AD5F-01BB97FBB207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98584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FC2D1-D3FE-4B37-8740-57444421F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5AF550-086C-426E-A374-85DB39570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58988-AD39-4AE9-8E6A-0907F0BE2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66319-82EE-408E-819F-8F8E6DBA7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1C8A6-777F-496D-8620-AE52BFC33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031F83B-57A8-4533-981C-D1FFAD2B6B6F}"/>
              </a:ext>
            </a:extLst>
          </p:cNvPr>
          <p:cNvCxnSpPr>
            <a:cxnSpLocks/>
          </p:cNvCxnSpPr>
          <p:nvPr/>
        </p:nvCxnSpPr>
        <p:spPr>
          <a:xfrm>
            <a:off x="715890" y="1701425"/>
            <a:ext cx="0" cy="5148262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8401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57166-6921-4546-BA2C-99E464681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B9122-6371-4049-B57A-33DED7DA2F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14555D-0753-4312-A26B-2338813F9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8FDCB-69DA-4A8F-8B91-5CFF77897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AC8C07-E0D3-4464-AE3C-25730D75C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2596A6-734E-4AE0-BFB8-3089137BF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B7E8F4-3FB3-45AB-A381-9093CA95AAE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53312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6B3EF2-2C04-480F-A570-14E520DD0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F5783E-3073-4F4D-8B9C-C5B18DDA5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A75FE3-6719-4790-AA00-251BC2A6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34881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7596AF9-469C-436D-B7D2-77952EF1825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13351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F36D6-399B-43E3-84DD-9FC5119EC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234AB7-3B85-4028-A500-5A1BDBF45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1F40F0-9909-442F-BBA4-409D061ED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3C1207-D1C8-49E3-8837-E2B89D366FA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6851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0F214-646F-4D81-AD12-65628EC98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71768-C3FA-49EF-99EF-06E6C3B28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DA6F24-ED6C-4D12-A9D6-EE37FBD68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E6AACE-FAFB-4934-8E3C-AB5B2163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533EA-D0F8-4C79-8721-F190DE2D2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59BAC9-F101-4394-BBA4-3D21A3497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F3A79C9-7EDC-44F6-AC48-5DD98A7695AD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1737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CB71F-B6C2-4866-BC97-304F78816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5ED73B-8413-478D-80D7-B78B69763B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BDF226-1B94-4D2D-98B3-7B932FB17D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0C4E9A-CA29-4CCD-ACFA-B29F80FBA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A5B7BE-3F1B-4FF3-B1D7-6E39B99D0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F18F1-E27E-470E-AE13-4755DEE63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0F08750-B7F2-4119-B151-68DE774813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2014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AD429-654B-4F0E-94E9-6FEF8EC67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8D60B2-06F5-4567-BE1F-BBA5270537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6F6F2-8269-4B80-8EE3-81FEE0F9D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C86E4-3EDE-4EB4-B1A3-A1198AADD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752B0-ACEC-49EF-8131-FCF35BC5C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A0462E3-375D-4E76-8886-69E06985D069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48371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23B094-F480-477B-901C-7181F88C07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052089-A920-4E52-98DC-8A5DC7B0AC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A074FE-F1B4-421F-A66E-FA351C8F9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764BA-3AB2-45FD-ABCB-975B3FDDF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B3FEF-8252-49FD-82F2-3E5FABC65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AEB5C65-83BB-4EBD-AD22-EDA8489D0F5D}"/>
              </a:ext>
            </a:extLst>
          </p:cNvPr>
          <p:cNvCxnSpPr>
            <a:cxnSpLocks/>
          </p:cNvCxnSpPr>
          <p:nvPr/>
        </p:nvCxnSpPr>
        <p:spPr>
          <a:xfrm flipV="1">
            <a:off x="8313" y="261865"/>
            <a:ext cx="11353802" cy="1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45850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B3708-E569-4F4D-8D92-DF64852A76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FA57AA-17DA-1941-8B14-0D9733F1F7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522B33-8EC5-A242-B9E0-A883E1A27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27659-D0B3-CB4B-8518-95026BBD8049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9B74DE-8A52-4849-9E1A-D4A7CEE29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0E79A9-7649-B146-8072-0D89C69EF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AB23F-1028-1F4B-8D16-EAA945BE3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83792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2FADE-49FC-8144-A75C-F0BD93CB8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FDE038-5077-CB4D-8037-44D92B7F4C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BB89B0-6B0A-8743-BD8B-F5A6728A1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27659-D0B3-CB4B-8518-95026BBD8049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CCC680-3672-0644-9324-C1ED8D7B2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0EA311-3F46-754C-B99C-9AEF60625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AB23F-1028-1F4B-8D16-EAA945BE3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9108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FE1FF-C80D-C149-83F1-4BDD54807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2DF4F1-4B0F-F248-8295-A546515F89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FA5D6F-5C34-4F41-A887-932C50BB7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27659-D0B3-CB4B-8518-95026BBD8049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62EA77-C481-B047-B170-49DDCC690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122DB0-1989-154D-9AD8-38BFC9167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AB23F-1028-1F4B-8D16-EAA945BE3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2729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18432-806F-6A41-80ED-BDEDF5D68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1F05F2-542E-4B42-A62D-041C264C7B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3A30B3-EA95-BE43-A155-BE4FE505B1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89F22E-85A3-4040-8931-ACFC46AE6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27659-D0B3-CB4B-8518-95026BBD8049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303BAD-E7EE-7F45-93F8-9AED3DA0E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BF3ECA-57E2-2B4B-808B-A5D153645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AB23F-1028-1F4B-8D16-EAA945BE3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6131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1280C1-9986-864D-BDBA-8424DA11F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9BB065-889E-E84E-82B5-39D7F3504A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A3850D-DEA8-3745-9A09-6CCB54779B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5678FE-E390-AF4D-8EAB-418A03B073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631B98-0F81-2F4C-ABC9-5151FB014A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10FD07-9436-BE4A-AD4E-9EF27F18C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27659-D0B3-CB4B-8518-95026BBD8049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5AD72D-82CC-4844-BA3A-D5F4C83BD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DE8998-381B-2C47-B155-939422CED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AB23F-1028-1F4B-8D16-EAA945BE3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72449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530F2-F487-AB4C-9DE2-0D29F96A4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0CEBF7-8234-5845-BB12-C81A76DEA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27659-D0B3-CB4B-8518-95026BBD8049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594460-1623-3A42-B62D-E66427FE7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D92C89-A8DE-D644-874D-D8F56D005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AB23F-1028-1F4B-8D16-EAA945BE3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8504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B0725E-A090-A948-9647-C2D963A1F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27659-D0B3-CB4B-8518-95026BBD8049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5B7EDB-9C2F-394D-8690-5F9F9FC2F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490537-92C6-6D41-B7B1-256223111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AB23F-1028-1F4B-8D16-EAA945BE3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114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C250E-2264-6A4D-AA8A-914BC6938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955BC5-35A6-4E4C-A244-B34C69DC42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934812-45A7-424C-8259-C7319652DC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4B2BF0-025D-1A47-AF18-1ACCEA20E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27659-D0B3-CB4B-8518-95026BBD8049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8C9890-16C4-2747-9F09-D0015AF4B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F5BB91-4AC3-4A42-8978-0CE242BAF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AB23F-1028-1F4B-8D16-EAA945BE3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61876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53F528-10D4-624C-9BC7-380AC2DD6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5A9B93-E65B-554E-8776-EABBED4282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FE032B-A70A-7940-A8F2-086171236D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65396C-3362-FD42-8648-3F51B7AC9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27659-D0B3-CB4B-8518-95026BBD8049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628E13-3BEA-3D4F-AD45-177AE0D15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32FA83-E279-D94A-863A-9302D896F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AB23F-1028-1F4B-8D16-EAA945BE3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83964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54E97-D6D2-3F41-A4D4-229ABD220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D10EA9-A29F-9547-BD7A-C78D507187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8246A8-6955-7E4D-AB55-4F7B98B01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27659-D0B3-CB4B-8518-95026BBD8049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397E64-491B-0D43-BEF6-D7F4B62C0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F976F7-417E-1B40-A825-C372A9D6C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AB23F-1028-1F4B-8D16-EAA945BE3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85493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BE87A4-2B2A-8847-94C4-D7D3CA4D80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051441-4E45-B045-9ECE-6F7423B74F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3A69D5-D1F6-9842-B779-E343DF13E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27659-D0B3-CB4B-8518-95026BBD8049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59BB80-CDE2-9649-A2B2-381E47C2B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02A146-709D-B44B-9A60-62AD1E882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AB23F-1028-1F4B-8D16-EAA945BE3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885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DA4224-F4E4-47A4-ACF7-231749390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79907-DC49-4B86-A34C-C97DBC26A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BC8A0-34FC-4B6E-B42B-A721267D8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10/12/2022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AC0B6-4CC4-4E41-8A4D-F62E17F28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0E9BD-90BD-46AE-8A0D-06796ADB7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51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11" r:id="rId6"/>
    <p:sldLayoutId id="2147483706" r:id="rId7"/>
    <p:sldLayoutId id="2147483707" r:id="rId8"/>
    <p:sldLayoutId id="2147483708" r:id="rId9"/>
    <p:sldLayoutId id="2147483710" r:id="rId10"/>
    <p:sldLayoutId id="214748370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AAE8DE-C470-0F4C-AC75-7E6B0F7E9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03AE87-437E-9746-A248-B9D131C4FC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D128C6-1A32-CA46-9473-F339313347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027659-D0B3-CB4B-8518-95026BBD8049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B5F80C-4366-2F4B-81E4-A17C52B51C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7F57A-DC43-6E44-A09A-27A6071061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AB23F-1028-1F4B-8D16-EAA945BE3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108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6220" y="1122363"/>
            <a:ext cx="11471752" cy="2387600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4000" dirty="0">
                <a:ea typeface="+mj-lt"/>
                <a:cs typeface="+mj-lt"/>
              </a:rPr>
              <a:t>Policy Update</a:t>
            </a:r>
            <a:br>
              <a:rPr lang="en-US" sz="4000" dirty="0">
                <a:ea typeface="+mj-lt"/>
                <a:cs typeface="+mj-lt"/>
              </a:rPr>
            </a:br>
            <a:r>
              <a:rPr lang="en-US" sz="4000" dirty="0">
                <a:ea typeface="+mj-lt"/>
                <a:cs typeface="+mj-lt"/>
              </a:rPr>
              <a:t>October 12, 2022</a:t>
            </a:r>
            <a:endParaRPr lang="en-US" sz="4000" dirty="0">
              <a:cs typeface="Calibri Light" panose="020F030202020403020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ea typeface="+mn-lt"/>
                <a:cs typeface="+mn-lt"/>
              </a:rPr>
              <a:t>Erin Prangley, Director, Public Policy</a:t>
            </a:r>
            <a:br>
              <a:rPr lang="en-US">
                <a:ea typeface="+mn-lt"/>
                <a:cs typeface="+mn-lt"/>
              </a:rPr>
            </a:br>
            <a:r>
              <a:rPr lang="en-US">
                <a:ea typeface="+mn-lt"/>
                <a:cs typeface="+mn-lt"/>
              </a:rPr>
              <a:t>National Association of Councils on Developmental Disabilities</a:t>
            </a:r>
            <a:endParaRPr lang="en-US"/>
          </a:p>
        </p:txBody>
      </p:sp>
      <p:pic>
        <p:nvPicPr>
          <p:cNvPr id="4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57DEDAD0-4F2C-4498-968B-E4C826F49D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0700" y="4429677"/>
            <a:ext cx="6057900" cy="2240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717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17ADD2-A56F-4F8A-8A2C-B1F385B7B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US" sz="6000">
                <a:solidFill>
                  <a:schemeClr val="bg1"/>
                </a:solidFill>
                <a:cs typeface="Calibri Light"/>
              </a:rPr>
              <a:t>Legislative Update</a:t>
            </a:r>
            <a:endParaRPr lang="en-US" sz="3600">
              <a:solidFill>
                <a:schemeClr val="bg1"/>
              </a:solidFill>
              <a:cs typeface="Calibri Light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CCB6CDB-DD77-4DC7-8C5A-99BCDD3658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4026772"/>
              </p:ext>
            </p:extLst>
          </p:nvPr>
        </p:nvGraphicFramePr>
        <p:xfrm>
          <a:off x="5500753" y="185981"/>
          <a:ext cx="6347274" cy="63561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82330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Text&#10;&#10;Description automatically generated">
            <a:extLst>
              <a:ext uri="{FF2B5EF4-FFF2-40B4-BE49-F238E27FC236}">
                <a16:creationId xmlns:a16="http://schemas.microsoft.com/office/drawing/2014/main" id="{C4D16484-0A9C-F0E2-8108-7C7E1137E0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7329" y="154637"/>
            <a:ext cx="5037341" cy="6548725"/>
          </a:xfrm>
          <a:prstGeom prst="rect">
            <a:avLst/>
          </a:prstGeom>
          <a:ln>
            <a:noFill/>
          </a:ln>
        </p:spPr>
      </p:pic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8937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radientVTI">
  <a:themeElements>
    <a:clrScheme name="Gradient">
      <a:dk1>
        <a:sysClr val="windowText" lastClr="000000"/>
      </a:dk1>
      <a:lt1>
        <a:sysClr val="window" lastClr="FFFFFF"/>
      </a:lt1>
      <a:dk2>
        <a:srgbClr val="10013F"/>
      </a:dk2>
      <a:lt2>
        <a:srgbClr val="F2F0FF"/>
      </a:lt2>
      <a:accent1>
        <a:srgbClr val="814DFF"/>
      </a:accent1>
      <a:accent2>
        <a:srgbClr val="243FFF"/>
      </a:accent2>
      <a:accent3>
        <a:srgbClr val="FF83B6"/>
      </a:accent3>
      <a:accent4>
        <a:srgbClr val="FF9022"/>
      </a:accent4>
      <a:accent5>
        <a:srgbClr val="FF1F85"/>
      </a:accent5>
      <a:accent6>
        <a:srgbClr val="1A98FF"/>
      </a:accent6>
      <a:hlink>
        <a:srgbClr val="0563C1"/>
      </a:hlink>
      <a:folHlink>
        <a:srgbClr val="954F72"/>
      </a:folHlink>
    </a:clrScheme>
    <a:fontScheme name="Univers">
      <a:majorFont>
        <a:latin typeface="Univers"/>
        <a:ea typeface=""/>
        <a:cs typeface=""/>
      </a:majorFont>
      <a:minorFont>
        <a:latin typeface="Univer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VTI" id="{605F9078-86F9-4258-A3E1-F8EFF02AE8CC}" vid="{4848699B-BB01-41E3-9EC4-3D97DFE5292B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A0C90C0BAAFC42B9CBFEC0708F4935" ma:contentTypeVersion="16" ma:contentTypeDescription="Create a new document." ma:contentTypeScope="" ma:versionID="32758b40ba55c79af3b5a9ab846d7674">
  <xsd:schema xmlns:xsd="http://www.w3.org/2001/XMLSchema" xmlns:xs="http://www.w3.org/2001/XMLSchema" xmlns:p="http://schemas.microsoft.com/office/2006/metadata/properties" xmlns:ns2="560c9c75-9737-4a47-90d7-3192440b0b55" xmlns:ns3="7244ee07-bebb-4256-851d-8920eeb3e1b7" targetNamespace="http://schemas.microsoft.com/office/2006/metadata/properties" ma:root="true" ma:fieldsID="7d69360a3bdbbfdfca6d01ba7092f1df" ns2:_="" ns3:_="">
    <xsd:import namespace="560c9c75-9737-4a47-90d7-3192440b0b55"/>
    <xsd:import namespace="7244ee07-bebb-4256-851d-8920eeb3e1b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DateTaken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0c9c75-9737-4a47-90d7-3192440b0b5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b6cdaa0-f793-43fc-9d66-18f7e46bb38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44ee07-bebb-4256-851d-8920eeb3e1b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c59ed9a-9116-4bad-92b9-f5b46ad154c1}" ma:internalName="TaxCatchAll" ma:showField="CatchAllData" ma:web="7244ee07-bebb-4256-851d-8920eeb3e1b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244ee07-bebb-4256-851d-8920eeb3e1b7">
      <UserInfo>
        <DisplayName/>
        <AccountId xsi:nil="true"/>
        <AccountType/>
      </UserInfo>
    </SharedWithUsers>
    <MediaLengthInSeconds xmlns="560c9c75-9737-4a47-90d7-3192440b0b55" xsi:nil="true"/>
    <lcf76f155ced4ddcb4097134ff3c332f xmlns="560c9c75-9737-4a47-90d7-3192440b0b55">
      <Terms xmlns="http://schemas.microsoft.com/office/infopath/2007/PartnerControls"/>
    </lcf76f155ced4ddcb4097134ff3c332f>
    <TaxCatchAll xmlns="7244ee07-bebb-4256-851d-8920eeb3e1b7" xsi:nil="true"/>
  </documentManagement>
</p:properties>
</file>

<file path=customXml/itemProps1.xml><?xml version="1.0" encoding="utf-8"?>
<ds:datastoreItem xmlns:ds="http://schemas.openxmlformats.org/officeDocument/2006/customXml" ds:itemID="{FDEFD82C-02B0-4866-9104-2EECDFD3F0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0c9c75-9737-4a47-90d7-3192440b0b55"/>
    <ds:schemaRef ds:uri="7244ee07-bebb-4256-851d-8920eeb3e1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0D543FF-B70E-472D-8525-0629AC6D3FA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D09B077-0848-447B-B74A-E56048556DDE}">
  <ds:schemaRefs>
    <ds:schemaRef ds:uri="560c9c75-9737-4a47-90d7-3192440b0b55"/>
    <ds:schemaRef ds:uri="7244ee07-bebb-4256-851d-8920eeb3e1b7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3</Slides>
  <Notes>1</Notes>
  <HiddenSlides>0</HiddenSlide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office theme</vt:lpstr>
      <vt:lpstr>GradientVTI</vt:lpstr>
      <vt:lpstr>Office Theme</vt:lpstr>
      <vt:lpstr>Policy Update October 12, 2022</vt:lpstr>
      <vt:lpstr>Legislative Update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1362</cp:revision>
  <dcterms:created xsi:type="dcterms:W3CDTF">2020-12-23T19:57:03Z</dcterms:created>
  <dcterms:modified xsi:type="dcterms:W3CDTF">2022-10-12T20:18:12Z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0x01010010A0C90C0BAAFC42B9CBFEC0708F4935</vt:lpwstr>
  </property>
  <property fmtid="{D5CDD505-2E9C-101B-9397-08002B2CF9AE}" pid="3" name="Order">
    <vt:r8>7685300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ComplianceAssetId">
    <vt:lpwstr/>
  </property>
  <property fmtid="{D5CDD505-2E9C-101B-9397-08002B2CF9AE}" pid="7" name="TemplateUrl">
    <vt:lpwstr/>
  </property>
  <property fmtid="{D5CDD505-2E9C-101B-9397-08002B2CF9AE}" pid="8" name="_ExtendedDescription">
    <vt:lpwstr/>
  </property>
  <property fmtid="{D5CDD505-2E9C-101B-9397-08002B2CF9AE}" pid="9" name="MediaServiceImageTags">
    <vt:lpwstr/>
  </property>
</Properties>
</file>