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12" r:id="rId5"/>
    <p:sldMasterId id="2147483648" r:id="rId6"/>
  </p:sldMasterIdLst>
  <p:notesMasterIdLst>
    <p:notesMasterId r:id="rId15"/>
  </p:notesMasterIdLst>
  <p:sldIdLst>
    <p:sldId id="256" r:id="rId7"/>
    <p:sldId id="266" r:id="rId8"/>
    <p:sldId id="308" r:id="rId9"/>
    <p:sldId id="303" r:id="rId10"/>
    <p:sldId id="305" r:id="rId11"/>
    <p:sldId id="306" r:id="rId12"/>
    <p:sldId id="307" r:id="rId13"/>
    <p:sldId id="30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8A07"/>
    <a:srgbClr val="F7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DE746D-3D8A-B131-E715-D002D7336149}" v="4" dt="2022-05-18T15:57:27.807"/>
    <p1510:client id="{23121A96-F45F-CAB5-49FE-F4BCAA40AB65}" v="5" dt="2022-02-02T20:22:22.657"/>
    <p1510:client id="{25383070-A515-7AB4-EF22-41A471F6A3EC}" v="956" dt="2022-05-16T14:46:56.077"/>
    <p1510:client id="{26B195F2-2D19-A176-CD60-343DC348CFE4}" v="12" dt="2022-09-28T17:43:23.135"/>
    <p1510:client id="{3615651E-FE11-A61B-9C08-AE682BCA5333}" v="580" dt="2022-02-16T18:21:34.032"/>
    <p1510:client id="{36FDB27C-5973-CBD2-B63D-66CF7D67E7AF}" v="77" dt="2022-02-23T21:07:57.513"/>
    <p1510:client id="{499E2A11-7611-5322-14D9-E98349E6718C}" v="1084" dt="2022-05-04T20:46:01.339"/>
    <p1510:client id="{5831DC45-6867-2E5D-D4D4-C4A2C665B946}" v="2" dt="2022-02-02T20:23:14.477"/>
    <p1510:client id="{5B2ECA8C-3156-8597-ED28-870636AB3166}" v="440" dt="2022-09-28T18:42:22.968"/>
    <p1510:client id="{5FAF3BCF-3426-E27A-1C06-4A0C7131514B}" v="474" dt="2022-04-20T19:54:05.154"/>
    <p1510:client id="{627B2BE9-06C2-1F20-8E01-CBAF5097ECB6}" v="4" dt="2022-05-02T17:31:37.164"/>
    <p1510:client id="{6E4572D3-0586-C533-0BED-E290352F5765}" v="195" dt="2022-06-22T17:20:44.024"/>
    <p1510:client id="{72D226C6-97A6-6734-A9EF-B9C36AC2FEC6}" v="12" dt="2022-05-23T13:27:59.342"/>
    <p1510:client id="{7E4A51CF-0068-FD33-D87F-F7FC0380D28F}" v="858" dt="2022-04-20T20:05:07.247"/>
    <p1510:client id="{9288C29D-8524-5445-6ED7-FE3313F2A121}" v="220" dt="2022-02-02T20:53:33.769"/>
    <p1510:client id="{92E5210B-218E-71E8-69C7-9D329190CE50}" v="4" dt="2022-06-22T13:23:29.427"/>
    <p1510:client id="{95062200-44D0-9B8C-B35C-DECEE13481C3}" v="73" dt="2022-05-09T17:18:13.690"/>
    <p1510:client id="{9AC1B0FC-D690-FCE9-7F3E-9CE1377F787F}" v="663" dt="2022-09-23T15:15:28.521"/>
    <p1510:client id="{9C7C5829-B34B-5B52-F95C-7B8DC253BD6B}" v="53" dt="2022-01-12T20:45:27.870"/>
    <p1510:client id="{9C97866E-09FC-5A61-0479-3864BC0FD66F}" v="1" dt="2022-05-23T13:20:02.892"/>
    <p1510:client id="{A69C1AE6-4A4E-E009-B71E-F93587B45574}" v="592" dt="2022-05-11T20:08:00.915"/>
    <p1510:client id="{B6743BB4-8B78-480D-7898-9B3C76F2364C}" v="1063" dt="2022-08-03T20:02:43.049"/>
    <p1510:client id="{BC712416-C25D-2DEE-2620-3E0C3DC69569}" v="728" dt="2022-05-25T20:02:39.522"/>
    <p1510:client id="{BCA4B043-FA8F-7F2F-BAF0-3B1E65689296}" v="961" dt="2022-06-29T19:37:52.397"/>
    <p1510:client id="{C1BC3C7F-88E0-5BC1-217C-3E56E2146AAE}" v="3" dt="2022-02-16T17:19:43.689"/>
    <p1510:client id="{C5FD2DB6-A304-209B-97C9-7524FAD4EF27}" v="8" dt="2022-02-23T21:41:05.023"/>
    <p1510:client id="{CBA08671-82F5-43B3-A730-5086210B110F}" v="1" dt="2022-01-12T21:16:50.353"/>
    <p1510:client id="{CF28E287-092E-87B3-85C2-C2CC33DDC3D2}" v="603" dt="2022-05-18T15:44:10.945"/>
    <p1510:client id="{E9A1CBE1-D625-9EEA-3A97-6BA34476169A}" v="710" dt="2022-03-02T17:44:02.416"/>
    <p1510:client id="{EEC5C52F-5D16-D4FF-18A4-F7D1B3525790}" v="134" dt="2022-02-23T20:51:10.022"/>
    <p1510:client id="{F09428E2-A404-C37E-7779-A6B4FD1AE002}" v="1317" dt="2022-08-24T19:05:32.955"/>
    <p1510:client id="{F3EA2623-FD6C-9C7A-62EA-37E6C8C0BF66}" v="1" dt="2022-08-03T20:50:19.075"/>
    <p1510:client id="{F71BD2DB-B6A1-8AEB-4BC2-BF9484111DB4}" v="1161" dt="2022-01-26T18:59:30.9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Prangley" userId="S::eprangley@nacdd.org::7f058b9a-f90a-4281-a8c6-5ba31926f190" providerId="AD" clId="Web-{26B195F2-2D19-A176-CD60-343DC348CFE4}"/>
    <pc:docChg chg="modSld">
      <pc:chgData name="Erin Prangley" userId="S::eprangley@nacdd.org::7f058b9a-f90a-4281-a8c6-5ba31926f190" providerId="AD" clId="Web-{26B195F2-2D19-A176-CD60-343DC348CFE4}" dt="2022-09-28T17:47:54.269" v="170" actId="20577"/>
      <pc:docMkLst>
        <pc:docMk/>
      </pc:docMkLst>
      <pc:sldChg chg="modSp">
        <pc:chgData name="Erin Prangley" userId="S::eprangley@nacdd.org::7f058b9a-f90a-4281-a8c6-5ba31926f190" providerId="AD" clId="Web-{26B195F2-2D19-A176-CD60-343DC348CFE4}" dt="2022-09-28T17:43:22.307" v="10" actId="20577"/>
        <pc:sldMkLst>
          <pc:docMk/>
          <pc:sldMk cId="109857222" sldId="256"/>
        </pc:sldMkLst>
        <pc:spChg chg="mod">
          <ac:chgData name="Erin Prangley" userId="S::eprangley@nacdd.org::7f058b9a-f90a-4281-a8c6-5ba31926f190" providerId="AD" clId="Web-{26B195F2-2D19-A176-CD60-343DC348CFE4}" dt="2022-09-28T17:43:22.307" v="10" actId="20577"/>
          <ac:spMkLst>
            <pc:docMk/>
            <pc:sldMk cId="109857222" sldId="256"/>
            <ac:spMk id="2" creationId="{00000000-0000-0000-0000-000000000000}"/>
          </ac:spMkLst>
        </pc:spChg>
      </pc:sldChg>
      <pc:sldChg chg="modSp">
        <pc:chgData name="Erin Prangley" userId="S::eprangley@nacdd.org::7f058b9a-f90a-4281-a8c6-5ba31926f190" providerId="AD" clId="Web-{26B195F2-2D19-A176-CD60-343DC348CFE4}" dt="2022-09-28T17:47:54.269" v="170" actId="20577"/>
        <pc:sldMkLst>
          <pc:docMk/>
          <pc:sldMk cId="1031210315" sldId="266"/>
        </pc:sldMkLst>
        <pc:graphicFrameChg chg="modGraphic">
          <ac:chgData name="Erin Prangley" userId="S::eprangley@nacdd.org::7f058b9a-f90a-4281-a8c6-5ba31926f190" providerId="AD" clId="Web-{26B195F2-2D19-A176-CD60-343DC348CFE4}" dt="2022-09-28T17:47:54.269" v="170" actId="20577"/>
          <ac:graphicFrameMkLst>
            <pc:docMk/>
            <pc:sldMk cId="1031210315" sldId="266"/>
            <ac:graphicFrameMk id="5" creationId="{0CCB6CDB-DD77-4DC7-8C5A-99BCDD365899}"/>
          </ac:graphicFrameMkLst>
        </pc:graphicFrameChg>
      </pc:sldChg>
    </pc:docChg>
  </pc:docChgLst>
  <pc:docChgLst>
    <pc:chgData name="Erin Prangley" userId="S::eprangley@nacdd.org::7f058b9a-f90a-4281-a8c6-5ba31926f190" providerId="AD" clId="Web-{9AC1B0FC-D690-FCE9-7F3E-9CE1377F787F}"/>
    <pc:docChg chg="addSld delSld modSld sldOrd">
      <pc:chgData name="Erin Prangley" userId="S::eprangley@nacdd.org::7f058b9a-f90a-4281-a8c6-5ba31926f190" providerId="AD" clId="Web-{9AC1B0FC-D690-FCE9-7F3E-9CE1377F787F}" dt="2022-09-23T15:15:28.521" v="810" actId="20577"/>
      <pc:docMkLst>
        <pc:docMk/>
      </pc:docMkLst>
      <pc:sldChg chg="modSp">
        <pc:chgData name="Erin Prangley" userId="S::eprangley@nacdd.org::7f058b9a-f90a-4281-a8c6-5ba31926f190" providerId="AD" clId="Web-{9AC1B0FC-D690-FCE9-7F3E-9CE1377F787F}" dt="2022-09-23T14:04:38.783" v="38" actId="20577"/>
        <pc:sldMkLst>
          <pc:docMk/>
          <pc:sldMk cId="109857222" sldId="256"/>
        </pc:sldMkLst>
        <pc:spChg chg="mod">
          <ac:chgData name="Erin Prangley" userId="S::eprangley@nacdd.org::7f058b9a-f90a-4281-a8c6-5ba31926f190" providerId="AD" clId="Web-{9AC1B0FC-D690-FCE9-7F3E-9CE1377F787F}" dt="2022-09-23T14:04:38.783" v="38" actId="20577"/>
          <ac:spMkLst>
            <pc:docMk/>
            <pc:sldMk cId="109857222" sldId="256"/>
            <ac:spMk id="2" creationId="{00000000-0000-0000-0000-000000000000}"/>
          </ac:spMkLst>
        </pc:spChg>
      </pc:sldChg>
      <pc:sldChg chg="modSp">
        <pc:chgData name="Erin Prangley" userId="S::eprangley@nacdd.org::7f058b9a-f90a-4281-a8c6-5ba31926f190" providerId="AD" clId="Web-{9AC1B0FC-D690-FCE9-7F3E-9CE1377F787F}" dt="2022-09-23T14:25:54.593" v="198" actId="20577"/>
        <pc:sldMkLst>
          <pc:docMk/>
          <pc:sldMk cId="1031210315" sldId="266"/>
        </pc:sldMkLst>
        <pc:graphicFrameChg chg="modGraphic">
          <ac:chgData name="Erin Prangley" userId="S::eprangley@nacdd.org::7f058b9a-f90a-4281-a8c6-5ba31926f190" providerId="AD" clId="Web-{9AC1B0FC-D690-FCE9-7F3E-9CE1377F787F}" dt="2022-09-23T14:25:54.593" v="198" actId="20577"/>
          <ac:graphicFrameMkLst>
            <pc:docMk/>
            <pc:sldMk cId="1031210315" sldId="266"/>
            <ac:graphicFrameMk id="5" creationId="{0CCB6CDB-DD77-4DC7-8C5A-99BCDD365899}"/>
          </ac:graphicFrameMkLst>
        </pc:graphicFrameChg>
      </pc:sldChg>
      <pc:sldChg chg="del">
        <pc:chgData name="Erin Prangley" userId="S::eprangley@nacdd.org::7f058b9a-f90a-4281-a8c6-5ba31926f190" providerId="AD" clId="Web-{9AC1B0FC-D690-FCE9-7F3E-9CE1377F787F}" dt="2022-09-23T14:05:08.596" v="54"/>
        <pc:sldMkLst>
          <pc:docMk/>
          <pc:sldMk cId="1571414036" sldId="300"/>
        </pc:sldMkLst>
      </pc:sldChg>
      <pc:sldChg chg="addSp delSp modSp add del ord">
        <pc:chgData name="Erin Prangley" userId="S::eprangley@nacdd.org::7f058b9a-f90a-4281-a8c6-5ba31926f190" providerId="AD" clId="Web-{9AC1B0FC-D690-FCE9-7F3E-9CE1377F787F}" dt="2022-09-23T14:55:36.728" v="604"/>
        <pc:sldMkLst>
          <pc:docMk/>
          <pc:sldMk cId="318285383" sldId="302"/>
        </pc:sldMkLst>
        <pc:spChg chg="add del">
          <ac:chgData name="Erin Prangley" userId="S::eprangley@nacdd.org::7f058b9a-f90a-4281-a8c6-5ba31926f190" providerId="AD" clId="Web-{9AC1B0FC-D690-FCE9-7F3E-9CE1377F787F}" dt="2022-09-23T14:34:07.214" v="201"/>
          <ac:spMkLst>
            <pc:docMk/>
            <pc:sldMk cId="318285383" sldId="302"/>
            <ac:spMk id="2" creationId="{C285B894-0F6F-8F61-6158-BA89D7A8AFA3}"/>
          </ac:spMkLst>
        </pc:spChg>
        <pc:spChg chg="mod">
          <ac:chgData name="Erin Prangley" userId="S::eprangley@nacdd.org::7f058b9a-f90a-4281-a8c6-5ba31926f190" providerId="AD" clId="Web-{9AC1B0FC-D690-FCE9-7F3E-9CE1377F787F}" dt="2022-09-23T14:06:03.066" v="67" actId="1076"/>
          <ac:spMkLst>
            <pc:docMk/>
            <pc:sldMk cId="318285383" sldId="302"/>
            <ac:spMk id="6" creationId="{CC8CDE09-38D2-5359-2027-25544E91561B}"/>
          </ac:spMkLst>
        </pc:spChg>
        <pc:spChg chg="mod">
          <ac:chgData name="Erin Prangley" userId="S::eprangley@nacdd.org::7f058b9a-f90a-4281-a8c6-5ba31926f190" providerId="AD" clId="Web-{9AC1B0FC-D690-FCE9-7F3E-9CE1377F787F}" dt="2022-09-23T14:05:29.565" v="57" actId="20577"/>
          <ac:spMkLst>
            <pc:docMk/>
            <pc:sldMk cId="318285383" sldId="302"/>
            <ac:spMk id="7" creationId="{F4C2E0FC-F613-9425-2EF0-ADBB2B05D63C}"/>
          </ac:spMkLst>
        </pc:spChg>
      </pc:sldChg>
      <pc:sldChg chg="addSp modSp new mod setBg">
        <pc:chgData name="Erin Prangley" userId="S::eprangley@nacdd.org::7f058b9a-f90a-4281-a8c6-5ba31926f190" providerId="AD" clId="Web-{9AC1B0FC-D690-FCE9-7F3E-9CE1377F787F}" dt="2022-09-23T15:04:10.365" v="722" actId="20577"/>
        <pc:sldMkLst>
          <pc:docMk/>
          <pc:sldMk cId="4094700058" sldId="303"/>
        </pc:sldMkLst>
        <pc:spChg chg="mod">
          <ac:chgData name="Erin Prangley" userId="S::eprangley@nacdd.org::7f058b9a-f90a-4281-a8c6-5ba31926f190" providerId="AD" clId="Web-{9AC1B0FC-D690-FCE9-7F3E-9CE1377F787F}" dt="2022-09-23T14:48:57.250" v="463" actId="1076"/>
          <ac:spMkLst>
            <pc:docMk/>
            <pc:sldMk cId="4094700058" sldId="303"/>
            <ac:spMk id="2" creationId="{35EBA0EA-BFB2-32FA-BD15-E440BD5CFC41}"/>
          </ac:spMkLst>
        </pc:spChg>
        <pc:spChg chg="mod">
          <ac:chgData name="Erin Prangley" userId="S::eprangley@nacdd.org::7f058b9a-f90a-4281-a8c6-5ba31926f190" providerId="AD" clId="Web-{9AC1B0FC-D690-FCE9-7F3E-9CE1377F787F}" dt="2022-09-23T15:04:10.365" v="722" actId="20577"/>
          <ac:spMkLst>
            <pc:docMk/>
            <pc:sldMk cId="4094700058" sldId="303"/>
            <ac:spMk id="3" creationId="{B5FD5CB1-13D8-040A-A26E-7CA077DFCA12}"/>
          </ac:spMkLst>
        </pc:spChg>
        <pc:spChg chg="add mod">
          <ac:chgData name="Erin Prangley" userId="S::eprangley@nacdd.org::7f058b9a-f90a-4281-a8c6-5ba31926f190" providerId="AD" clId="Web-{9AC1B0FC-D690-FCE9-7F3E-9CE1377F787F}" dt="2022-09-23T15:02:51.410" v="699" actId="20577"/>
          <ac:spMkLst>
            <pc:docMk/>
            <pc:sldMk cId="4094700058" sldId="303"/>
            <ac:spMk id="6" creationId="{44021827-82EF-132C-D476-FB6B49B6D224}"/>
          </ac:spMkLst>
        </pc:spChg>
        <pc:picChg chg="add mod">
          <ac:chgData name="Erin Prangley" userId="S::eprangley@nacdd.org::7f058b9a-f90a-4281-a8c6-5ba31926f190" providerId="AD" clId="Web-{9AC1B0FC-D690-FCE9-7F3E-9CE1377F787F}" dt="2022-09-23T15:02:00.831" v="695" actId="14100"/>
          <ac:picMkLst>
            <pc:docMk/>
            <pc:sldMk cId="4094700058" sldId="303"/>
            <ac:picMk id="5" creationId="{3C21BB5D-A3CE-4522-D633-1A226B3C337A}"/>
          </ac:picMkLst>
        </pc:picChg>
      </pc:sldChg>
      <pc:sldChg chg="modSp new del">
        <pc:chgData name="Erin Prangley" userId="S::eprangley@nacdd.org::7f058b9a-f90a-4281-a8c6-5ba31926f190" providerId="AD" clId="Web-{9AC1B0FC-D690-FCE9-7F3E-9CE1377F787F}" dt="2022-09-23T15:01:09.189" v="694"/>
        <pc:sldMkLst>
          <pc:docMk/>
          <pc:sldMk cId="2379908946" sldId="304"/>
        </pc:sldMkLst>
        <pc:spChg chg="mod">
          <ac:chgData name="Erin Prangley" userId="S::eprangley@nacdd.org::7f058b9a-f90a-4281-a8c6-5ba31926f190" providerId="AD" clId="Web-{9AC1B0FC-D690-FCE9-7F3E-9CE1377F787F}" dt="2022-09-23T14:49:21.157" v="468" actId="20577"/>
          <ac:spMkLst>
            <pc:docMk/>
            <pc:sldMk cId="2379908946" sldId="304"/>
            <ac:spMk id="3" creationId="{4E022540-D118-5829-AC24-56CE43B6FD1C}"/>
          </ac:spMkLst>
        </pc:spChg>
      </pc:sldChg>
      <pc:sldChg chg="new del">
        <pc:chgData name="Erin Prangley" userId="S::eprangley@nacdd.org::7f058b9a-f90a-4281-a8c6-5ba31926f190" providerId="AD" clId="Web-{9AC1B0FC-D690-FCE9-7F3E-9CE1377F787F}" dt="2022-09-23T14:51:23.160" v="504"/>
        <pc:sldMkLst>
          <pc:docMk/>
          <pc:sldMk cId="2416853462" sldId="305"/>
        </pc:sldMkLst>
      </pc:sldChg>
      <pc:sldChg chg="modSp add del replId">
        <pc:chgData name="Erin Prangley" userId="S::eprangley@nacdd.org::7f058b9a-f90a-4281-a8c6-5ba31926f190" providerId="AD" clId="Web-{9AC1B0FC-D690-FCE9-7F3E-9CE1377F787F}" dt="2022-09-23T15:06:21.899" v="736" actId="20577"/>
        <pc:sldMkLst>
          <pc:docMk/>
          <pc:sldMk cId="3293340952" sldId="305"/>
        </pc:sldMkLst>
        <pc:spChg chg="mod">
          <ac:chgData name="Erin Prangley" userId="S::eprangley@nacdd.org::7f058b9a-f90a-4281-a8c6-5ba31926f190" providerId="AD" clId="Web-{9AC1B0FC-D690-FCE9-7F3E-9CE1377F787F}" dt="2022-09-23T15:06:21.899" v="736" actId="20577"/>
          <ac:spMkLst>
            <pc:docMk/>
            <pc:sldMk cId="3293340952" sldId="305"/>
            <ac:spMk id="3" creationId="{B5FD5CB1-13D8-040A-A26E-7CA077DFCA12}"/>
          </ac:spMkLst>
        </pc:spChg>
      </pc:sldChg>
      <pc:sldChg chg="modSp add replId">
        <pc:chgData name="Erin Prangley" userId="S::eprangley@nacdd.org::7f058b9a-f90a-4281-a8c6-5ba31926f190" providerId="AD" clId="Web-{9AC1B0FC-D690-FCE9-7F3E-9CE1377F787F}" dt="2022-09-23T15:06:57.775" v="739" actId="20577"/>
        <pc:sldMkLst>
          <pc:docMk/>
          <pc:sldMk cId="1042707615" sldId="306"/>
        </pc:sldMkLst>
        <pc:spChg chg="mod">
          <ac:chgData name="Erin Prangley" userId="S::eprangley@nacdd.org::7f058b9a-f90a-4281-a8c6-5ba31926f190" providerId="AD" clId="Web-{9AC1B0FC-D690-FCE9-7F3E-9CE1377F787F}" dt="2022-09-23T15:06:57.775" v="739" actId="20577"/>
          <ac:spMkLst>
            <pc:docMk/>
            <pc:sldMk cId="1042707615" sldId="306"/>
            <ac:spMk id="3" creationId="{B5FD5CB1-13D8-040A-A26E-7CA077DFCA12}"/>
          </ac:spMkLst>
        </pc:spChg>
      </pc:sldChg>
      <pc:sldChg chg="modSp new del">
        <pc:chgData name="Erin Prangley" userId="S::eprangley@nacdd.org::7f058b9a-f90a-4281-a8c6-5ba31926f190" providerId="AD" clId="Web-{9AC1B0FC-D690-FCE9-7F3E-9CE1377F787F}" dt="2022-09-23T15:07:52.542" v="768"/>
        <pc:sldMkLst>
          <pc:docMk/>
          <pc:sldMk cId="177100313" sldId="307"/>
        </pc:sldMkLst>
        <pc:spChg chg="mod">
          <ac:chgData name="Erin Prangley" userId="S::eprangley@nacdd.org::7f058b9a-f90a-4281-a8c6-5ba31926f190" providerId="AD" clId="Web-{9AC1B0FC-D690-FCE9-7F3E-9CE1377F787F}" dt="2022-09-23T15:07:13.650" v="747" actId="20577"/>
          <ac:spMkLst>
            <pc:docMk/>
            <pc:sldMk cId="177100313" sldId="307"/>
            <ac:spMk id="2" creationId="{57F6DCA0-F5CC-4881-19C5-1F9409327E1E}"/>
          </ac:spMkLst>
        </pc:spChg>
        <pc:spChg chg="mod">
          <ac:chgData name="Erin Prangley" userId="S::eprangley@nacdd.org::7f058b9a-f90a-4281-a8c6-5ba31926f190" providerId="AD" clId="Web-{9AC1B0FC-D690-FCE9-7F3E-9CE1377F787F}" dt="2022-09-23T15:07:39.542" v="767" actId="20577"/>
          <ac:spMkLst>
            <pc:docMk/>
            <pc:sldMk cId="177100313" sldId="307"/>
            <ac:spMk id="3" creationId="{B05AC446-AF8D-A3D5-49A3-83FBC2AD5A9F}"/>
          </ac:spMkLst>
        </pc:spChg>
      </pc:sldChg>
      <pc:sldChg chg="modSp add replId">
        <pc:chgData name="Erin Prangley" userId="S::eprangley@nacdd.org::7f058b9a-f90a-4281-a8c6-5ba31926f190" providerId="AD" clId="Web-{9AC1B0FC-D690-FCE9-7F3E-9CE1377F787F}" dt="2022-09-23T15:08:15.902" v="778" actId="20577"/>
        <pc:sldMkLst>
          <pc:docMk/>
          <pc:sldMk cId="1111912364" sldId="307"/>
        </pc:sldMkLst>
        <pc:spChg chg="mod">
          <ac:chgData name="Erin Prangley" userId="S::eprangley@nacdd.org::7f058b9a-f90a-4281-a8c6-5ba31926f190" providerId="AD" clId="Web-{9AC1B0FC-D690-FCE9-7F3E-9CE1377F787F}" dt="2022-09-23T15:08:03.964" v="771" actId="20577"/>
          <ac:spMkLst>
            <pc:docMk/>
            <pc:sldMk cId="1111912364" sldId="307"/>
            <ac:spMk id="2" creationId="{00000000-0000-0000-0000-000000000000}"/>
          </ac:spMkLst>
        </pc:spChg>
        <pc:spChg chg="mod">
          <ac:chgData name="Erin Prangley" userId="S::eprangley@nacdd.org::7f058b9a-f90a-4281-a8c6-5ba31926f190" providerId="AD" clId="Web-{9AC1B0FC-D690-FCE9-7F3E-9CE1377F787F}" dt="2022-09-23T15:08:15.902" v="778" actId="20577"/>
          <ac:spMkLst>
            <pc:docMk/>
            <pc:sldMk cId="1111912364" sldId="307"/>
            <ac:spMk id="3" creationId="{00000000-0000-0000-0000-000000000000}"/>
          </ac:spMkLst>
        </pc:spChg>
      </pc:sldChg>
      <pc:sldChg chg="addSp delSp modSp new mod setBg setClrOvrMap">
        <pc:chgData name="Erin Prangley" userId="S::eprangley@nacdd.org::7f058b9a-f90a-4281-a8c6-5ba31926f190" providerId="AD" clId="Web-{9AC1B0FC-D690-FCE9-7F3E-9CE1377F787F}" dt="2022-09-23T15:15:28.521" v="810" actId="20577"/>
        <pc:sldMkLst>
          <pc:docMk/>
          <pc:sldMk cId="1040791143" sldId="308"/>
        </pc:sldMkLst>
        <pc:spChg chg="mod">
          <ac:chgData name="Erin Prangley" userId="S::eprangley@nacdd.org::7f058b9a-f90a-4281-a8c6-5ba31926f190" providerId="AD" clId="Web-{9AC1B0FC-D690-FCE9-7F3E-9CE1377F787F}" dt="2022-09-23T15:15:28.521" v="810" actId="20577"/>
          <ac:spMkLst>
            <pc:docMk/>
            <pc:sldMk cId="1040791143" sldId="308"/>
            <ac:spMk id="2" creationId="{D5837358-635B-119E-62B6-E30F1BE6B9D4}"/>
          </ac:spMkLst>
        </pc:spChg>
        <pc:spChg chg="del">
          <ac:chgData name="Erin Prangley" userId="S::eprangley@nacdd.org::7f058b9a-f90a-4281-a8c6-5ba31926f190" providerId="AD" clId="Web-{9AC1B0FC-D690-FCE9-7F3E-9CE1377F787F}" dt="2022-09-23T15:14:36.489" v="780"/>
          <ac:spMkLst>
            <pc:docMk/>
            <pc:sldMk cId="1040791143" sldId="308"/>
            <ac:spMk id="3" creationId="{9ACD2B18-8DD1-7623-2567-9C3C2BC15D27}"/>
          </ac:spMkLst>
        </pc:spChg>
        <pc:spChg chg="add">
          <ac:chgData name="Erin Prangley" userId="S::eprangley@nacdd.org::7f058b9a-f90a-4281-a8c6-5ba31926f190" providerId="AD" clId="Web-{9AC1B0FC-D690-FCE9-7F3E-9CE1377F787F}" dt="2022-09-23T15:15:12.474" v="807"/>
          <ac:spMkLst>
            <pc:docMk/>
            <pc:sldMk cId="1040791143" sldId="308"/>
            <ac:spMk id="9" creationId="{E49CC64F-7275-4E33-961B-0C5CDC439875}"/>
          </ac:spMkLst>
        </pc:spChg>
        <pc:picChg chg="add mod ord">
          <ac:chgData name="Erin Prangley" userId="S::eprangley@nacdd.org::7f058b9a-f90a-4281-a8c6-5ba31926f190" providerId="AD" clId="Web-{9AC1B0FC-D690-FCE9-7F3E-9CE1377F787F}" dt="2022-09-23T15:15:12.474" v="807"/>
          <ac:picMkLst>
            <pc:docMk/>
            <pc:sldMk cId="1040791143" sldId="308"/>
            <ac:picMk id="4" creationId="{9EEB55E5-458F-624A-5D0E-540C9424C2D5}"/>
          </ac:picMkLst>
        </pc:picChg>
      </pc:sldChg>
    </pc:docChg>
  </pc:docChgLst>
  <pc:docChgLst>
    <pc:chgData name="Erin Prangley" userId="S::eprangley@nacdd.org::7f058b9a-f90a-4281-a8c6-5ba31926f190" providerId="AD" clId="Web-{5B2ECA8C-3156-8597-ED28-870636AB3166}"/>
    <pc:docChg chg="addSld delSld modSld">
      <pc:chgData name="Erin Prangley" userId="S::eprangley@nacdd.org::7f058b9a-f90a-4281-a8c6-5ba31926f190" providerId="AD" clId="Web-{5B2ECA8C-3156-8597-ED28-870636AB3166}" dt="2022-09-28T18:42:22.968" v="533" actId="20577"/>
      <pc:docMkLst>
        <pc:docMk/>
      </pc:docMkLst>
      <pc:sldChg chg="modSp">
        <pc:chgData name="Erin Prangley" userId="S::eprangley@nacdd.org::7f058b9a-f90a-4281-a8c6-5ba31926f190" providerId="AD" clId="Web-{5B2ECA8C-3156-8597-ED28-870636AB3166}" dt="2022-09-28T17:54:11.401" v="131" actId="20577"/>
        <pc:sldMkLst>
          <pc:docMk/>
          <pc:sldMk cId="1031210315" sldId="266"/>
        </pc:sldMkLst>
        <pc:graphicFrameChg chg="modGraphic">
          <ac:chgData name="Erin Prangley" userId="S::eprangley@nacdd.org::7f058b9a-f90a-4281-a8c6-5ba31926f190" providerId="AD" clId="Web-{5B2ECA8C-3156-8597-ED28-870636AB3166}" dt="2022-09-28T17:54:11.401" v="131" actId="20577"/>
          <ac:graphicFrameMkLst>
            <pc:docMk/>
            <pc:sldMk cId="1031210315" sldId="266"/>
            <ac:graphicFrameMk id="5" creationId="{0CCB6CDB-DD77-4DC7-8C5A-99BCDD365899}"/>
          </ac:graphicFrameMkLst>
        </pc:graphicFrameChg>
      </pc:sldChg>
      <pc:sldChg chg="del">
        <pc:chgData name="Erin Prangley" userId="S::eprangley@nacdd.org::7f058b9a-f90a-4281-a8c6-5ba31926f190" providerId="AD" clId="Web-{5B2ECA8C-3156-8597-ED28-870636AB3166}" dt="2022-09-28T17:54:30.730" v="132"/>
        <pc:sldMkLst>
          <pc:docMk/>
          <pc:sldMk cId="3981149170" sldId="301"/>
        </pc:sldMkLst>
      </pc:sldChg>
      <pc:sldChg chg="addSp delSp modSp mod setBg">
        <pc:chgData name="Erin Prangley" userId="S::eprangley@nacdd.org::7f058b9a-f90a-4281-a8c6-5ba31926f190" providerId="AD" clId="Web-{5B2ECA8C-3156-8597-ED28-870636AB3166}" dt="2022-09-28T18:25:30.351" v="419" actId="20577"/>
        <pc:sldMkLst>
          <pc:docMk/>
          <pc:sldMk cId="1111912364" sldId="307"/>
        </pc:sldMkLst>
        <pc:spChg chg="mod">
          <ac:chgData name="Erin Prangley" userId="S::eprangley@nacdd.org::7f058b9a-f90a-4281-a8c6-5ba31926f190" providerId="AD" clId="Web-{5B2ECA8C-3156-8597-ED28-870636AB3166}" dt="2022-09-28T18:24:51.944" v="400" actId="20577"/>
          <ac:spMkLst>
            <pc:docMk/>
            <pc:sldMk cId="1111912364" sldId="307"/>
            <ac:spMk id="2" creationId="{00000000-0000-0000-0000-000000000000}"/>
          </ac:spMkLst>
        </pc:spChg>
        <pc:spChg chg="del">
          <ac:chgData name="Erin Prangley" userId="S::eprangley@nacdd.org::7f058b9a-f90a-4281-a8c6-5ba31926f190" providerId="AD" clId="Web-{5B2ECA8C-3156-8597-ED28-870636AB3166}" dt="2022-09-28T18:16:43.182" v="276"/>
          <ac:spMkLst>
            <pc:docMk/>
            <pc:sldMk cId="1111912364" sldId="307"/>
            <ac:spMk id="3" creationId="{00000000-0000-0000-0000-000000000000}"/>
          </ac:spMkLst>
        </pc:spChg>
        <pc:spChg chg="add mod ord">
          <ac:chgData name="Erin Prangley" userId="S::eprangley@nacdd.org::7f058b9a-f90a-4281-a8c6-5ba31926f190" providerId="AD" clId="Web-{5B2ECA8C-3156-8597-ED28-870636AB3166}" dt="2022-09-28T18:24:16.240" v="397" actId="20577"/>
          <ac:spMkLst>
            <pc:docMk/>
            <pc:sldMk cId="1111912364" sldId="307"/>
            <ac:spMk id="5" creationId="{C62E5AC1-C11B-687D-9F38-3DF45063F24D}"/>
          </ac:spMkLst>
        </pc:spChg>
        <pc:spChg chg="add mod">
          <ac:chgData name="Erin Prangley" userId="S::eprangley@nacdd.org::7f058b9a-f90a-4281-a8c6-5ba31926f190" providerId="AD" clId="Web-{5B2ECA8C-3156-8597-ED28-870636AB3166}" dt="2022-09-28T18:25:30.351" v="419" actId="20577"/>
          <ac:spMkLst>
            <pc:docMk/>
            <pc:sldMk cId="1111912364" sldId="307"/>
            <ac:spMk id="7" creationId="{AF43622C-A522-038E-53AF-F1FF5190918E}"/>
          </ac:spMkLst>
        </pc:spChg>
        <pc:spChg chg="add">
          <ac:chgData name="Erin Prangley" userId="S::eprangley@nacdd.org::7f058b9a-f90a-4281-a8c6-5ba31926f190" providerId="AD" clId="Web-{5B2ECA8C-3156-8597-ED28-870636AB3166}" dt="2022-09-28T18:22:45.535" v="367"/>
          <ac:spMkLst>
            <pc:docMk/>
            <pc:sldMk cId="1111912364" sldId="307"/>
            <ac:spMk id="11" creationId="{327D73B4-9F5C-4A64-A179-51B9500CB8B5}"/>
          </ac:spMkLst>
        </pc:spChg>
        <pc:spChg chg="add">
          <ac:chgData name="Erin Prangley" userId="S::eprangley@nacdd.org::7f058b9a-f90a-4281-a8c6-5ba31926f190" providerId="AD" clId="Web-{5B2ECA8C-3156-8597-ED28-870636AB3166}" dt="2022-09-28T18:22:45.535" v="367"/>
          <ac:spMkLst>
            <pc:docMk/>
            <pc:sldMk cId="1111912364" sldId="307"/>
            <ac:spMk id="13" creationId="{C1F06963-6374-4B48-844F-071A9BAAAE02}"/>
          </ac:spMkLst>
        </pc:spChg>
        <pc:spChg chg="add">
          <ac:chgData name="Erin Prangley" userId="S::eprangley@nacdd.org::7f058b9a-f90a-4281-a8c6-5ba31926f190" providerId="AD" clId="Web-{5B2ECA8C-3156-8597-ED28-870636AB3166}" dt="2022-09-28T18:22:45.535" v="367"/>
          <ac:spMkLst>
            <pc:docMk/>
            <pc:sldMk cId="1111912364" sldId="307"/>
            <ac:spMk id="15" creationId="{6CB927A4-E432-4310-9CD5-E89FF5063179}"/>
          </ac:spMkLst>
        </pc:spChg>
        <pc:spChg chg="add">
          <ac:chgData name="Erin Prangley" userId="S::eprangley@nacdd.org::7f058b9a-f90a-4281-a8c6-5ba31926f190" providerId="AD" clId="Web-{5B2ECA8C-3156-8597-ED28-870636AB3166}" dt="2022-09-28T18:22:45.535" v="367"/>
          <ac:spMkLst>
            <pc:docMk/>
            <pc:sldMk cId="1111912364" sldId="307"/>
            <ac:spMk id="17" creationId="{1453BF6C-B012-48B7-B4E8-6D7AC7C27D02}"/>
          </ac:spMkLst>
        </pc:spChg>
        <pc:spChg chg="add">
          <ac:chgData name="Erin Prangley" userId="S::eprangley@nacdd.org::7f058b9a-f90a-4281-a8c6-5ba31926f190" providerId="AD" clId="Web-{5B2ECA8C-3156-8597-ED28-870636AB3166}" dt="2022-09-28T18:22:45.535" v="367"/>
          <ac:spMkLst>
            <pc:docMk/>
            <pc:sldMk cId="1111912364" sldId="307"/>
            <ac:spMk id="19" creationId="{E3020543-B24B-4EC4-8FFC-8DD88EEA91A8}"/>
          </ac:spMkLst>
        </pc:spChg>
        <pc:picChg chg="del">
          <ac:chgData name="Erin Prangley" userId="S::eprangley@nacdd.org::7f058b9a-f90a-4281-a8c6-5ba31926f190" providerId="AD" clId="Web-{5B2ECA8C-3156-8597-ED28-870636AB3166}" dt="2022-09-28T18:20:36.922" v="353"/>
          <ac:picMkLst>
            <pc:docMk/>
            <pc:sldMk cId="1111912364" sldId="307"/>
            <ac:picMk id="4" creationId="{57DEDAD0-4F2C-4498-968B-E4C826F49DC0}"/>
          </ac:picMkLst>
        </pc:picChg>
        <pc:picChg chg="add mod">
          <ac:chgData name="Erin Prangley" userId="S::eprangley@nacdd.org::7f058b9a-f90a-4281-a8c6-5ba31926f190" providerId="AD" clId="Web-{5B2ECA8C-3156-8597-ED28-870636AB3166}" dt="2022-09-28T18:22:45.535" v="367"/>
          <ac:picMkLst>
            <pc:docMk/>
            <pc:sldMk cId="1111912364" sldId="307"/>
            <ac:picMk id="6" creationId="{5C42A4C3-FDE0-7314-CEB5-E7EBC4073F18}"/>
          </ac:picMkLst>
        </pc:picChg>
        <pc:cxnChg chg="add">
          <ac:chgData name="Erin Prangley" userId="S::eprangley@nacdd.org::7f058b9a-f90a-4281-a8c6-5ba31926f190" providerId="AD" clId="Web-{5B2ECA8C-3156-8597-ED28-870636AB3166}" dt="2022-09-28T18:22:45.535" v="367"/>
          <ac:cxnSpMkLst>
            <pc:docMk/>
            <pc:sldMk cId="1111912364" sldId="307"/>
            <ac:cxnSpMk id="21" creationId="{C49DA8F6-BCC1-4447-B54C-57856834B94B}"/>
          </ac:cxnSpMkLst>
        </pc:cxnChg>
      </pc:sldChg>
      <pc:sldChg chg="addSp delSp modSp new mod setBg setClrOvrMap">
        <pc:chgData name="Erin Prangley" userId="S::eprangley@nacdd.org::7f058b9a-f90a-4281-a8c6-5ba31926f190" providerId="AD" clId="Web-{5B2ECA8C-3156-8597-ED28-870636AB3166}" dt="2022-09-28T18:42:22.968" v="533" actId="20577"/>
        <pc:sldMkLst>
          <pc:docMk/>
          <pc:sldMk cId="392203119" sldId="308"/>
        </pc:sldMkLst>
        <pc:spChg chg="del">
          <ac:chgData name="Erin Prangley" userId="S::eprangley@nacdd.org::7f058b9a-f90a-4281-a8c6-5ba31926f190" providerId="AD" clId="Web-{5B2ECA8C-3156-8597-ED28-870636AB3166}" dt="2022-09-28T18:07:22.779" v="135"/>
          <ac:spMkLst>
            <pc:docMk/>
            <pc:sldMk cId="392203119" sldId="308"/>
            <ac:spMk id="2" creationId="{3B650719-87B9-43F4-3F16-1D8512049E33}"/>
          </ac:spMkLst>
        </pc:spChg>
        <pc:spChg chg="del">
          <ac:chgData name="Erin Prangley" userId="S::eprangley@nacdd.org::7f058b9a-f90a-4281-a8c6-5ba31926f190" providerId="AD" clId="Web-{5B2ECA8C-3156-8597-ED28-870636AB3166}" dt="2022-09-28T18:07:26.373" v="136"/>
          <ac:spMkLst>
            <pc:docMk/>
            <pc:sldMk cId="392203119" sldId="308"/>
            <ac:spMk id="3" creationId="{1E2F1148-70D5-9F01-448C-013ED92F4033}"/>
          </ac:spMkLst>
        </pc:spChg>
        <pc:spChg chg="add mod">
          <ac:chgData name="Erin Prangley" userId="S::eprangley@nacdd.org::7f058b9a-f90a-4281-a8c6-5ba31926f190" providerId="AD" clId="Web-{5B2ECA8C-3156-8597-ED28-870636AB3166}" dt="2022-09-28T18:42:22.968" v="533" actId="20577"/>
          <ac:spMkLst>
            <pc:docMk/>
            <pc:sldMk cId="392203119" sldId="308"/>
            <ac:spMk id="10" creationId="{AB86AAEC-82CC-498D-9FBC-F2FBE8B08EB4}"/>
          </ac:spMkLst>
        </pc:spChg>
        <pc:spChg chg="add">
          <ac:chgData name="Erin Prangley" userId="S::eprangley@nacdd.org::7f058b9a-f90a-4281-a8c6-5ba31926f190" providerId="AD" clId="Web-{5B2ECA8C-3156-8597-ED28-870636AB3166}" dt="2022-09-28T18:10:58.643" v="175"/>
          <ac:spMkLst>
            <pc:docMk/>
            <pc:sldMk cId="392203119" sldId="308"/>
            <ac:spMk id="15" creationId="{5CB593EA-2F98-479F-B4C4-F366571FA64D}"/>
          </ac:spMkLst>
        </pc:spChg>
        <pc:spChg chg="add">
          <ac:chgData name="Erin Prangley" userId="S::eprangley@nacdd.org::7f058b9a-f90a-4281-a8c6-5ba31926f190" providerId="AD" clId="Web-{5B2ECA8C-3156-8597-ED28-870636AB3166}" dt="2022-09-28T18:10:58.643" v="175"/>
          <ac:spMkLst>
            <pc:docMk/>
            <pc:sldMk cId="392203119" sldId="308"/>
            <ac:spMk id="17" creationId="{39BEB6D0-9E4E-4221-93D1-74ABECEE9EFC}"/>
          </ac:spMkLst>
        </pc:spChg>
        <pc:picChg chg="add mod ord">
          <ac:chgData name="Erin Prangley" userId="S::eprangley@nacdd.org::7f058b9a-f90a-4281-a8c6-5ba31926f190" providerId="AD" clId="Web-{5B2ECA8C-3156-8597-ED28-870636AB3166}" dt="2022-09-28T18:10:58.643" v="175"/>
          <ac:picMkLst>
            <pc:docMk/>
            <pc:sldMk cId="392203119" sldId="308"/>
            <ac:picMk id="4" creationId="{B51D0272-180F-4E1B-496A-D527F4933CCC}"/>
          </ac:picMkLst>
        </pc:picChg>
        <pc:picChg chg="add mod">
          <ac:chgData name="Erin Prangley" userId="S::eprangley@nacdd.org::7f058b9a-f90a-4281-a8c6-5ba31926f190" providerId="AD" clId="Web-{5B2ECA8C-3156-8597-ED28-870636AB3166}" dt="2022-09-28T18:10:58.643" v="175"/>
          <ac:picMkLst>
            <pc:docMk/>
            <pc:sldMk cId="392203119" sldId="308"/>
            <ac:picMk id="5" creationId="{C3360751-53BF-E1C2-21E4-84577FA0466A}"/>
          </ac:picMkLst>
        </pc:picChg>
        <pc:picChg chg="add mod">
          <ac:chgData name="Erin Prangley" userId="S::eprangley@nacdd.org::7f058b9a-f90a-4281-a8c6-5ba31926f190" providerId="AD" clId="Web-{5B2ECA8C-3156-8597-ED28-870636AB3166}" dt="2022-09-28T18:10:58.643" v="175"/>
          <ac:picMkLst>
            <pc:docMk/>
            <pc:sldMk cId="392203119" sldId="308"/>
            <ac:picMk id="6" creationId="{A6EC271B-AACF-E68F-3975-87FF5C1A1E0C}"/>
          </ac:picMkLst>
        </pc:picChg>
        <pc:picChg chg="add mod">
          <ac:chgData name="Erin Prangley" userId="S::eprangley@nacdd.org::7f058b9a-f90a-4281-a8c6-5ba31926f190" providerId="AD" clId="Web-{5B2ECA8C-3156-8597-ED28-870636AB3166}" dt="2022-09-28T18:31:38.766" v="458" actId="1076"/>
          <ac:picMkLst>
            <pc:docMk/>
            <pc:sldMk cId="392203119" sldId="308"/>
            <ac:picMk id="7" creationId="{6D1DDC3F-0F02-21F3-C80E-95DB4F2FAD27}"/>
          </ac:picMkLst>
        </pc:picChg>
        <pc:picChg chg="add mod ord">
          <ac:chgData name="Erin Prangley" userId="S::eprangley@nacdd.org::7f058b9a-f90a-4281-a8c6-5ba31926f190" providerId="AD" clId="Web-{5B2ECA8C-3156-8597-ED28-870636AB3166}" dt="2022-09-28T18:31:29" v="455" actId="1076"/>
          <ac:picMkLst>
            <pc:docMk/>
            <pc:sldMk cId="392203119" sldId="308"/>
            <ac:picMk id="8" creationId="{542BD127-8B43-7262-D9E3-C5A8DBCC831F}"/>
          </ac:picMkLst>
        </pc:picChg>
        <pc:picChg chg="add mod ord">
          <ac:chgData name="Erin Prangley" userId="S::eprangley@nacdd.org::7f058b9a-f90a-4281-a8c6-5ba31926f190" providerId="AD" clId="Web-{5B2ECA8C-3156-8597-ED28-870636AB3166}" dt="2022-09-28T18:10:58.643" v="175"/>
          <ac:picMkLst>
            <pc:docMk/>
            <pc:sldMk cId="392203119" sldId="308"/>
            <ac:picMk id="9" creationId="{F46111EF-E5D0-2B60-FFFE-D4A553BB67C6}"/>
          </ac:picMkLst>
        </pc:picChg>
        <pc:picChg chg="add mod">
          <ac:chgData name="Erin Prangley" userId="S::eprangley@nacdd.org::7f058b9a-f90a-4281-a8c6-5ba31926f190" providerId="AD" clId="Web-{5B2ECA8C-3156-8597-ED28-870636AB3166}" dt="2022-09-28T18:31:52.344" v="462" actId="14100"/>
          <ac:picMkLst>
            <pc:docMk/>
            <pc:sldMk cId="392203119" sldId="308"/>
            <ac:picMk id="11" creationId="{19C344DA-9041-B776-2EF1-B3D5728C6315}"/>
          </ac:picMkLst>
        </pc:picChg>
      </pc:sldChg>
      <pc:sldChg chg="del">
        <pc:chgData name="Erin Prangley" userId="S::eprangley@nacdd.org::7f058b9a-f90a-4281-a8c6-5ba31926f190" providerId="AD" clId="Web-{5B2ECA8C-3156-8597-ED28-870636AB3166}" dt="2022-09-28T17:54:34.308" v="133"/>
        <pc:sldMkLst>
          <pc:docMk/>
          <pc:sldMk cId="1040791143" sldId="308"/>
        </pc:sldMkLst>
      </pc:sldChg>
      <pc:sldChg chg="modSp add replId">
        <pc:chgData name="Erin Prangley" userId="S::eprangley@nacdd.org::7f058b9a-f90a-4281-a8c6-5ba31926f190" providerId="AD" clId="Web-{5B2ECA8C-3156-8597-ED28-870636AB3166}" dt="2022-09-28T18:27:07.228" v="450" actId="20577"/>
        <pc:sldMkLst>
          <pc:docMk/>
          <pc:sldMk cId="2272865282" sldId="309"/>
        </pc:sldMkLst>
        <pc:spChg chg="mod">
          <ac:chgData name="Erin Prangley" userId="S::eprangley@nacdd.org::7f058b9a-f90a-4281-a8c6-5ba31926f190" providerId="AD" clId="Web-{5B2ECA8C-3156-8597-ED28-870636AB3166}" dt="2022-09-28T18:26:28.446" v="442" actId="1076"/>
          <ac:spMkLst>
            <pc:docMk/>
            <pc:sldMk cId="2272865282" sldId="309"/>
            <ac:spMk id="2" creationId="{00000000-0000-0000-0000-000000000000}"/>
          </ac:spMkLst>
        </pc:spChg>
        <pc:spChg chg="mod">
          <ac:chgData name="Erin Prangley" userId="S::eprangley@nacdd.org::7f058b9a-f90a-4281-a8c6-5ba31926f190" providerId="AD" clId="Web-{5B2ECA8C-3156-8597-ED28-870636AB3166}" dt="2022-09-28T18:27:07.228" v="450" actId="20577"/>
          <ac:spMkLst>
            <pc:docMk/>
            <pc:sldMk cId="2272865282" sldId="309"/>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680EC6-0CC7-435D-B3CE-FA1482011C0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C6308F6-04D1-478C-9B17-2FE645E745D7}">
      <dgm:prSet phldr="0"/>
      <dgm:spPr/>
      <dgm:t>
        <a:bodyPr/>
        <a:lstStyle/>
        <a:p>
          <a:pPr algn="l" rtl="0"/>
          <a:r>
            <a:rPr lang="en-US" dirty="0">
              <a:latin typeface="Calibri Light" panose="020F0302020204030204"/>
            </a:rPr>
            <a:t>Continuing Resolution (CR) to December</a:t>
          </a:r>
          <a:r>
            <a:rPr lang="en-US" dirty="0"/>
            <a:t> </a:t>
          </a:r>
          <a:r>
            <a:rPr lang="en-US" dirty="0">
              <a:latin typeface="Calibri Light" panose="020F0302020204030204"/>
            </a:rPr>
            <a:t>16 draft released in Senate. Includes funding for Ukraine, domestic disaster relief. Does not include funding for COVID or monkeypox supported by President. Likely to be signed by President before 10/1 deadline.</a:t>
          </a:r>
          <a:endParaRPr lang="en-US" dirty="0"/>
        </a:p>
      </dgm:t>
    </dgm:pt>
    <dgm:pt modelId="{42C21877-13A9-4ABC-8C23-D8AF16D63802}" type="parTrans" cxnId="{DD962916-B779-4BE8-BA98-7858C5DCACB7}">
      <dgm:prSet/>
      <dgm:spPr/>
    </dgm:pt>
    <dgm:pt modelId="{BC3B9127-5DA3-4960-8BEF-EC16A4C1CC8C}" type="sibTrans" cxnId="{DD962916-B779-4BE8-BA98-7858C5DCACB7}">
      <dgm:prSet/>
      <dgm:spPr/>
    </dgm:pt>
    <dgm:pt modelId="{469237B7-0323-4FE5-86D4-2C47C86ECF7F}">
      <dgm:prSet phldr="0"/>
      <dgm:spPr/>
      <dgm:t>
        <a:bodyPr/>
        <a:lstStyle/>
        <a:p>
          <a:pPr algn="l" rtl="0"/>
          <a:r>
            <a:rPr lang="en-US" dirty="0">
              <a:latin typeface="Calibri Light" panose="020F0302020204030204"/>
            </a:rPr>
            <a:t>Senate committee reached a bipartisan agreement on the Electoral</a:t>
          </a:r>
          <a:r>
            <a:rPr lang="en-US" dirty="0"/>
            <a:t> Count Reform Act (ECRA)</a:t>
          </a:r>
          <a:r>
            <a:rPr lang="en-US" dirty="0">
              <a:latin typeface="Calibri Light" panose="020F0302020204030204"/>
            </a:rPr>
            <a:t> to</a:t>
          </a:r>
          <a:r>
            <a:rPr lang="en-US" dirty="0"/>
            <a:t> ensure states, Congress and future vice presidents can never overturn presidential election results.</a:t>
          </a:r>
          <a:r>
            <a:rPr lang="en-US" dirty="0">
              <a:latin typeface="Calibri Light" panose="020F0302020204030204"/>
            </a:rPr>
            <a:t> It also raises</a:t>
          </a:r>
          <a:r>
            <a:rPr lang="en-US" dirty="0"/>
            <a:t> the number of congressional objectors required to challenge a state's election results -- up from one lawmaker in each chamber to 20% of members in both the House and </a:t>
          </a:r>
          <a:r>
            <a:rPr lang="en-US" dirty="0">
              <a:latin typeface="Calibri Light" panose="020F0302020204030204"/>
            </a:rPr>
            <a:t>Senate and clarifies</a:t>
          </a:r>
          <a:r>
            <a:rPr lang="en-US" dirty="0"/>
            <a:t> that states may not select electors after Election Day</a:t>
          </a:r>
          <a:r>
            <a:rPr lang="en-US" dirty="0">
              <a:latin typeface="Calibri Light" panose="020F0302020204030204"/>
            </a:rPr>
            <a:t>. Expect a vote later this year after election.</a:t>
          </a:r>
          <a:endParaRPr lang="en-US" dirty="0"/>
        </a:p>
      </dgm:t>
    </dgm:pt>
    <dgm:pt modelId="{80D5D7BD-AE45-4302-9040-B0BEB80E429F}" type="parTrans" cxnId="{EE80010E-D1F0-4108-BE30-ADA287F89FD6}">
      <dgm:prSet/>
      <dgm:spPr/>
    </dgm:pt>
    <dgm:pt modelId="{94D31DB3-906D-40E7-809E-2AE33653FB68}" type="sibTrans" cxnId="{EE80010E-D1F0-4108-BE30-ADA287F89FD6}">
      <dgm:prSet/>
      <dgm:spPr/>
    </dgm:pt>
    <dgm:pt modelId="{4C1B73B6-598B-414C-B438-48567B4F13DA}" type="pres">
      <dgm:prSet presAssocID="{C9680EC6-0CC7-435D-B3CE-FA1482011C08}" presName="linear" presStyleCnt="0">
        <dgm:presLayoutVars>
          <dgm:animLvl val="lvl"/>
          <dgm:resizeHandles val="exact"/>
        </dgm:presLayoutVars>
      </dgm:prSet>
      <dgm:spPr/>
    </dgm:pt>
    <dgm:pt modelId="{F0A09D97-5611-4570-AF96-E3F5D998AD80}" type="pres">
      <dgm:prSet presAssocID="{3C6308F6-04D1-478C-9B17-2FE645E745D7}" presName="parentText" presStyleLbl="node1" presStyleIdx="0" presStyleCnt="2">
        <dgm:presLayoutVars>
          <dgm:chMax val="0"/>
          <dgm:bulletEnabled val="1"/>
        </dgm:presLayoutVars>
      </dgm:prSet>
      <dgm:spPr/>
    </dgm:pt>
    <dgm:pt modelId="{FA3D10F6-F854-48EA-8962-898E42BF4F20}" type="pres">
      <dgm:prSet presAssocID="{BC3B9127-5DA3-4960-8BEF-EC16A4C1CC8C}" presName="spacer" presStyleCnt="0"/>
      <dgm:spPr/>
    </dgm:pt>
    <dgm:pt modelId="{673B05EF-3352-4BF6-B409-0A16F6C50D9D}" type="pres">
      <dgm:prSet presAssocID="{469237B7-0323-4FE5-86D4-2C47C86ECF7F}" presName="parentText" presStyleLbl="node1" presStyleIdx="1" presStyleCnt="2">
        <dgm:presLayoutVars>
          <dgm:chMax val="0"/>
          <dgm:bulletEnabled val="1"/>
        </dgm:presLayoutVars>
      </dgm:prSet>
      <dgm:spPr/>
    </dgm:pt>
  </dgm:ptLst>
  <dgm:cxnLst>
    <dgm:cxn modelId="{EE80010E-D1F0-4108-BE30-ADA287F89FD6}" srcId="{C9680EC6-0CC7-435D-B3CE-FA1482011C08}" destId="{469237B7-0323-4FE5-86D4-2C47C86ECF7F}" srcOrd="1" destOrd="0" parTransId="{80D5D7BD-AE45-4302-9040-B0BEB80E429F}" sibTransId="{94D31DB3-906D-40E7-809E-2AE33653FB68}"/>
    <dgm:cxn modelId="{DD962916-B779-4BE8-BA98-7858C5DCACB7}" srcId="{C9680EC6-0CC7-435D-B3CE-FA1482011C08}" destId="{3C6308F6-04D1-478C-9B17-2FE645E745D7}" srcOrd="0" destOrd="0" parTransId="{42C21877-13A9-4ABC-8C23-D8AF16D63802}" sibTransId="{BC3B9127-5DA3-4960-8BEF-EC16A4C1CC8C}"/>
    <dgm:cxn modelId="{31BB5077-9602-4C91-8A0B-17D9ADC8B812}" type="presOf" srcId="{C9680EC6-0CC7-435D-B3CE-FA1482011C08}" destId="{4C1B73B6-598B-414C-B438-48567B4F13DA}" srcOrd="0" destOrd="0" presId="urn:microsoft.com/office/officeart/2005/8/layout/vList2"/>
    <dgm:cxn modelId="{6CD6D48D-33C5-4391-9E07-301A667D7847}" type="presOf" srcId="{469237B7-0323-4FE5-86D4-2C47C86ECF7F}" destId="{673B05EF-3352-4BF6-B409-0A16F6C50D9D}" srcOrd="0" destOrd="0" presId="urn:microsoft.com/office/officeart/2005/8/layout/vList2"/>
    <dgm:cxn modelId="{6F1D76FC-98AE-46B7-8FD9-F80448F68655}" type="presOf" srcId="{3C6308F6-04D1-478C-9B17-2FE645E745D7}" destId="{F0A09D97-5611-4570-AF96-E3F5D998AD80}" srcOrd="0" destOrd="0" presId="urn:microsoft.com/office/officeart/2005/8/layout/vList2"/>
    <dgm:cxn modelId="{474A901D-3CC6-4CCF-A471-8C5915E284A5}" type="presParOf" srcId="{4C1B73B6-598B-414C-B438-48567B4F13DA}" destId="{F0A09D97-5611-4570-AF96-E3F5D998AD80}" srcOrd="0" destOrd="0" presId="urn:microsoft.com/office/officeart/2005/8/layout/vList2"/>
    <dgm:cxn modelId="{E1EF64D0-EC1F-4F8C-846C-223DE3E93CA9}" type="presParOf" srcId="{4C1B73B6-598B-414C-B438-48567B4F13DA}" destId="{FA3D10F6-F854-48EA-8962-898E42BF4F20}" srcOrd="1" destOrd="0" presId="urn:microsoft.com/office/officeart/2005/8/layout/vList2"/>
    <dgm:cxn modelId="{575BCE2C-A45D-4B86-B4FC-F8CB2F57FD21}" type="presParOf" srcId="{4C1B73B6-598B-414C-B438-48567B4F13DA}" destId="{673B05EF-3352-4BF6-B409-0A16F6C50D9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09D97-5611-4570-AF96-E3F5D998AD80}">
      <dsp:nvSpPr>
        <dsp:cNvPr id="0" name=""/>
        <dsp:cNvSpPr/>
      </dsp:nvSpPr>
      <dsp:spPr>
        <a:xfrm>
          <a:off x="0" y="323359"/>
          <a:ext cx="6347274" cy="282737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dirty="0">
              <a:latin typeface="Calibri Light" panose="020F0302020204030204"/>
            </a:rPr>
            <a:t>Continuing Resolution (CR) to December</a:t>
          </a:r>
          <a:r>
            <a:rPr lang="en-US" sz="1900" kern="1200" dirty="0"/>
            <a:t> </a:t>
          </a:r>
          <a:r>
            <a:rPr lang="en-US" sz="1900" kern="1200" dirty="0">
              <a:latin typeface="Calibri Light" panose="020F0302020204030204"/>
            </a:rPr>
            <a:t>16 draft released in Senate. Includes funding for Ukraine, domestic disaster relief. Does not include funding for COVID or monkeypox supported by President. Likely to be signed by President before 10/1 deadline.</a:t>
          </a:r>
          <a:endParaRPr lang="en-US" sz="1900" kern="1200" dirty="0"/>
        </a:p>
      </dsp:txBody>
      <dsp:txXfrm>
        <a:off x="138021" y="461380"/>
        <a:ext cx="6071232" cy="2551336"/>
      </dsp:txXfrm>
    </dsp:sp>
    <dsp:sp modelId="{673B05EF-3352-4BF6-B409-0A16F6C50D9D}">
      <dsp:nvSpPr>
        <dsp:cNvPr id="0" name=""/>
        <dsp:cNvSpPr/>
      </dsp:nvSpPr>
      <dsp:spPr>
        <a:xfrm>
          <a:off x="0" y="3205457"/>
          <a:ext cx="6347274" cy="282737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dirty="0">
              <a:latin typeface="Calibri Light" panose="020F0302020204030204"/>
            </a:rPr>
            <a:t>Senate committee reached a bipartisan agreement on the Electoral</a:t>
          </a:r>
          <a:r>
            <a:rPr lang="en-US" sz="1900" kern="1200" dirty="0"/>
            <a:t> Count Reform Act (ECRA)</a:t>
          </a:r>
          <a:r>
            <a:rPr lang="en-US" sz="1900" kern="1200" dirty="0">
              <a:latin typeface="Calibri Light" panose="020F0302020204030204"/>
            </a:rPr>
            <a:t> to</a:t>
          </a:r>
          <a:r>
            <a:rPr lang="en-US" sz="1900" kern="1200" dirty="0"/>
            <a:t> ensure states, Congress and future vice presidents can never overturn presidential election results.</a:t>
          </a:r>
          <a:r>
            <a:rPr lang="en-US" sz="1900" kern="1200" dirty="0">
              <a:latin typeface="Calibri Light" panose="020F0302020204030204"/>
            </a:rPr>
            <a:t> It also raises</a:t>
          </a:r>
          <a:r>
            <a:rPr lang="en-US" sz="1900" kern="1200" dirty="0"/>
            <a:t> the number of congressional objectors required to challenge a state's election results -- up from one lawmaker in each chamber to 20% of members in both the House and </a:t>
          </a:r>
          <a:r>
            <a:rPr lang="en-US" sz="1900" kern="1200" dirty="0">
              <a:latin typeface="Calibri Light" panose="020F0302020204030204"/>
            </a:rPr>
            <a:t>Senate and clarifies</a:t>
          </a:r>
          <a:r>
            <a:rPr lang="en-US" sz="1900" kern="1200" dirty="0"/>
            <a:t> that states may not select electors after Election Day</a:t>
          </a:r>
          <a:r>
            <a:rPr lang="en-US" sz="1900" kern="1200" dirty="0">
              <a:latin typeface="Calibri Light" panose="020F0302020204030204"/>
            </a:rPr>
            <a:t>. Expect a vote later this year after election.</a:t>
          </a:r>
          <a:endParaRPr lang="en-US" sz="1900" kern="1200" dirty="0"/>
        </a:p>
      </dsp:txBody>
      <dsp:txXfrm>
        <a:off x="138021" y="3343478"/>
        <a:ext cx="6071232" cy="255133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BACB-5205-46D5-BB5B-935E3E9604E8}" type="datetimeFigureOut">
              <a:rPr lang="en-US"/>
              <a:t>9/28/2022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29396C-6704-4805-B01C-B1E51C0A9950}" type="slidenum">
              <a:rPr lang="en-US"/>
              <a:t>‹#›</a:t>
            </a:fld>
            <a:endParaRPr lang="en-US"/>
          </a:p>
        </p:txBody>
      </p:sp>
    </p:spTree>
    <p:extLst>
      <p:ext uri="{BB962C8B-B14F-4D97-AF65-F5344CB8AC3E}">
        <p14:creationId xmlns:p14="http://schemas.microsoft.com/office/powerpoint/2010/main" val="2102292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EARN Act contains changes to various tax provisions in retirement accounts – increases age of mandatory withdraws of IRAs, </a:t>
            </a:r>
            <a:r>
              <a:rPr lang="en-US" dirty="0" err="1"/>
              <a:t>ect.</a:t>
            </a:r>
            <a:r>
              <a:rPr lang="en-US" dirty="0"/>
              <a:t> https://www.finance.senate.gov/imo/media/doc/EARN%20Act%20section%20by%20section%20summary.pdf</a:t>
            </a:r>
          </a:p>
        </p:txBody>
      </p:sp>
      <p:sp>
        <p:nvSpPr>
          <p:cNvPr id="4" name="Slide Number Placeholder 3"/>
          <p:cNvSpPr>
            <a:spLocks noGrp="1"/>
          </p:cNvSpPr>
          <p:nvPr>
            <p:ph type="sldNum" sz="quarter" idx="5"/>
          </p:nvPr>
        </p:nvSpPr>
        <p:spPr/>
        <p:txBody>
          <a:bodyPr/>
          <a:lstStyle/>
          <a:p>
            <a:fld id="{F529396C-6704-4805-B01C-B1E51C0A9950}" type="slidenum">
              <a:rPr lang="en-US"/>
              <a:t>2</a:t>
            </a:fld>
            <a:endParaRPr lang="en-US"/>
          </a:p>
        </p:txBody>
      </p:sp>
    </p:spTree>
    <p:extLst>
      <p:ext uri="{BB962C8B-B14F-4D97-AF65-F5344CB8AC3E}">
        <p14:creationId xmlns:p14="http://schemas.microsoft.com/office/powerpoint/2010/main" val="1785787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9/28/2022</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618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9/28/2022</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858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9/28/2022</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40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9/28/2022</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33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9/28/2022</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488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9/28/2022</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335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9/28/2022</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85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9/28/2022</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737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9/28/2022</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01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9/28/2022</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837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9/28/2022</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585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B3708-E569-4F4D-8D92-DF64852A76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FA57AA-17DA-1941-8B14-0D9733F1F7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522B33-8EC5-A242-B9E0-A883E1A27544}"/>
              </a:ext>
            </a:extLst>
          </p:cNvPr>
          <p:cNvSpPr>
            <a:spLocks noGrp="1"/>
          </p:cNvSpPr>
          <p:nvPr>
            <p:ph type="dt" sz="half" idx="10"/>
          </p:nvPr>
        </p:nvSpPr>
        <p:spPr/>
        <p:txBody>
          <a:bodyPr/>
          <a:lstStyle/>
          <a:p>
            <a:fld id="{25027659-D0B3-CB4B-8518-95026BBD8049}" type="datetimeFigureOut">
              <a:rPr lang="en-US" smtClean="0"/>
              <a:t>9/28/2022</a:t>
            </a:fld>
            <a:endParaRPr lang="en-US"/>
          </a:p>
        </p:txBody>
      </p:sp>
      <p:sp>
        <p:nvSpPr>
          <p:cNvPr id="5" name="Footer Placeholder 4">
            <a:extLst>
              <a:ext uri="{FF2B5EF4-FFF2-40B4-BE49-F238E27FC236}">
                <a16:creationId xmlns:a16="http://schemas.microsoft.com/office/drawing/2014/main" id="{869B74DE-8A52-4849-9E1A-D4A7CEE29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E79A9-7649-B146-8072-0D89C69EFD8E}"/>
              </a:ext>
            </a:extLst>
          </p:cNvPr>
          <p:cNvSpPr>
            <a:spLocks noGrp="1"/>
          </p:cNvSpPr>
          <p:nvPr>
            <p:ph type="sldNum" sz="quarter" idx="12"/>
          </p:nvPr>
        </p:nvSpPr>
        <p:spPr/>
        <p:txBody>
          <a:bodyPr/>
          <a:lstStyle/>
          <a:p>
            <a:fld id="{49BAB23F-1028-1F4B-8D16-EAA945BE31D0}" type="slidenum">
              <a:rPr lang="en-US" smtClean="0"/>
              <a:t>‹#›</a:t>
            </a:fld>
            <a:endParaRPr lang="en-US"/>
          </a:p>
        </p:txBody>
      </p:sp>
    </p:spTree>
    <p:extLst>
      <p:ext uri="{BB962C8B-B14F-4D97-AF65-F5344CB8AC3E}">
        <p14:creationId xmlns:p14="http://schemas.microsoft.com/office/powerpoint/2010/main" val="3985837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2FADE-49FC-8144-A75C-F0BD93CB89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FDE038-5077-CB4D-8037-44D92B7F4C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BB89B0-6B0A-8743-BD8B-F5A6728A1714}"/>
              </a:ext>
            </a:extLst>
          </p:cNvPr>
          <p:cNvSpPr>
            <a:spLocks noGrp="1"/>
          </p:cNvSpPr>
          <p:nvPr>
            <p:ph type="dt" sz="half" idx="10"/>
          </p:nvPr>
        </p:nvSpPr>
        <p:spPr/>
        <p:txBody>
          <a:bodyPr/>
          <a:lstStyle/>
          <a:p>
            <a:fld id="{25027659-D0B3-CB4B-8518-95026BBD8049}" type="datetimeFigureOut">
              <a:rPr lang="en-US" smtClean="0"/>
              <a:t>9/28/2022</a:t>
            </a:fld>
            <a:endParaRPr lang="en-US"/>
          </a:p>
        </p:txBody>
      </p:sp>
      <p:sp>
        <p:nvSpPr>
          <p:cNvPr id="5" name="Footer Placeholder 4">
            <a:extLst>
              <a:ext uri="{FF2B5EF4-FFF2-40B4-BE49-F238E27FC236}">
                <a16:creationId xmlns:a16="http://schemas.microsoft.com/office/drawing/2014/main" id="{18CCC680-3672-0644-9324-C1ED8D7B2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0EA311-3F46-754C-B99C-9AEF60625C5F}"/>
              </a:ext>
            </a:extLst>
          </p:cNvPr>
          <p:cNvSpPr>
            <a:spLocks noGrp="1"/>
          </p:cNvSpPr>
          <p:nvPr>
            <p:ph type="sldNum" sz="quarter" idx="12"/>
          </p:nvPr>
        </p:nvSpPr>
        <p:spPr/>
        <p:txBody>
          <a:bodyPr/>
          <a:lstStyle/>
          <a:p>
            <a:fld id="{49BAB23F-1028-1F4B-8D16-EAA945BE31D0}" type="slidenum">
              <a:rPr lang="en-US" smtClean="0"/>
              <a:t>‹#›</a:t>
            </a:fld>
            <a:endParaRPr lang="en-US"/>
          </a:p>
        </p:txBody>
      </p:sp>
    </p:spTree>
    <p:extLst>
      <p:ext uri="{BB962C8B-B14F-4D97-AF65-F5344CB8AC3E}">
        <p14:creationId xmlns:p14="http://schemas.microsoft.com/office/powerpoint/2010/main" val="4001910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FE1FF-C80D-C149-83F1-4BDD548079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2DF4F1-4B0F-F248-8295-A546515F89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FA5D6F-5C34-4F41-A887-932C50BB7416}"/>
              </a:ext>
            </a:extLst>
          </p:cNvPr>
          <p:cNvSpPr>
            <a:spLocks noGrp="1"/>
          </p:cNvSpPr>
          <p:nvPr>
            <p:ph type="dt" sz="half" idx="10"/>
          </p:nvPr>
        </p:nvSpPr>
        <p:spPr/>
        <p:txBody>
          <a:bodyPr/>
          <a:lstStyle/>
          <a:p>
            <a:fld id="{25027659-D0B3-CB4B-8518-95026BBD8049}" type="datetimeFigureOut">
              <a:rPr lang="en-US" smtClean="0"/>
              <a:t>9/28/2022</a:t>
            </a:fld>
            <a:endParaRPr lang="en-US"/>
          </a:p>
        </p:txBody>
      </p:sp>
      <p:sp>
        <p:nvSpPr>
          <p:cNvPr id="5" name="Footer Placeholder 4">
            <a:extLst>
              <a:ext uri="{FF2B5EF4-FFF2-40B4-BE49-F238E27FC236}">
                <a16:creationId xmlns:a16="http://schemas.microsoft.com/office/drawing/2014/main" id="{9C62EA77-C481-B047-B170-49DDCC690A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22DB0-1989-154D-9AD8-38BFC9167DD2}"/>
              </a:ext>
            </a:extLst>
          </p:cNvPr>
          <p:cNvSpPr>
            <a:spLocks noGrp="1"/>
          </p:cNvSpPr>
          <p:nvPr>
            <p:ph type="sldNum" sz="quarter" idx="12"/>
          </p:nvPr>
        </p:nvSpPr>
        <p:spPr/>
        <p:txBody>
          <a:bodyPr/>
          <a:lstStyle/>
          <a:p>
            <a:fld id="{49BAB23F-1028-1F4B-8D16-EAA945BE31D0}" type="slidenum">
              <a:rPr lang="en-US" smtClean="0"/>
              <a:t>‹#›</a:t>
            </a:fld>
            <a:endParaRPr lang="en-US"/>
          </a:p>
        </p:txBody>
      </p:sp>
    </p:spTree>
    <p:extLst>
      <p:ext uri="{BB962C8B-B14F-4D97-AF65-F5344CB8AC3E}">
        <p14:creationId xmlns:p14="http://schemas.microsoft.com/office/powerpoint/2010/main" val="42742729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18432-806F-6A41-80ED-BDEDF5D68E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1F05F2-542E-4B42-A62D-041C264C7B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3A30B3-EA95-BE43-A155-BE4FE505B1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89F22E-85A3-4040-8931-ACFC46AE692B}"/>
              </a:ext>
            </a:extLst>
          </p:cNvPr>
          <p:cNvSpPr>
            <a:spLocks noGrp="1"/>
          </p:cNvSpPr>
          <p:nvPr>
            <p:ph type="dt" sz="half" idx="10"/>
          </p:nvPr>
        </p:nvSpPr>
        <p:spPr/>
        <p:txBody>
          <a:bodyPr/>
          <a:lstStyle/>
          <a:p>
            <a:fld id="{25027659-D0B3-CB4B-8518-95026BBD8049}" type="datetimeFigureOut">
              <a:rPr lang="en-US" smtClean="0"/>
              <a:t>9/28/2022</a:t>
            </a:fld>
            <a:endParaRPr lang="en-US"/>
          </a:p>
        </p:txBody>
      </p:sp>
      <p:sp>
        <p:nvSpPr>
          <p:cNvPr id="6" name="Footer Placeholder 5">
            <a:extLst>
              <a:ext uri="{FF2B5EF4-FFF2-40B4-BE49-F238E27FC236}">
                <a16:creationId xmlns:a16="http://schemas.microsoft.com/office/drawing/2014/main" id="{58303BAD-E7EE-7F45-93F8-9AED3DA0EB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BF3ECA-57E2-2B4B-808B-A5D153645590}"/>
              </a:ext>
            </a:extLst>
          </p:cNvPr>
          <p:cNvSpPr>
            <a:spLocks noGrp="1"/>
          </p:cNvSpPr>
          <p:nvPr>
            <p:ph type="sldNum" sz="quarter" idx="12"/>
          </p:nvPr>
        </p:nvSpPr>
        <p:spPr/>
        <p:txBody>
          <a:bodyPr/>
          <a:lstStyle/>
          <a:p>
            <a:fld id="{49BAB23F-1028-1F4B-8D16-EAA945BE31D0}" type="slidenum">
              <a:rPr lang="en-US" smtClean="0"/>
              <a:t>‹#›</a:t>
            </a:fld>
            <a:endParaRPr lang="en-US"/>
          </a:p>
        </p:txBody>
      </p:sp>
    </p:spTree>
    <p:extLst>
      <p:ext uri="{BB962C8B-B14F-4D97-AF65-F5344CB8AC3E}">
        <p14:creationId xmlns:p14="http://schemas.microsoft.com/office/powerpoint/2010/main" val="3033613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280C1-9986-864D-BDBA-8424DA11F7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9BB065-889E-E84E-82B5-39D7F3504A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A3850D-DEA8-3745-9A09-6CCB54779B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5678FE-E390-AF4D-8EAB-418A03B073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631B98-0F81-2F4C-ABC9-5151FB014A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10FD07-9436-BE4A-AD4E-9EF27F18CEE5}"/>
              </a:ext>
            </a:extLst>
          </p:cNvPr>
          <p:cNvSpPr>
            <a:spLocks noGrp="1"/>
          </p:cNvSpPr>
          <p:nvPr>
            <p:ph type="dt" sz="half" idx="10"/>
          </p:nvPr>
        </p:nvSpPr>
        <p:spPr/>
        <p:txBody>
          <a:bodyPr/>
          <a:lstStyle/>
          <a:p>
            <a:fld id="{25027659-D0B3-CB4B-8518-95026BBD8049}" type="datetimeFigureOut">
              <a:rPr lang="en-US" smtClean="0"/>
              <a:t>9/28/2022</a:t>
            </a:fld>
            <a:endParaRPr lang="en-US"/>
          </a:p>
        </p:txBody>
      </p:sp>
      <p:sp>
        <p:nvSpPr>
          <p:cNvPr id="8" name="Footer Placeholder 7">
            <a:extLst>
              <a:ext uri="{FF2B5EF4-FFF2-40B4-BE49-F238E27FC236}">
                <a16:creationId xmlns:a16="http://schemas.microsoft.com/office/drawing/2014/main" id="{655AD72D-82CC-4844-BA3A-D5F4C83BD8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DE8998-381B-2C47-B155-939422CED428}"/>
              </a:ext>
            </a:extLst>
          </p:cNvPr>
          <p:cNvSpPr>
            <a:spLocks noGrp="1"/>
          </p:cNvSpPr>
          <p:nvPr>
            <p:ph type="sldNum" sz="quarter" idx="12"/>
          </p:nvPr>
        </p:nvSpPr>
        <p:spPr/>
        <p:txBody>
          <a:bodyPr/>
          <a:lstStyle/>
          <a:p>
            <a:fld id="{49BAB23F-1028-1F4B-8D16-EAA945BE31D0}" type="slidenum">
              <a:rPr lang="en-US" smtClean="0"/>
              <a:t>‹#›</a:t>
            </a:fld>
            <a:endParaRPr lang="en-US"/>
          </a:p>
        </p:txBody>
      </p:sp>
    </p:spTree>
    <p:extLst>
      <p:ext uri="{BB962C8B-B14F-4D97-AF65-F5344CB8AC3E}">
        <p14:creationId xmlns:p14="http://schemas.microsoft.com/office/powerpoint/2010/main" val="961724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30F2-F487-AB4C-9DE2-0D29F96A48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0CEBF7-8234-5845-BB12-C81A76DEAB12}"/>
              </a:ext>
            </a:extLst>
          </p:cNvPr>
          <p:cNvSpPr>
            <a:spLocks noGrp="1"/>
          </p:cNvSpPr>
          <p:nvPr>
            <p:ph type="dt" sz="half" idx="10"/>
          </p:nvPr>
        </p:nvSpPr>
        <p:spPr/>
        <p:txBody>
          <a:bodyPr/>
          <a:lstStyle/>
          <a:p>
            <a:fld id="{25027659-D0B3-CB4B-8518-95026BBD8049}" type="datetimeFigureOut">
              <a:rPr lang="en-US" smtClean="0"/>
              <a:t>9/28/2022</a:t>
            </a:fld>
            <a:endParaRPr lang="en-US"/>
          </a:p>
        </p:txBody>
      </p:sp>
      <p:sp>
        <p:nvSpPr>
          <p:cNvPr id="4" name="Footer Placeholder 3">
            <a:extLst>
              <a:ext uri="{FF2B5EF4-FFF2-40B4-BE49-F238E27FC236}">
                <a16:creationId xmlns:a16="http://schemas.microsoft.com/office/drawing/2014/main" id="{69594460-1623-3A42-B62D-E66427FE76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92C89-A8DE-D644-874D-D8F56D005124}"/>
              </a:ext>
            </a:extLst>
          </p:cNvPr>
          <p:cNvSpPr>
            <a:spLocks noGrp="1"/>
          </p:cNvSpPr>
          <p:nvPr>
            <p:ph type="sldNum" sz="quarter" idx="12"/>
          </p:nvPr>
        </p:nvSpPr>
        <p:spPr/>
        <p:txBody>
          <a:bodyPr/>
          <a:lstStyle/>
          <a:p>
            <a:fld id="{49BAB23F-1028-1F4B-8D16-EAA945BE31D0}" type="slidenum">
              <a:rPr lang="en-US" smtClean="0"/>
              <a:t>‹#›</a:t>
            </a:fld>
            <a:endParaRPr lang="en-US"/>
          </a:p>
        </p:txBody>
      </p:sp>
    </p:spTree>
    <p:extLst>
      <p:ext uri="{BB962C8B-B14F-4D97-AF65-F5344CB8AC3E}">
        <p14:creationId xmlns:p14="http://schemas.microsoft.com/office/powerpoint/2010/main" val="2084850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B0725E-A090-A948-9647-C2D963A1F98B}"/>
              </a:ext>
            </a:extLst>
          </p:cNvPr>
          <p:cNvSpPr>
            <a:spLocks noGrp="1"/>
          </p:cNvSpPr>
          <p:nvPr>
            <p:ph type="dt" sz="half" idx="10"/>
          </p:nvPr>
        </p:nvSpPr>
        <p:spPr/>
        <p:txBody>
          <a:bodyPr/>
          <a:lstStyle/>
          <a:p>
            <a:fld id="{25027659-D0B3-CB4B-8518-95026BBD8049}" type="datetimeFigureOut">
              <a:rPr lang="en-US" smtClean="0"/>
              <a:t>9/28/2022</a:t>
            </a:fld>
            <a:endParaRPr lang="en-US"/>
          </a:p>
        </p:txBody>
      </p:sp>
      <p:sp>
        <p:nvSpPr>
          <p:cNvPr id="3" name="Footer Placeholder 2">
            <a:extLst>
              <a:ext uri="{FF2B5EF4-FFF2-40B4-BE49-F238E27FC236}">
                <a16:creationId xmlns:a16="http://schemas.microsoft.com/office/drawing/2014/main" id="{D55B7EDB-9C2F-394D-8690-5F9F9FC2FE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490537-92C6-6D41-B7B1-256223111F4F}"/>
              </a:ext>
            </a:extLst>
          </p:cNvPr>
          <p:cNvSpPr>
            <a:spLocks noGrp="1"/>
          </p:cNvSpPr>
          <p:nvPr>
            <p:ph type="sldNum" sz="quarter" idx="12"/>
          </p:nvPr>
        </p:nvSpPr>
        <p:spPr/>
        <p:txBody>
          <a:bodyPr/>
          <a:lstStyle/>
          <a:p>
            <a:fld id="{49BAB23F-1028-1F4B-8D16-EAA945BE31D0}" type="slidenum">
              <a:rPr lang="en-US" smtClean="0"/>
              <a:t>‹#›</a:t>
            </a:fld>
            <a:endParaRPr lang="en-US"/>
          </a:p>
        </p:txBody>
      </p:sp>
    </p:spTree>
    <p:extLst>
      <p:ext uri="{BB962C8B-B14F-4D97-AF65-F5344CB8AC3E}">
        <p14:creationId xmlns:p14="http://schemas.microsoft.com/office/powerpoint/2010/main" val="2996114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C250E-2264-6A4D-AA8A-914BC6938C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955BC5-35A6-4E4C-A244-B34C69DC42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934812-45A7-424C-8259-C7319652DC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4B2BF0-025D-1A47-AF18-1ACCEA20EA72}"/>
              </a:ext>
            </a:extLst>
          </p:cNvPr>
          <p:cNvSpPr>
            <a:spLocks noGrp="1"/>
          </p:cNvSpPr>
          <p:nvPr>
            <p:ph type="dt" sz="half" idx="10"/>
          </p:nvPr>
        </p:nvSpPr>
        <p:spPr/>
        <p:txBody>
          <a:bodyPr/>
          <a:lstStyle/>
          <a:p>
            <a:fld id="{25027659-D0B3-CB4B-8518-95026BBD8049}" type="datetimeFigureOut">
              <a:rPr lang="en-US" smtClean="0"/>
              <a:t>9/28/2022</a:t>
            </a:fld>
            <a:endParaRPr lang="en-US"/>
          </a:p>
        </p:txBody>
      </p:sp>
      <p:sp>
        <p:nvSpPr>
          <p:cNvPr id="6" name="Footer Placeholder 5">
            <a:extLst>
              <a:ext uri="{FF2B5EF4-FFF2-40B4-BE49-F238E27FC236}">
                <a16:creationId xmlns:a16="http://schemas.microsoft.com/office/drawing/2014/main" id="{D38C9890-16C4-2747-9F09-D0015AF4BE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F5BB91-4AC3-4A42-8978-0CE242BAF9D1}"/>
              </a:ext>
            </a:extLst>
          </p:cNvPr>
          <p:cNvSpPr>
            <a:spLocks noGrp="1"/>
          </p:cNvSpPr>
          <p:nvPr>
            <p:ph type="sldNum" sz="quarter" idx="12"/>
          </p:nvPr>
        </p:nvSpPr>
        <p:spPr/>
        <p:txBody>
          <a:bodyPr/>
          <a:lstStyle/>
          <a:p>
            <a:fld id="{49BAB23F-1028-1F4B-8D16-EAA945BE31D0}" type="slidenum">
              <a:rPr lang="en-US" smtClean="0"/>
              <a:t>‹#›</a:t>
            </a:fld>
            <a:endParaRPr lang="en-US"/>
          </a:p>
        </p:txBody>
      </p:sp>
    </p:spTree>
    <p:extLst>
      <p:ext uri="{BB962C8B-B14F-4D97-AF65-F5344CB8AC3E}">
        <p14:creationId xmlns:p14="http://schemas.microsoft.com/office/powerpoint/2010/main" val="2589618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3F528-10D4-624C-9BC7-380AC2DD63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5A9B93-E65B-554E-8776-EABBED428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FE032B-A70A-7940-A8F2-086171236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65396C-3362-FD42-8648-3F51B7AC9262}"/>
              </a:ext>
            </a:extLst>
          </p:cNvPr>
          <p:cNvSpPr>
            <a:spLocks noGrp="1"/>
          </p:cNvSpPr>
          <p:nvPr>
            <p:ph type="dt" sz="half" idx="10"/>
          </p:nvPr>
        </p:nvSpPr>
        <p:spPr/>
        <p:txBody>
          <a:bodyPr/>
          <a:lstStyle/>
          <a:p>
            <a:fld id="{25027659-D0B3-CB4B-8518-95026BBD8049}" type="datetimeFigureOut">
              <a:rPr lang="en-US" smtClean="0"/>
              <a:t>9/28/2022</a:t>
            </a:fld>
            <a:endParaRPr lang="en-US"/>
          </a:p>
        </p:txBody>
      </p:sp>
      <p:sp>
        <p:nvSpPr>
          <p:cNvPr id="6" name="Footer Placeholder 5">
            <a:extLst>
              <a:ext uri="{FF2B5EF4-FFF2-40B4-BE49-F238E27FC236}">
                <a16:creationId xmlns:a16="http://schemas.microsoft.com/office/drawing/2014/main" id="{A1628E13-3BEA-3D4F-AD45-177AE0D156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32FA83-E279-D94A-863A-9302D896FDB5}"/>
              </a:ext>
            </a:extLst>
          </p:cNvPr>
          <p:cNvSpPr>
            <a:spLocks noGrp="1"/>
          </p:cNvSpPr>
          <p:nvPr>
            <p:ph type="sldNum" sz="quarter" idx="12"/>
          </p:nvPr>
        </p:nvSpPr>
        <p:spPr/>
        <p:txBody>
          <a:bodyPr/>
          <a:lstStyle/>
          <a:p>
            <a:fld id="{49BAB23F-1028-1F4B-8D16-EAA945BE31D0}" type="slidenum">
              <a:rPr lang="en-US" smtClean="0"/>
              <a:t>‹#›</a:t>
            </a:fld>
            <a:endParaRPr lang="en-US"/>
          </a:p>
        </p:txBody>
      </p:sp>
    </p:spTree>
    <p:extLst>
      <p:ext uri="{BB962C8B-B14F-4D97-AF65-F5344CB8AC3E}">
        <p14:creationId xmlns:p14="http://schemas.microsoft.com/office/powerpoint/2010/main" val="639839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54E97-D6D2-3F41-A4D4-229ABD220E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D10EA9-A29F-9547-BD7A-C78D507187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8246A8-6955-7E4D-AB55-4F7B98B01C76}"/>
              </a:ext>
            </a:extLst>
          </p:cNvPr>
          <p:cNvSpPr>
            <a:spLocks noGrp="1"/>
          </p:cNvSpPr>
          <p:nvPr>
            <p:ph type="dt" sz="half" idx="10"/>
          </p:nvPr>
        </p:nvSpPr>
        <p:spPr/>
        <p:txBody>
          <a:bodyPr/>
          <a:lstStyle/>
          <a:p>
            <a:fld id="{25027659-D0B3-CB4B-8518-95026BBD8049}" type="datetimeFigureOut">
              <a:rPr lang="en-US" smtClean="0"/>
              <a:t>9/28/2022</a:t>
            </a:fld>
            <a:endParaRPr lang="en-US"/>
          </a:p>
        </p:txBody>
      </p:sp>
      <p:sp>
        <p:nvSpPr>
          <p:cNvPr id="5" name="Footer Placeholder 4">
            <a:extLst>
              <a:ext uri="{FF2B5EF4-FFF2-40B4-BE49-F238E27FC236}">
                <a16:creationId xmlns:a16="http://schemas.microsoft.com/office/drawing/2014/main" id="{61397E64-491B-0D43-BEF6-D7F4B62C08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976F7-417E-1B40-A825-C372A9D6CF27}"/>
              </a:ext>
            </a:extLst>
          </p:cNvPr>
          <p:cNvSpPr>
            <a:spLocks noGrp="1"/>
          </p:cNvSpPr>
          <p:nvPr>
            <p:ph type="sldNum" sz="quarter" idx="12"/>
          </p:nvPr>
        </p:nvSpPr>
        <p:spPr/>
        <p:txBody>
          <a:bodyPr/>
          <a:lstStyle/>
          <a:p>
            <a:fld id="{49BAB23F-1028-1F4B-8D16-EAA945BE31D0}" type="slidenum">
              <a:rPr lang="en-US" smtClean="0"/>
              <a:t>‹#›</a:t>
            </a:fld>
            <a:endParaRPr lang="en-US"/>
          </a:p>
        </p:txBody>
      </p:sp>
    </p:spTree>
    <p:extLst>
      <p:ext uri="{BB962C8B-B14F-4D97-AF65-F5344CB8AC3E}">
        <p14:creationId xmlns:p14="http://schemas.microsoft.com/office/powerpoint/2010/main" val="40298549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BE87A4-2B2A-8847-94C4-D7D3CA4D80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051441-4E45-B045-9ECE-6F7423B74F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A69D5-D1F6-9842-B779-E343DF13E5C3}"/>
              </a:ext>
            </a:extLst>
          </p:cNvPr>
          <p:cNvSpPr>
            <a:spLocks noGrp="1"/>
          </p:cNvSpPr>
          <p:nvPr>
            <p:ph type="dt" sz="half" idx="10"/>
          </p:nvPr>
        </p:nvSpPr>
        <p:spPr/>
        <p:txBody>
          <a:bodyPr/>
          <a:lstStyle/>
          <a:p>
            <a:fld id="{25027659-D0B3-CB4B-8518-95026BBD8049}" type="datetimeFigureOut">
              <a:rPr lang="en-US" smtClean="0"/>
              <a:t>9/28/2022</a:t>
            </a:fld>
            <a:endParaRPr lang="en-US"/>
          </a:p>
        </p:txBody>
      </p:sp>
      <p:sp>
        <p:nvSpPr>
          <p:cNvPr id="5" name="Footer Placeholder 4">
            <a:extLst>
              <a:ext uri="{FF2B5EF4-FFF2-40B4-BE49-F238E27FC236}">
                <a16:creationId xmlns:a16="http://schemas.microsoft.com/office/drawing/2014/main" id="{EF59BB80-CDE2-9649-A2B2-381E47C2B9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2A146-709D-B44B-9A60-62AD1E882DF5}"/>
              </a:ext>
            </a:extLst>
          </p:cNvPr>
          <p:cNvSpPr>
            <a:spLocks noGrp="1"/>
          </p:cNvSpPr>
          <p:nvPr>
            <p:ph type="sldNum" sz="quarter" idx="12"/>
          </p:nvPr>
        </p:nvSpPr>
        <p:spPr/>
        <p:txBody>
          <a:bodyPr/>
          <a:lstStyle/>
          <a:p>
            <a:fld id="{49BAB23F-1028-1F4B-8D16-EAA945BE31D0}" type="slidenum">
              <a:rPr lang="en-US" smtClean="0"/>
              <a:t>‹#›</a:t>
            </a:fld>
            <a:endParaRPr lang="en-US"/>
          </a:p>
        </p:txBody>
      </p:sp>
    </p:spTree>
    <p:extLst>
      <p:ext uri="{BB962C8B-B14F-4D97-AF65-F5344CB8AC3E}">
        <p14:creationId xmlns:p14="http://schemas.microsoft.com/office/powerpoint/2010/main" val="2299885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9/28/2022</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9095179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11" r:id="rId6"/>
    <p:sldLayoutId id="2147483706" r:id="rId7"/>
    <p:sldLayoutId id="2147483707" r:id="rId8"/>
    <p:sldLayoutId id="2147483708" r:id="rId9"/>
    <p:sldLayoutId id="2147483710"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AAE8DE-C470-0F4C-AC75-7E6B0F7E90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03AE87-437E-9746-A248-B9D131C4FC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D128C6-1A32-CA46-9473-F339313347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027659-D0B3-CB4B-8518-95026BBD8049}" type="datetimeFigureOut">
              <a:rPr lang="en-US" smtClean="0"/>
              <a:t>9/28/2022</a:t>
            </a:fld>
            <a:endParaRPr lang="en-US"/>
          </a:p>
        </p:txBody>
      </p:sp>
      <p:sp>
        <p:nvSpPr>
          <p:cNvPr id="5" name="Footer Placeholder 4">
            <a:extLst>
              <a:ext uri="{FF2B5EF4-FFF2-40B4-BE49-F238E27FC236}">
                <a16:creationId xmlns:a16="http://schemas.microsoft.com/office/drawing/2014/main" id="{A6B5F80C-4366-2F4B-81E4-A17C52B51C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C7F57A-DC43-6E44-A09A-27A607106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AB23F-1028-1F4B-8D16-EAA945BE31D0}" type="slidenum">
              <a:rPr lang="en-US" smtClean="0"/>
              <a:t>‹#›</a:t>
            </a:fld>
            <a:endParaRPr lang="en-US"/>
          </a:p>
        </p:txBody>
      </p:sp>
    </p:spTree>
    <p:extLst>
      <p:ext uri="{BB962C8B-B14F-4D97-AF65-F5344CB8AC3E}">
        <p14:creationId xmlns:p14="http://schemas.microsoft.com/office/powerpoint/2010/main" val="2847108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us02web.zoom.us/j/84651471241?pwd=ZDkzQnpsSnZ6UWtXT2k5VldheHI3dz09" TargetMode="External"/><Relationship Id="rId1" Type="http://schemas.openxmlformats.org/officeDocument/2006/relationships/slideLayout" Target="../slideLayouts/slideLayout1.xml"/><Relationship Id="rId4" Type="http://schemas.openxmlformats.org/officeDocument/2006/relationships/hyperlink" Target="https://us02web.zoom.us/j/82156490017"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220" y="1122363"/>
            <a:ext cx="11471752" cy="2387600"/>
          </a:xfrm>
        </p:spPr>
        <p:txBody>
          <a:bodyPr vert="horz" lIns="91440" tIns="45720" rIns="91440" bIns="45720" rtlCol="0" anchor="b">
            <a:noAutofit/>
          </a:bodyPr>
          <a:lstStyle/>
          <a:p>
            <a:r>
              <a:rPr lang="en-US" sz="4000" dirty="0">
                <a:ea typeface="+mj-lt"/>
                <a:cs typeface="+mj-lt"/>
              </a:rPr>
              <a:t>Policy Update</a:t>
            </a:r>
            <a:br>
              <a:rPr lang="en-US" sz="4000" dirty="0">
                <a:ea typeface="+mj-lt"/>
                <a:cs typeface="+mj-lt"/>
              </a:rPr>
            </a:br>
            <a:r>
              <a:rPr lang="en-US" sz="4000" dirty="0">
                <a:ea typeface="+mj-lt"/>
                <a:cs typeface="+mj-lt"/>
              </a:rPr>
              <a:t>September 28, 2022</a:t>
            </a:r>
            <a:endParaRPr lang="en-US" sz="4000" dirty="0">
              <a:cs typeface="Calibri Light" panose="020F0302020204030204"/>
            </a:endParaRPr>
          </a:p>
        </p:txBody>
      </p:sp>
      <p:sp>
        <p:nvSpPr>
          <p:cNvPr id="3" name="Subtitle 2"/>
          <p:cNvSpPr>
            <a:spLocks noGrp="1"/>
          </p:cNvSpPr>
          <p:nvPr>
            <p:ph type="subTitle" idx="1"/>
          </p:nvPr>
        </p:nvSpPr>
        <p:spPr/>
        <p:txBody>
          <a:bodyPr vert="horz" lIns="91440" tIns="45720" rIns="91440" bIns="45720" rtlCol="0" anchor="t">
            <a:normAutofit/>
          </a:bodyPr>
          <a:lstStyle/>
          <a:p>
            <a:r>
              <a:rPr lang="en-US">
                <a:ea typeface="+mn-lt"/>
                <a:cs typeface="+mn-lt"/>
              </a:rPr>
              <a:t>Erin Prangley, Director, Public Policy</a:t>
            </a:r>
            <a:br>
              <a:rPr lang="en-US">
                <a:ea typeface="+mn-lt"/>
                <a:cs typeface="+mn-lt"/>
              </a:rPr>
            </a:br>
            <a:r>
              <a:rPr lang="en-US">
                <a:ea typeface="+mn-lt"/>
                <a:cs typeface="+mn-lt"/>
              </a:rPr>
              <a:t>National Association of Councils on Developmental Disabilities</a:t>
            </a:r>
            <a:endParaRPr lang="en-US"/>
          </a:p>
        </p:txBody>
      </p:sp>
      <p:pic>
        <p:nvPicPr>
          <p:cNvPr id="4" name="Picture 4" descr="Logo, company name&#10;&#10;Description automatically generated">
            <a:extLst>
              <a:ext uri="{FF2B5EF4-FFF2-40B4-BE49-F238E27FC236}">
                <a16:creationId xmlns:a16="http://schemas.microsoft.com/office/drawing/2014/main" id="{57DEDAD0-4F2C-4498-968B-E4C826F49DC0}"/>
              </a:ext>
            </a:extLst>
          </p:cNvPr>
          <p:cNvPicPr>
            <a:picLocks noChangeAspect="1"/>
          </p:cNvPicPr>
          <p:nvPr/>
        </p:nvPicPr>
        <p:blipFill>
          <a:blip r:embed="rId2"/>
          <a:stretch>
            <a:fillRect/>
          </a:stretch>
        </p:blipFill>
        <p:spPr>
          <a:xfrm>
            <a:off x="3060700" y="4429677"/>
            <a:ext cx="6057900" cy="2240446"/>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17ADD2-A56F-4F8A-8A2C-B1F385B7B6D2}"/>
              </a:ext>
            </a:extLst>
          </p:cNvPr>
          <p:cNvSpPr>
            <a:spLocks noGrp="1"/>
          </p:cNvSpPr>
          <p:nvPr>
            <p:ph type="title"/>
          </p:nvPr>
        </p:nvSpPr>
        <p:spPr>
          <a:xfrm>
            <a:off x="524741" y="620392"/>
            <a:ext cx="3808268" cy="5504688"/>
          </a:xfrm>
        </p:spPr>
        <p:txBody>
          <a:bodyPr>
            <a:normAutofit/>
          </a:bodyPr>
          <a:lstStyle/>
          <a:p>
            <a:r>
              <a:rPr lang="en-US" sz="6000">
                <a:solidFill>
                  <a:schemeClr val="bg1"/>
                </a:solidFill>
                <a:cs typeface="Calibri Light"/>
              </a:rPr>
              <a:t>Legislative Update</a:t>
            </a:r>
            <a:endParaRPr lang="en-US" sz="3600">
              <a:solidFill>
                <a:schemeClr val="bg1"/>
              </a:solidFill>
              <a:cs typeface="Calibri Light"/>
            </a:endParaRPr>
          </a:p>
        </p:txBody>
      </p:sp>
      <p:graphicFrame>
        <p:nvGraphicFramePr>
          <p:cNvPr id="5" name="Content Placeholder 2">
            <a:extLst>
              <a:ext uri="{FF2B5EF4-FFF2-40B4-BE49-F238E27FC236}">
                <a16:creationId xmlns:a16="http://schemas.microsoft.com/office/drawing/2014/main" id="{0CCB6CDB-DD77-4DC7-8C5A-99BCDD365899}"/>
              </a:ext>
            </a:extLst>
          </p:cNvPr>
          <p:cNvGraphicFramePr>
            <a:graphicFrameLocks noGrp="1"/>
          </p:cNvGraphicFramePr>
          <p:nvPr>
            <p:ph idx="1"/>
            <p:extLst>
              <p:ext uri="{D42A27DB-BD31-4B8C-83A1-F6EECF244321}">
                <p14:modId xmlns:p14="http://schemas.microsoft.com/office/powerpoint/2010/main" val="1284026772"/>
              </p:ext>
            </p:extLst>
          </p:nvPr>
        </p:nvGraphicFramePr>
        <p:xfrm>
          <a:off x="5500753" y="185981"/>
          <a:ext cx="6347274" cy="6356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1210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C3360751-53BF-E1C2-21E4-84577FA0466A}"/>
              </a:ext>
            </a:extLst>
          </p:cNvPr>
          <p:cNvPicPr>
            <a:picLocks noChangeAspect="1"/>
          </p:cNvPicPr>
          <p:nvPr/>
        </p:nvPicPr>
        <p:blipFill>
          <a:blip r:embed="rId2"/>
          <a:stretch>
            <a:fillRect/>
          </a:stretch>
        </p:blipFill>
        <p:spPr>
          <a:xfrm>
            <a:off x="443552" y="860316"/>
            <a:ext cx="2596212" cy="1947159"/>
          </a:xfrm>
          <a:prstGeom prst="rect">
            <a:avLst/>
          </a:prstGeom>
        </p:spPr>
      </p:pic>
      <p:pic>
        <p:nvPicPr>
          <p:cNvPr id="4" name="Picture 4" descr="A picture containing person, people, group, crowd&#10;&#10;Description automatically generated">
            <a:extLst>
              <a:ext uri="{FF2B5EF4-FFF2-40B4-BE49-F238E27FC236}">
                <a16:creationId xmlns:a16="http://schemas.microsoft.com/office/drawing/2014/main" id="{B51D0272-180F-4E1B-496A-D527F4933CCC}"/>
              </a:ext>
            </a:extLst>
          </p:cNvPr>
          <p:cNvPicPr>
            <a:picLocks noChangeAspect="1"/>
          </p:cNvPicPr>
          <p:nvPr/>
        </p:nvPicPr>
        <p:blipFill>
          <a:blip r:embed="rId3"/>
          <a:stretch>
            <a:fillRect/>
          </a:stretch>
        </p:blipFill>
        <p:spPr>
          <a:xfrm>
            <a:off x="3334455" y="853878"/>
            <a:ext cx="2613376" cy="1960032"/>
          </a:xfrm>
          <a:prstGeom prst="rect">
            <a:avLst/>
          </a:prstGeom>
        </p:spPr>
      </p:pic>
      <p:pic>
        <p:nvPicPr>
          <p:cNvPr id="9" name="Picture 9">
            <a:extLst>
              <a:ext uri="{FF2B5EF4-FFF2-40B4-BE49-F238E27FC236}">
                <a16:creationId xmlns:a16="http://schemas.microsoft.com/office/drawing/2014/main" id="{F46111EF-E5D0-2B60-FFFE-D4A553BB67C6}"/>
              </a:ext>
            </a:extLst>
          </p:cNvPr>
          <p:cNvPicPr>
            <a:picLocks noChangeAspect="1"/>
          </p:cNvPicPr>
          <p:nvPr/>
        </p:nvPicPr>
        <p:blipFill>
          <a:blip r:embed="rId4"/>
          <a:stretch>
            <a:fillRect/>
          </a:stretch>
        </p:blipFill>
        <p:spPr>
          <a:xfrm>
            <a:off x="6239987" y="862952"/>
            <a:ext cx="2589181" cy="1941885"/>
          </a:xfrm>
          <a:prstGeom prst="rect">
            <a:avLst/>
          </a:prstGeom>
        </p:spPr>
      </p:pic>
      <p:pic>
        <p:nvPicPr>
          <p:cNvPr id="6" name="Picture 6" descr="A picture containing person, sky, outdoor, person&#10;&#10;Description automatically generated">
            <a:extLst>
              <a:ext uri="{FF2B5EF4-FFF2-40B4-BE49-F238E27FC236}">
                <a16:creationId xmlns:a16="http://schemas.microsoft.com/office/drawing/2014/main" id="{A6EC271B-AACF-E68F-3975-87FF5C1A1E0C}"/>
              </a:ext>
            </a:extLst>
          </p:cNvPr>
          <p:cNvPicPr>
            <a:picLocks noChangeAspect="1"/>
          </p:cNvPicPr>
          <p:nvPr/>
        </p:nvPicPr>
        <p:blipFill>
          <a:blip r:embed="rId5"/>
          <a:stretch>
            <a:fillRect/>
          </a:stretch>
        </p:blipFill>
        <p:spPr>
          <a:xfrm>
            <a:off x="9149702" y="869057"/>
            <a:ext cx="2572901" cy="1929675"/>
          </a:xfrm>
          <a:prstGeom prst="rect">
            <a:avLst/>
          </a:prstGeom>
        </p:spPr>
      </p:pic>
      <p:pic>
        <p:nvPicPr>
          <p:cNvPr id="7" name="Picture 7">
            <a:extLst>
              <a:ext uri="{FF2B5EF4-FFF2-40B4-BE49-F238E27FC236}">
                <a16:creationId xmlns:a16="http://schemas.microsoft.com/office/drawing/2014/main" id="{6D1DDC3F-0F02-21F3-C80E-95DB4F2FAD27}"/>
              </a:ext>
            </a:extLst>
          </p:cNvPr>
          <p:cNvPicPr>
            <a:picLocks noChangeAspect="1"/>
          </p:cNvPicPr>
          <p:nvPr/>
        </p:nvPicPr>
        <p:blipFill>
          <a:blip r:embed="rId6"/>
          <a:stretch>
            <a:fillRect/>
          </a:stretch>
        </p:blipFill>
        <p:spPr>
          <a:xfrm>
            <a:off x="2546458" y="3486104"/>
            <a:ext cx="2194559" cy="2926079"/>
          </a:xfrm>
          <a:prstGeom prst="rect">
            <a:avLst/>
          </a:prstGeom>
        </p:spPr>
      </p:pic>
      <p:sp>
        <p:nvSpPr>
          <p:cNvPr id="17" name="Rectangle 16">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4C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B86AAEC-82CC-498D-9FBC-F2FBE8B08EB4}"/>
              </a:ext>
            </a:extLst>
          </p:cNvPr>
          <p:cNvSpPr txBox="1"/>
          <p:nvPr/>
        </p:nvSpPr>
        <p:spPr>
          <a:xfrm>
            <a:off x="6975552" y="3555062"/>
            <a:ext cx="5040038" cy="293196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90000"/>
              </a:lnSpc>
              <a:spcAft>
                <a:spcPts val="600"/>
              </a:spcAft>
            </a:pPr>
            <a:r>
              <a:rPr lang="en-US" sz="2000" dirty="0">
                <a:solidFill>
                  <a:srgbClr val="FFFFFF"/>
                </a:solidFill>
              </a:rPr>
              <a:t>NACDD at the White House</a:t>
            </a:r>
            <a:br>
              <a:rPr lang="en-US" sz="1600" dirty="0"/>
            </a:br>
            <a:r>
              <a:rPr lang="en-US" sz="2000" dirty="0">
                <a:solidFill>
                  <a:srgbClr val="FFFFFF"/>
                </a:solidFill>
              </a:rPr>
              <a:t>Celebrating ADA and Disability Pride </a:t>
            </a:r>
            <a:br>
              <a:rPr lang="en-US" sz="1600" dirty="0">
                <a:cs typeface="Calibri"/>
              </a:rPr>
            </a:br>
            <a:r>
              <a:rPr lang="en-US" sz="2000" dirty="0">
                <a:solidFill>
                  <a:srgbClr val="FFFFFF"/>
                </a:solidFill>
              </a:rPr>
              <a:t>September 28</a:t>
            </a:r>
            <a:endParaRPr lang="en-US" sz="2000" dirty="0">
              <a:solidFill>
                <a:srgbClr val="FFFFFF"/>
              </a:solidFill>
              <a:cs typeface="Calibri"/>
            </a:endParaRPr>
          </a:p>
          <a:p>
            <a:pPr algn="ctr">
              <a:lnSpc>
                <a:spcPct val="90000"/>
              </a:lnSpc>
              <a:spcAft>
                <a:spcPts val="600"/>
              </a:spcAft>
            </a:pPr>
            <a:r>
              <a:rPr lang="en-US" sz="1600" dirty="0">
                <a:solidFill>
                  <a:srgbClr val="FFFFFF"/>
                </a:solidFill>
                <a:cs typeface="Calibri" panose="020F0502020204030204"/>
              </a:rPr>
              <a:t>Invitation is a recognition of our network value</a:t>
            </a:r>
          </a:p>
          <a:p>
            <a:pPr algn="ctr">
              <a:lnSpc>
                <a:spcPct val="90000"/>
              </a:lnSpc>
              <a:spcAft>
                <a:spcPts val="600"/>
              </a:spcAft>
            </a:pPr>
            <a:r>
              <a:rPr lang="en-US" sz="1600" dirty="0">
                <a:solidFill>
                  <a:srgbClr val="FFFFFF"/>
                </a:solidFill>
                <a:cs typeface="Calibri" panose="020F0502020204030204"/>
              </a:rPr>
              <a:t>Lots of work gets done with ACL and other in attendance</a:t>
            </a:r>
          </a:p>
          <a:p>
            <a:pPr algn="ctr">
              <a:lnSpc>
                <a:spcPct val="90000"/>
              </a:lnSpc>
              <a:spcAft>
                <a:spcPts val="600"/>
              </a:spcAft>
            </a:pPr>
            <a:r>
              <a:rPr lang="en-US" sz="1600" dirty="0">
                <a:solidFill>
                  <a:srgbClr val="FFFFFF"/>
                </a:solidFill>
                <a:cs typeface="Calibri" panose="020F0502020204030204"/>
              </a:rPr>
              <a:t>Event is an opportunity to network with new partners</a:t>
            </a:r>
          </a:p>
          <a:p>
            <a:pPr algn="ctr"/>
            <a:r>
              <a:rPr lang="en-US" sz="1600" dirty="0">
                <a:solidFill>
                  <a:srgbClr val="FFFFFF"/>
                </a:solidFill>
                <a:cs typeface="Calibri" panose="020F0502020204030204"/>
              </a:rPr>
              <a:t>-</a:t>
            </a:r>
            <a:r>
              <a:rPr lang="en-US" sz="1600" dirty="0" err="1">
                <a:ea typeface="+mn-lt"/>
                <a:cs typeface="+mn-lt"/>
              </a:rPr>
              <a:t>Rahnee</a:t>
            </a:r>
            <a:r>
              <a:rPr lang="en-US" sz="1600" dirty="0">
                <a:ea typeface="+mn-lt"/>
                <a:cs typeface="+mn-lt"/>
              </a:rPr>
              <a:t> Patrick, Director, Division of Rehabilitation Services at Illinois Department of Human Services</a:t>
            </a:r>
          </a:p>
          <a:p>
            <a:pPr algn="ctr"/>
            <a:r>
              <a:rPr lang="en-US" sz="1600" dirty="0">
                <a:cs typeface="Calibri"/>
              </a:rPr>
              <a:t>-Kim Musheno, Autism Society</a:t>
            </a:r>
          </a:p>
          <a:p>
            <a:pPr algn="ctr"/>
            <a:r>
              <a:rPr lang="en-US" sz="1600" dirty="0">
                <a:cs typeface="Calibri"/>
              </a:rPr>
              <a:t>-Liz Weintraub, AUCD</a:t>
            </a:r>
          </a:p>
          <a:p>
            <a:pPr algn="ctr"/>
            <a:r>
              <a:rPr lang="en-US" sz="1600" dirty="0">
                <a:cs typeface="Calibri"/>
              </a:rPr>
              <a:t>-José</a:t>
            </a:r>
            <a:r>
              <a:rPr lang="en-US" sz="1600" dirty="0">
                <a:ea typeface="+mn-lt"/>
                <a:cs typeface="+mn-lt"/>
              </a:rPr>
              <a:t> André Montano, Jazz Musician</a:t>
            </a:r>
            <a:endParaRPr lang="en-US" sz="1600" dirty="0">
              <a:cs typeface="Calibri"/>
            </a:endParaRPr>
          </a:p>
          <a:p>
            <a:pPr algn="ctr"/>
            <a:r>
              <a:rPr lang="en-US" sz="1600" dirty="0">
                <a:cs typeface="Calibri"/>
              </a:rPr>
              <a:t>-</a:t>
            </a:r>
          </a:p>
        </p:txBody>
      </p:sp>
      <p:pic>
        <p:nvPicPr>
          <p:cNvPr id="8" name="Picture 8">
            <a:extLst>
              <a:ext uri="{FF2B5EF4-FFF2-40B4-BE49-F238E27FC236}">
                <a16:creationId xmlns:a16="http://schemas.microsoft.com/office/drawing/2014/main" id="{542BD127-8B43-7262-D9E3-C5A8DBCC831F}"/>
              </a:ext>
            </a:extLst>
          </p:cNvPr>
          <p:cNvPicPr>
            <a:picLocks noChangeAspect="1"/>
          </p:cNvPicPr>
          <p:nvPr/>
        </p:nvPicPr>
        <p:blipFill>
          <a:blip r:embed="rId7"/>
          <a:stretch>
            <a:fillRect/>
          </a:stretch>
        </p:blipFill>
        <p:spPr>
          <a:xfrm>
            <a:off x="208951" y="3489476"/>
            <a:ext cx="2194558" cy="2926078"/>
          </a:xfrm>
          <a:prstGeom prst="rect">
            <a:avLst/>
          </a:prstGeom>
        </p:spPr>
      </p:pic>
      <p:pic>
        <p:nvPicPr>
          <p:cNvPr id="11" name="Picture 11">
            <a:extLst>
              <a:ext uri="{FF2B5EF4-FFF2-40B4-BE49-F238E27FC236}">
                <a16:creationId xmlns:a16="http://schemas.microsoft.com/office/drawing/2014/main" id="{19C344DA-9041-B776-2EF1-B3D5728C6315}"/>
              </a:ext>
            </a:extLst>
          </p:cNvPr>
          <p:cNvPicPr>
            <a:picLocks noChangeAspect="1"/>
          </p:cNvPicPr>
          <p:nvPr/>
        </p:nvPicPr>
        <p:blipFill>
          <a:blip r:embed="rId8"/>
          <a:stretch>
            <a:fillRect/>
          </a:stretch>
        </p:blipFill>
        <p:spPr>
          <a:xfrm>
            <a:off x="4833258" y="3474963"/>
            <a:ext cx="2150533" cy="2931886"/>
          </a:xfrm>
          <a:prstGeom prst="rect">
            <a:avLst/>
          </a:prstGeom>
        </p:spPr>
      </p:pic>
    </p:spTree>
    <p:extLst>
      <p:ext uri="{BB962C8B-B14F-4D97-AF65-F5344CB8AC3E}">
        <p14:creationId xmlns:p14="http://schemas.microsoft.com/office/powerpoint/2010/main" val="39220311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A0EA-BFB2-32FA-BD15-E440BD5CFC41}"/>
              </a:ext>
            </a:extLst>
          </p:cNvPr>
          <p:cNvSpPr>
            <a:spLocks noGrp="1"/>
          </p:cNvSpPr>
          <p:nvPr>
            <p:ph type="title"/>
          </p:nvPr>
        </p:nvSpPr>
        <p:spPr>
          <a:xfrm>
            <a:off x="4965430" y="-1765"/>
            <a:ext cx="6586491" cy="1676603"/>
          </a:xfrm>
        </p:spPr>
        <p:txBody>
          <a:bodyPr>
            <a:normAutofit/>
          </a:bodyPr>
          <a:lstStyle/>
          <a:p>
            <a:r>
              <a:rPr lang="en-US" dirty="0">
                <a:cs typeface="Calibri Light"/>
              </a:rPr>
              <a:t>Updates for 118th Congress</a:t>
            </a:r>
            <a:endParaRPr lang="en-US" dirty="0"/>
          </a:p>
        </p:txBody>
      </p:sp>
      <p:sp>
        <p:nvSpPr>
          <p:cNvPr id="3" name="Content Placeholder 2">
            <a:extLst>
              <a:ext uri="{FF2B5EF4-FFF2-40B4-BE49-F238E27FC236}">
                <a16:creationId xmlns:a16="http://schemas.microsoft.com/office/drawing/2014/main" id="{B5FD5CB1-13D8-040A-A26E-7CA077DFCA12}"/>
              </a:ext>
            </a:extLst>
          </p:cNvPr>
          <p:cNvSpPr>
            <a:spLocks noGrp="1"/>
          </p:cNvSpPr>
          <p:nvPr>
            <p:ph idx="1"/>
          </p:nvPr>
        </p:nvSpPr>
        <p:spPr>
          <a:xfrm>
            <a:off x="5036868" y="1390650"/>
            <a:ext cx="6586489" cy="3785419"/>
          </a:xfrm>
        </p:spPr>
        <p:txBody>
          <a:bodyPr vert="horz" lIns="91440" tIns="45720" rIns="91440" bIns="45720" rtlCol="0" anchor="t">
            <a:noAutofit/>
          </a:bodyPr>
          <a:lstStyle/>
          <a:p>
            <a:pPr marL="0" indent="0">
              <a:buNone/>
            </a:pPr>
            <a:r>
              <a:rPr lang="en-US" sz="1600" u="sng" dirty="0">
                <a:ea typeface="+mn-lt"/>
                <a:cs typeface="+mn-lt"/>
              </a:rPr>
              <a:t>Civil Rights </a:t>
            </a:r>
            <a:br>
              <a:rPr lang="en-US" sz="1600" dirty="0">
                <a:ea typeface="+mn-lt"/>
                <a:cs typeface="+mn-lt"/>
              </a:rPr>
            </a:br>
            <a:r>
              <a:rPr lang="en-US" sz="1600" dirty="0">
                <a:ea typeface="+mn-lt"/>
                <a:cs typeface="+mn-lt"/>
              </a:rPr>
              <a:t>*Bodily autonomy is fundamental to disability rights and self-determination.</a:t>
            </a:r>
            <a:br>
              <a:rPr lang="en-US" sz="1600" dirty="0">
                <a:ea typeface="+mn-lt"/>
                <a:cs typeface="+mn-lt"/>
              </a:rPr>
            </a:br>
            <a:r>
              <a:rPr lang="en-US" sz="1600" dirty="0">
                <a:ea typeface="+mn-lt"/>
                <a:cs typeface="+mn-lt"/>
              </a:rPr>
              <a:t>*Access to a full range of education, health information and reproductive services, including birth control, family planning and abortion care.</a:t>
            </a:r>
            <a:br>
              <a:rPr lang="en-US" sz="1600" dirty="0">
                <a:ea typeface="+mn-lt"/>
                <a:cs typeface="+mn-lt"/>
              </a:rPr>
            </a:br>
            <a:r>
              <a:rPr lang="en-US" sz="1600" dirty="0">
                <a:ea typeface="+mn-lt"/>
                <a:cs typeface="+mn-lt"/>
              </a:rPr>
              <a:t>*Support incentives to states to provide Alternatives to guardianship. </a:t>
            </a:r>
            <a:br>
              <a:rPr lang="en-US" sz="1600" dirty="0">
                <a:ea typeface="+mn-lt"/>
                <a:cs typeface="+mn-lt"/>
              </a:rPr>
            </a:br>
            <a:r>
              <a:rPr lang="en-US" sz="1600" dirty="0">
                <a:ea typeface="+mn-lt"/>
                <a:cs typeface="+mn-lt"/>
              </a:rPr>
              <a:t>*Access to the ballot for people with disabilities. </a:t>
            </a:r>
            <a:br>
              <a:rPr lang="en-US" sz="1600" dirty="0">
                <a:ea typeface="+mn-lt"/>
                <a:cs typeface="+mn-lt"/>
              </a:rPr>
            </a:br>
            <a:r>
              <a:rPr lang="en-US" sz="1600" dirty="0">
                <a:ea typeface="+mn-lt"/>
                <a:cs typeface="+mn-lt"/>
              </a:rPr>
              <a:t>*Data collection for racial, ethnic, and other marginalized communities. </a:t>
            </a:r>
            <a:endParaRPr lang="en-US" dirty="0">
              <a:cs typeface="Calibri"/>
            </a:endParaRPr>
          </a:p>
          <a:p>
            <a:pPr marL="0" indent="0">
              <a:buNone/>
            </a:pPr>
            <a:r>
              <a:rPr lang="en-US" sz="1600" u="sng" dirty="0">
                <a:ea typeface="+mn-lt"/>
                <a:cs typeface="+mn-lt"/>
              </a:rPr>
              <a:t>Developmental Disabilities </a:t>
            </a:r>
            <a:br>
              <a:rPr lang="en-US" sz="1600" dirty="0">
                <a:ea typeface="+mn-lt"/>
                <a:cs typeface="+mn-lt"/>
              </a:rPr>
            </a:br>
            <a:r>
              <a:rPr lang="en-US" sz="1600" dirty="0">
                <a:ea typeface="+mn-lt"/>
                <a:cs typeface="+mn-lt"/>
              </a:rPr>
              <a:t>*Ensure measures intended to protect safety of people with IDD do not violate civil liberties/contribute to profiling (e.g. tracking devices) </a:t>
            </a:r>
            <a:endParaRPr lang="en-US" sz="1600">
              <a:cs typeface="Calibri" panose="020F0502020204030204"/>
            </a:endParaRPr>
          </a:p>
          <a:p>
            <a:pPr marL="0" indent="0">
              <a:buNone/>
            </a:pPr>
            <a:r>
              <a:rPr lang="en-US" sz="1600" u="sng" dirty="0">
                <a:ea typeface="+mn-lt"/>
                <a:cs typeface="+mn-lt"/>
              </a:rPr>
              <a:t>Direct Support Professionals</a:t>
            </a:r>
            <a:r>
              <a:rPr lang="en-US" sz="1600" dirty="0">
                <a:ea typeface="+mn-lt"/>
                <a:cs typeface="+mn-lt"/>
              </a:rPr>
              <a:t> </a:t>
            </a:r>
            <a:br>
              <a:rPr lang="en-US" sz="1600" dirty="0">
                <a:ea typeface="+mn-lt"/>
                <a:cs typeface="+mn-lt"/>
              </a:rPr>
            </a:br>
            <a:r>
              <a:rPr lang="en-US" sz="1600" dirty="0">
                <a:ea typeface="+mn-lt"/>
                <a:cs typeface="+mn-lt"/>
              </a:rPr>
              <a:t>*Data collection for direct support professionals.  </a:t>
            </a:r>
            <a:br>
              <a:rPr lang="en-US" sz="1600" dirty="0">
                <a:ea typeface="+mn-lt"/>
                <a:cs typeface="+mn-lt"/>
              </a:rPr>
            </a:br>
            <a:r>
              <a:rPr lang="en-US" sz="1600" dirty="0">
                <a:ea typeface="+mn-lt"/>
                <a:cs typeface="+mn-lt"/>
              </a:rPr>
              <a:t>*Data collection for unpaid supports and strategies when family caregivers can no longer provide adequate care. </a:t>
            </a:r>
            <a:br>
              <a:rPr lang="en-US" sz="1600" dirty="0">
                <a:ea typeface="+mn-lt"/>
                <a:cs typeface="+mn-lt"/>
              </a:rPr>
            </a:br>
            <a:r>
              <a:rPr lang="en-US" sz="1600" dirty="0">
                <a:ea typeface="+mn-lt"/>
                <a:cs typeface="+mn-lt"/>
              </a:rPr>
              <a:t>*Ensure adequate funding so that direct support professionals are paid a living wage, or as much as other jobs in the area that require the same skills (market wage), whichever is greater, including appropriate benefits.</a:t>
            </a:r>
            <a:br>
              <a:rPr lang="en-US" sz="1600" dirty="0">
                <a:ea typeface="+mn-lt"/>
                <a:cs typeface="+mn-lt"/>
              </a:rPr>
            </a:br>
            <a:r>
              <a:rPr lang="en-US" sz="1600" dirty="0">
                <a:ea typeface="+mn-lt"/>
                <a:cs typeface="+mn-lt"/>
              </a:rPr>
              <a:t>*Require CMS to collect data on the number of unpaid hours assigned to “natural supports” such as family members and unpaid caregivers in care plans and assign a risk factor based on ages of caregiver and care needs of the participant. </a:t>
            </a:r>
            <a:endParaRPr lang="en-US" sz="1600">
              <a:cs typeface="Calibri" panose="020F0502020204030204"/>
            </a:endParaRPr>
          </a:p>
        </p:txBody>
      </p:sp>
      <p:pic>
        <p:nvPicPr>
          <p:cNvPr id="5" name="Picture 3" descr="A picture containing text, person, several, crowd&#10;&#10;Description automatically generated">
            <a:extLst>
              <a:ext uri="{FF2B5EF4-FFF2-40B4-BE49-F238E27FC236}">
                <a16:creationId xmlns:a16="http://schemas.microsoft.com/office/drawing/2014/main" id="{3C21BB5D-A3CE-4522-D633-1A226B3C337A}"/>
              </a:ext>
            </a:extLst>
          </p:cNvPr>
          <p:cNvPicPr>
            <a:picLocks noChangeAspect="1"/>
          </p:cNvPicPr>
          <p:nvPr/>
        </p:nvPicPr>
        <p:blipFill rotWithShape="1">
          <a:blip r:embed="rId2"/>
          <a:srcRect t="4207"/>
          <a:stretch/>
        </p:blipFill>
        <p:spPr>
          <a:xfrm>
            <a:off x="20" y="10"/>
            <a:ext cx="4218037" cy="6252566"/>
          </a:xfrm>
          <a:prstGeom prst="rect">
            <a:avLst/>
          </a:prstGeom>
          <a:effectLst/>
        </p:spPr>
      </p:pic>
      <p:sp>
        <p:nvSpPr>
          <p:cNvPr id="6" name="TextBox 5">
            <a:extLst>
              <a:ext uri="{FF2B5EF4-FFF2-40B4-BE49-F238E27FC236}">
                <a16:creationId xmlns:a16="http://schemas.microsoft.com/office/drawing/2014/main" id="{44021827-82EF-132C-D476-FB6B49B6D224}"/>
              </a:ext>
            </a:extLst>
          </p:cNvPr>
          <p:cNvSpPr txBox="1"/>
          <p:nvPr/>
        </p:nvSpPr>
        <p:spPr>
          <a:xfrm>
            <a:off x="109602" y="6435246"/>
            <a:ext cx="41022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ea typeface="+mn-lt"/>
                <a:cs typeface="+mn-lt"/>
              </a:rPr>
              <a:t>https://nacdd.org/policy/</a:t>
            </a:r>
            <a:endParaRPr lang="en-US" dirty="0"/>
          </a:p>
        </p:txBody>
      </p:sp>
    </p:spTree>
    <p:extLst>
      <p:ext uri="{BB962C8B-B14F-4D97-AF65-F5344CB8AC3E}">
        <p14:creationId xmlns:p14="http://schemas.microsoft.com/office/powerpoint/2010/main" val="4094700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A0EA-BFB2-32FA-BD15-E440BD5CFC41}"/>
              </a:ext>
            </a:extLst>
          </p:cNvPr>
          <p:cNvSpPr>
            <a:spLocks noGrp="1"/>
          </p:cNvSpPr>
          <p:nvPr>
            <p:ph type="title"/>
          </p:nvPr>
        </p:nvSpPr>
        <p:spPr>
          <a:xfrm>
            <a:off x="4965430" y="-1765"/>
            <a:ext cx="6586491" cy="1676603"/>
          </a:xfrm>
        </p:spPr>
        <p:txBody>
          <a:bodyPr>
            <a:normAutofit/>
          </a:bodyPr>
          <a:lstStyle/>
          <a:p>
            <a:r>
              <a:rPr lang="en-US" dirty="0">
                <a:cs typeface="Calibri Light"/>
              </a:rPr>
              <a:t>Updates for 118th Congress</a:t>
            </a:r>
            <a:endParaRPr lang="en-US" dirty="0"/>
          </a:p>
        </p:txBody>
      </p:sp>
      <p:sp>
        <p:nvSpPr>
          <p:cNvPr id="3" name="Content Placeholder 2">
            <a:extLst>
              <a:ext uri="{FF2B5EF4-FFF2-40B4-BE49-F238E27FC236}">
                <a16:creationId xmlns:a16="http://schemas.microsoft.com/office/drawing/2014/main" id="{B5FD5CB1-13D8-040A-A26E-7CA077DFCA12}"/>
              </a:ext>
            </a:extLst>
          </p:cNvPr>
          <p:cNvSpPr>
            <a:spLocks noGrp="1"/>
          </p:cNvSpPr>
          <p:nvPr>
            <p:ph idx="1"/>
          </p:nvPr>
        </p:nvSpPr>
        <p:spPr>
          <a:xfrm>
            <a:off x="5036868" y="1390650"/>
            <a:ext cx="6586489" cy="3785419"/>
          </a:xfrm>
        </p:spPr>
        <p:txBody>
          <a:bodyPr vert="horz" lIns="91440" tIns="45720" rIns="91440" bIns="45720" rtlCol="0" anchor="t">
            <a:noAutofit/>
          </a:bodyPr>
          <a:lstStyle/>
          <a:p>
            <a:pPr marL="0">
              <a:spcBef>
                <a:spcPts val="0"/>
              </a:spcBef>
              <a:buNone/>
            </a:pPr>
            <a:r>
              <a:rPr lang="en-US" sz="1600" u="sng" dirty="0">
                <a:ea typeface="+mn-lt"/>
                <a:cs typeface="+mn-lt"/>
              </a:rPr>
              <a:t>Education </a:t>
            </a:r>
            <a:br>
              <a:rPr lang="en-US" sz="1600" u="sng" dirty="0">
                <a:ea typeface="+mn-lt"/>
                <a:cs typeface="+mn-lt"/>
              </a:rPr>
            </a:br>
            <a:r>
              <a:rPr lang="en-US" sz="1600" dirty="0">
                <a:ea typeface="+mn-lt"/>
                <a:cs typeface="+mn-lt"/>
              </a:rPr>
              <a:t>*Sexual education for all students with disabilities.</a:t>
            </a:r>
            <a:br>
              <a:rPr lang="en-US" sz="1600" dirty="0">
                <a:ea typeface="+mn-lt"/>
                <a:cs typeface="+mn-lt"/>
              </a:rPr>
            </a:br>
            <a:r>
              <a:rPr lang="en-US" sz="1600" dirty="0">
                <a:ea typeface="+mn-lt"/>
                <a:cs typeface="+mn-lt"/>
              </a:rPr>
              <a:t>*Oppose federal funding for violence risk assessments or threat assessments.</a:t>
            </a:r>
            <a:br>
              <a:rPr lang="en-US" sz="1600" dirty="0">
                <a:ea typeface="+mn-lt"/>
                <a:cs typeface="+mn-lt"/>
              </a:rPr>
            </a:br>
            <a:r>
              <a:rPr lang="en-US" sz="1600" dirty="0">
                <a:ea typeface="+mn-lt"/>
                <a:cs typeface="+mn-lt"/>
              </a:rPr>
              <a:t>*IEP includes provisions for emergency management.</a:t>
            </a:r>
            <a:br>
              <a:rPr lang="en-US" sz="1600" dirty="0">
                <a:ea typeface="+mn-lt"/>
                <a:cs typeface="+mn-lt"/>
              </a:rPr>
            </a:br>
            <a:r>
              <a:rPr lang="en-US" sz="1600" dirty="0">
                <a:ea typeface="+mn-lt"/>
                <a:cs typeface="+mn-lt"/>
              </a:rPr>
              <a:t>*Oppose federal funding targeted to states, districts and/or schools to support the hiring of law enforcement, including school resource officers, and support funding for the training of mental health professionals and to support mental health crisis intervention including for students with IDD. </a:t>
            </a:r>
            <a:br>
              <a:rPr lang="en-US" sz="1600" dirty="0">
                <a:ea typeface="+mn-lt"/>
                <a:cs typeface="+mn-lt"/>
              </a:rPr>
            </a:br>
            <a:r>
              <a:rPr lang="en-US" sz="1600" dirty="0">
                <a:ea typeface="+mn-lt"/>
                <a:cs typeface="+mn-lt"/>
              </a:rPr>
              <a:t>*Data collection on the number of lead tests done by schools, number of tests with elevated lead levels discovered broken down by lead level ranges, demographic data (age, race) of students, and proportion of students with elevated blood lead levels who have IEPs. </a:t>
            </a:r>
            <a:endParaRPr lang="en-US" dirty="0">
              <a:ea typeface="+mn-lt"/>
              <a:cs typeface="+mn-lt"/>
            </a:endParaRPr>
          </a:p>
          <a:p>
            <a:pPr marL="0">
              <a:buNone/>
            </a:pPr>
            <a:r>
              <a:rPr lang="en-US" sz="1600" u="sng" dirty="0">
                <a:ea typeface="+mn-lt"/>
                <a:cs typeface="+mn-lt"/>
              </a:rPr>
              <a:t>Employment, Training, and Wages</a:t>
            </a:r>
            <a:r>
              <a:rPr lang="en-US" sz="1600" dirty="0">
                <a:ea typeface="+mn-lt"/>
                <a:cs typeface="+mn-lt"/>
              </a:rPr>
              <a:t> </a:t>
            </a:r>
            <a:br>
              <a:rPr lang="en-US" sz="1600" dirty="0">
                <a:ea typeface="+mn-lt"/>
                <a:cs typeface="+mn-lt"/>
              </a:rPr>
            </a:br>
            <a:r>
              <a:rPr lang="en-US" sz="1600" dirty="0">
                <a:ea typeface="+mn-lt"/>
                <a:cs typeface="+mn-lt"/>
              </a:rPr>
              <a:t>*Disaggregate data by race so that we can identify potential inequity. </a:t>
            </a:r>
            <a:br>
              <a:rPr lang="en-US" sz="1600" dirty="0">
                <a:ea typeface="+mn-lt"/>
                <a:cs typeface="+mn-lt"/>
              </a:rPr>
            </a:br>
            <a:r>
              <a:rPr lang="en-US" sz="1600" dirty="0">
                <a:ea typeface="+mn-lt"/>
                <a:cs typeface="+mn-lt"/>
              </a:rPr>
              <a:t>*Ensure that employees with disabilities in all settings benefit from federal labor laws, including working to end subminimum wages by providing comprehensive transition services to competitive integrated employment settings.     </a:t>
            </a:r>
            <a:endParaRPr lang="en-US" dirty="0">
              <a:cs typeface="Calibri" panose="020F0502020204030204"/>
            </a:endParaRPr>
          </a:p>
          <a:p>
            <a:pPr marL="0">
              <a:buNone/>
            </a:pPr>
            <a:r>
              <a:rPr lang="en-US" sz="1600" u="sng" dirty="0">
                <a:ea typeface="+mn-lt"/>
                <a:cs typeface="+mn-lt"/>
              </a:rPr>
              <a:t>Health Care</a:t>
            </a:r>
            <a:r>
              <a:rPr lang="en-US" sz="1600" dirty="0">
                <a:ea typeface="+mn-lt"/>
                <a:cs typeface="+mn-lt"/>
              </a:rPr>
              <a:t> </a:t>
            </a:r>
            <a:br>
              <a:rPr lang="en-US" sz="1600" dirty="0">
                <a:ea typeface="+mn-lt"/>
                <a:cs typeface="+mn-lt"/>
              </a:rPr>
            </a:br>
            <a:r>
              <a:rPr lang="en-US" sz="1600" dirty="0">
                <a:ea typeface="+mn-lt"/>
                <a:cs typeface="+mn-lt"/>
              </a:rPr>
              <a:t>*Long COVID research and other policy responses include people with IDD  </a:t>
            </a:r>
            <a:br>
              <a:rPr lang="en-US" sz="1600" dirty="0">
                <a:ea typeface="+mn-lt"/>
                <a:cs typeface="+mn-lt"/>
              </a:rPr>
            </a:br>
            <a:r>
              <a:rPr lang="en-US" sz="1600" dirty="0">
                <a:ea typeface="+mn-lt"/>
                <a:cs typeface="+mn-lt"/>
              </a:rPr>
              <a:t>*New section on maternal health priorities. </a:t>
            </a:r>
            <a:endParaRPr lang="en-US" dirty="0">
              <a:cs typeface="Calibri" panose="020F0502020204030204"/>
            </a:endParaRPr>
          </a:p>
        </p:txBody>
      </p:sp>
      <p:pic>
        <p:nvPicPr>
          <p:cNvPr id="5" name="Picture 3" descr="A picture containing text, person, several, crowd&#10;&#10;Description automatically generated">
            <a:extLst>
              <a:ext uri="{FF2B5EF4-FFF2-40B4-BE49-F238E27FC236}">
                <a16:creationId xmlns:a16="http://schemas.microsoft.com/office/drawing/2014/main" id="{3C21BB5D-A3CE-4522-D633-1A226B3C337A}"/>
              </a:ext>
            </a:extLst>
          </p:cNvPr>
          <p:cNvPicPr>
            <a:picLocks noChangeAspect="1"/>
          </p:cNvPicPr>
          <p:nvPr/>
        </p:nvPicPr>
        <p:blipFill rotWithShape="1">
          <a:blip r:embed="rId2"/>
          <a:srcRect t="4207"/>
          <a:stretch/>
        </p:blipFill>
        <p:spPr>
          <a:xfrm>
            <a:off x="20" y="10"/>
            <a:ext cx="4635571" cy="6857990"/>
          </a:xfrm>
          <a:prstGeom prst="rect">
            <a:avLst/>
          </a:prstGeom>
          <a:effectLst/>
        </p:spPr>
      </p:pic>
    </p:spTree>
    <p:extLst>
      <p:ext uri="{BB962C8B-B14F-4D97-AF65-F5344CB8AC3E}">
        <p14:creationId xmlns:p14="http://schemas.microsoft.com/office/powerpoint/2010/main" val="3293340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A0EA-BFB2-32FA-BD15-E440BD5CFC41}"/>
              </a:ext>
            </a:extLst>
          </p:cNvPr>
          <p:cNvSpPr>
            <a:spLocks noGrp="1"/>
          </p:cNvSpPr>
          <p:nvPr>
            <p:ph type="title"/>
          </p:nvPr>
        </p:nvSpPr>
        <p:spPr>
          <a:xfrm>
            <a:off x="4965430" y="-1765"/>
            <a:ext cx="6586491" cy="1676603"/>
          </a:xfrm>
        </p:spPr>
        <p:txBody>
          <a:bodyPr>
            <a:normAutofit/>
          </a:bodyPr>
          <a:lstStyle/>
          <a:p>
            <a:r>
              <a:rPr lang="en-US" dirty="0">
                <a:cs typeface="Calibri Light"/>
              </a:rPr>
              <a:t>Updates for 118th Congress</a:t>
            </a:r>
            <a:endParaRPr lang="en-US" dirty="0"/>
          </a:p>
        </p:txBody>
      </p:sp>
      <p:sp>
        <p:nvSpPr>
          <p:cNvPr id="3" name="Content Placeholder 2">
            <a:extLst>
              <a:ext uri="{FF2B5EF4-FFF2-40B4-BE49-F238E27FC236}">
                <a16:creationId xmlns:a16="http://schemas.microsoft.com/office/drawing/2014/main" id="{B5FD5CB1-13D8-040A-A26E-7CA077DFCA12}"/>
              </a:ext>
            </a:extLst>
          </p:cNvPr>
          <p:cNvSpPr>
            <a:spLocks noGrp="1"/>
          </p:cNvSpPr>
          <p:nvPr>
            <p:ph idx="1"/>
          </p:nvPr>
        </p:nvSpPr>
        <p:spPr>
          <a:xfrm>
            <a:off x="5036868" y="1390650"/>
            <a:ext cx="6586489" cy="3785419"/>
          </a:xfrm>
        </p:spPr>
        <p:txBody>
          <a:bodyPr vert="horz" lIns="91440" tIns="45720" rIns="91440" bIns="45720" rtlCol="0" anchor="t">
            <a:noAutofit/>
          </a:bodyPr>
          <a:lstStyle/>
          <a:p>
            <a:pPr marL="0">
              <a:buNone/>
            </a:pPr>
            <a:r>
              <a:rPr lang="en-US" sz="1600" u="sng" dirty="0">
                <a:ea typeface="+mn-lt"/>
                <a:cs typeface="+mn-lt"/>
              </a:rPr>
              <a:t>Social Security/Income Maintenance</a:t>
            </a:r>
            <a:r>
              <a:rPr lang="en-US" sz="1600" dirty="0">
                <a:ea typeface="+mn-lt"/>
                <a:cs typeface="+mn-lt"/>
              </a:rPr>
              <a:t> </a:t>
            </a:r>
            <a:br>
              <a:rPr lang="en-US" sz="1600" dirty="0">
                <a:ea typeface="+mn-lt"/>
                <a:cs typeface="+mn-lt"/>
              </a:rPr>
            </a:br>
            <a:r>
              <a:rPr lang="en-US" sz="1600" dirty="0">
                <a:ea typeface="+mn-lt"/>
                <a:cs typeface="+mn-lt"/>
              </a:rPr>
              <a:t>Reject proposals that increase the amount of withholding by SSA in the event of an overpayment. </a:t>
            </a:r>
            <a:br>
              <a:rPr lang="en-US" sz="1600" dirty="0">
                <a:ea typeface="+mn-lt"/>
                <a:cs typeface="+mn-lt"/>
              </a:rPr>
            </a:br>
            <a:r>
              <a:rPr lang="en-US" sz="1600" dirty="0">
                <a:ea typeface="+mn-lt"/>
                <a:cs typeface="+mn-lt"/>
              </a:rPr>
              <a:t>Ensure SSA provides equitable access to its programs, addresses systemic barriers to program participation, and collects the appropriate data necessary to achieve equity.  </a:t>
            </a:r>
            <a:endParaRPr lang="en-US" dirty="0">
              <a:cs typeface="Calibri" panose="020F0502020204030204"/>
            </a:endParaRPr>
          </a:p>
          <a:p>
            <a:pPr marL="0">
              <a:buNone/>
            </a:pPr>
            <a:r>
              <a:rPr lang="en-US" sz="1600" u="sng" dirty="0">
                <a:ea typeface="+mn-lt"/>
                <a:cs typeface="+mn-lt"/>
              </a:rPr>
              <a:t>Child Welfare, Foster Care, and Adoption </a:t>
            </a:r>
            <a:br>
              <a:rPr lang="en-US" sz="1600" u="sng" dirty="0">
                <a:ea typeface="+mn-lt"/>
                <a:cs typeface="+mn-lt"/>
              </a:rPr>
            </a:br>
            <a:r>
              <a:rPr lang="en-US" sz="1600" dirty="0">
                <a:ea typeface="+mn-lt"/>
                <a:cs typeface="+mn-lt"/>
              </a:rPr>
              <a:t>Add protections for parents/guardians with disabilities  </a:t>
            </a:r>
            <a:endParaRPr lang="en-US" dirty="0">
              <a:cs typeface="Calibri" panose="020F0502020204030204"/>
            </a:endParaRPr>
          </a:p>
          <a:p>
            <a:pPr marL="0">
              <a:buNone/>
            </a:pPr>
            <a:r>
              <a:rPr lang="en-US" sz="1600" u="sng" dirty="0">
                <a:ea typeface="+mn-lt"/>
                <a:cs typeface="+mn-lt"/>
              </a:rPr>
              <a:t>Criminal Legal System</a:t>
            </a:r>
            <a:r>
              <a:rPr lang="en-US" sz="1600" dirty="0">
                <a:ea typeface="+mn-lt"/>
                <a:cs typeface="+mn-lt"/>
              </a:rPr>
              <a:t> </a:t>
            </a:r>
            <a:br>
              <a:rPr lang="en-US" sz="1600" dirty="0">
                <a:ea typeface="+mn-lt"/>
                <a:cs typeface="+mn-lt"/>
              </a:rPr>
            </a:br>
            <a:r>
              <a:rPr lang="en-US" sz="1600" dirty="0">
                <a:ea typeface="+mn-lt"/>
                <a:cs typeface="+mn-lt"/>
              </a:rPr>
              <a:t>Support crisis response to decrease interactions between IDD/disabled communities and law enforcement.  </a:t>
            </a:r>
            <a:br>
              <a:rPr lang="en-US" sz="1600" dirty="0">
                <a:ea typeface="+mn-lt"/>
                <a:cs typeface="+mn-lt"/>
              </a:rPr>
            </a:br>
            <a:r>
              <a:rPr lang="en-US" sz="1600" dirty="0">
                <a:ea typeface="+mn-lt"/>
                <a:cs typeface="+mn-lt"/>
              </a:rPr>
              <a:t>Support community-based infrastructure that can effectively respond to individuals in crisis, and avoid inappropriate institutionalization, hospitalizations, or incarceration </a:t>
            </a:r>
            <a:br>
              <a:rPr lang="en-US" sz="1600" dirty="0">
                <a:ea typeface="+mn-lt"/>
                <a:cs typeface="+mn-lt"/>
              </a:rPr>
            </a:br>
            <a:r>
              <a:rPr lang="en-US" sz="1600" dirty="0">
                <a:ea typeface="+mn-lt"/>
                <a:cs typeface="+mn-lt"/>
              </a:rPr>
              <a:t>Promote accountability in federal funding to support and expand best practices for successful law enforcement interaction with people with disabilities. </a:t>
            </a:r>
            <a:endParaRPr lang="en-US">
              <a:cs typeface="Calibri" panose="020F0502020204030204"/>
            </a:endParaRPr>
          </a:p>
          <a:p>
            <a:pPr>
              <a:buNone/>
            </a:pPr>
            <a:endParaRPr lang="en-US"/>
          </a:p>
          <a:p>
            <a:pPr>
              <a:buNone/>
            </a:pPr>
            <a:endParaRPr lang="en-US">
              <a:ea typeface="+mn-lt"/>
              <a:cs typeface="+mn-lt"/>
            </a:endParaRPr>
          </a:p>
        </p:txBody>
      </p:sp>
      <p:pic>
        <p:nvPicPr>
          <p:cNvPr id="5" name="Picture 3" descr="A picture containing text, person, several, crowd&#10;&#10;Description automatically generated">
            <a:extLst>
              <a:ext uri="{FF2B5EF4-FFF2-40B4-BE49-F238E27FC236}">
                <a16:creationId xmlns:a16="http://schemas.microsoft.com/office/drawing/2014/main" id="{3C21BB5D-A3CE-4522-D633-1A226B3C337A}"/>
              </a:ext>
            </a:extLst>
          </p:cNvPr>
          <p:cNvPicPr>
            <a:picLocks noChangeAspect="1"/>
          </p:cNvPicPr>
          <p:nvPr/>
        </p:nvPicPr>
        <p:blipFill rotWithShape="1">
          <a:blip r:embed="rId2"/>
          <a:srcRect t="4207"/>
          <a:stretch/>
        </p:blipFill>
        <p:spPr>
          <a:xfrm>
            <a:off x="20" y="10"/>
            <a:ext cx="4635571" cy="6857990"/>
          </a:xfrm>
          <a:prstGeom prst="rect">
            <a:avLst/>
          </a:prstGeom>
          <a:effectLst/>
        </p:spPr>
      </p:pic>
    </p:spTree>
    <p:extLst>
      <p:ext uri="{BB962C8B-B14F-4D97-AF65-F5344CB8AC3E}">
        <p14:creationId xmlns:p14="http://schemas.microsoft.com/office/powerpoint/2010/main" val="1042707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573048" y="1132510"/>
            <a:ext cx="5296340" cy="2391188"/>
          </a:xfrm>
        </p:spPr>
        <p:txBody>
          <a:bodyPr vert="horz" lIns="91440" tIns="45720" rIns="91440" bIns="45720" rtlCol="0" anchor="b">
            <a:normAutofit fontScale="90000"/>
          </a:bodyPr>
          <a:lstStyle/>
          <a:p>
            <a:pPr algn="l"/>
            <a:r>
              <a:rPr lang="en-US" sz="2400" dirty="0"/>
              <a:t>State Policy Task force meeting [new link]</a:t>
            </a:r>
            <a:endParaRPr lang="en-US" sz="2400">
              <a:cs typeface="Calibri Light"/>
            </a:endParaRPr>
          </a:p>
          <a:p>
            <a:pPr algn="l"/>
            <a:r>
              <a:rPr lang="en-US" sz="2400" dirty="0"/>
              <a:t>Tuesday, October 4,  4-5pm Eastern</a:t>
            </a:r>
            <a:br>
              <a:rPr lang="en-US" sz="2400" dirty="0"/>
            </a:br>
            <a:r>
              <a:rPr lang="en-US" sz="2400" dirty="0"/>
              <a:t>Join Zoom Meeting</a:t>
            </a:r>
            <a:endParaRPr lang="en-US" sz="2400">
              <a:cs typeface="Calibri Light"/>
            </a:endParaRPr>
          </a:p>
          <a:p>
            <a:pPr algn="l"/>
            <a:r>
              <a:rPr lang="en-US" sz="2400" dirty="0">
                <a:hlinkClick r:id="rId2"/>
              </a:rPr>
              <a:t>https://us02web.zoom.us/j/84651471241?pwd=ZDkzQnpsSnZ6UWtXT2k5VldheHI3dz09</a:t>
            </a:r>
            <a:endParaRPr lang="en-US" sz="2400">
              <a:cs typeface="Calibri Light"/>
            </a:endParaRPr>
          </a:p>
          <a:p>
            <a:pPr algn="l"/>
            <a:r>
              <a:rPr lang="en-US" sz="2400" dirty="0"/>
              <a:t>Meeting ID: 846 5147 1241</a:t>
            </a:r>
            <a:endParaRPr lang="en-US" sz="2400">
              <a:cs typeface="Calibri Light"/>
            </a:endParaRPr>
          </a:p>
          <a:p>
            <a:pPr algn="l"/>
            <a:r>
              <a:rPr lang="en-US" sz="2400" dirty="0"/>
              <a:t>Passcode: 209952</a:t>
            </a:r>
            <a:br>
              <a:rPr lang="en-US" sz="1400" dirty="0"/>
            </a:br>
            <a:endParaRPr lang="en-US" sz="1400"/>
          </a:p>
        </p:txBody>
      </p:sp>
      <p:sp>
        <p:nvSpPr>
          <p:cNvPr id="13" name="Oval 12">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icture containing text, computer, electronics&#10;&#10;Description automatically generated">
            <a:extLst>
              <a:ext uri="{FF2B5EF4-FFF2-40B4-BE49-F238E27FC236}">
                <a16:creationId xmlns:a16="http://schemas.microsoft.com/office/drawing/2014/main" id="{5C42A4C3-FDE0-7314-CEB5-E7EBC4073F18}"/>
              </a:ext>
            </a:extLst>
          </p:cNvPr>
          <p:cNvPicPr>
            <a:picLocks noChangeAspect="1"/>
          </p:cNvPicPr>
          <p:nvPr/>
        </p:nvPicPr>
        <p:blipFill rotWithShape="1">
          <a:blip r:embed="rId3"/>
          <a:srcRect l="10590" r="9410"/>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5"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7"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5" name="TextBox 4">
            <a:extLst>
              <a:ext uri="{FF2B5EF4-FFF2-40B4-BE49-F238E27FC236}">
                <a16:creationId xmlns:a16="http://schemas.microsoft.com/office/drawing/2014/main" id="{C62E5AC1-C11B-687D-9F38-3DF45063F24D}"/>
              </a:ext>
            </a:extLst>
          </p:cNvPr>
          <p:cNvSpPr txBox="1"/>
          <p:nvPr/>
        </p:nvSpPr>
        <p:spPr>
          <a:xfrm>
            <a:off x="6585144" y="3994723"/>
            <a:ext cx="4860910" cy="291387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400" dirty="0">
                <a:solidFill>
                  <a:schemeClr val="tx1">
                    <a:alpha val="80000"/>
                  </a:schemeClr>
                </a:solidFill>
              </a:rPr>
              <a:t>Public Policy Committee meeting​</a:t>
            </a:r>
            <a:br>
              <a:rPr lang="en-US" sz="2400" dirty="0"/>
            </a:br>
            <a:r>
              <a:rPr lang="en-US" sz="2400" dirty="0">
                <a:solidFill>
                  <a:schemeClr val="tx1">
                    <a:alpha val="80000"/>
                  </a:schemeClr>
                </a:solidFill>
                <a:cs typeface="Calibri"/>
              </a:rPr>
              <a:t>Thursday, October 6, 2pm Eastern</a:t>
            </a:r>
          </a:p>
          <a:p>
            <a:pPr>
              <a:lnSpc>
                <a:spcPct val="90000"/>
              </a:lnSpc>
              <a:spcAft>
                <a:spcPts val="600"/>
              </a:spcAft>
            </a:pPr>
            <a:r>
              <a:rPr lang="en-US" sz="2400" dirty="0">
                <a:solidFill>
                  <a:schemeClr val="tx1">
                    <a:alpha val="80000"/>
                  </a:schemeClr>
                </a:solidFill>
              </a:rPr>
              <a:t>Join Zoom Meeting​</a:t>
            </a:r>
            <a:br>
              <a:rPr lang="en-US" sz="2400" dirty="0"/>
            </a:br>
            <a:r>
              <a:rPr lang="en-US" sz="2400" dirty="0">
                <a:solidFill>
                  <a:schemeClr val="tx1">
                    <a:alpha val="80000"/>
                  </a:schemeClr>
                </a:solidFill>
                <a:hlinkClick r:id="rId4">
                  <a:extLst>
                    <a:ext uri="{A12FA001-AC4F-418D-AE19-62706E023703}">
                      <ahyp:hlinkClr xmlns:ahyp="http://schemas.microsoft.com/office/drawing/2018/hyperlinkcolor" val="tx"/>
                    </a:ext>
                  </a:extLst>
                </a:hlinkClick>
              </a:rPr>
              <a:t>https://us02web.zoom.us/j/82156490017</a:t>
            </a:r>
            <a:r>
              <a:rPr lang="en-US" sz="2400" dirty="0">
                <a:solidFill>
                  <a:schemeClr val="tx1">
                    <a:alpha val="80000"/>
                  </a:schemeClr>
                </a:solidFill>
              </a:rPr>
              <a:t>​</a:t>
            </a:r>
            <a:endParaRPr lang="en-US" sz="2400" dirty="0">
              <a:solidFill>
                <a:schemeClr val="tx1">
                  <a:alpha val="80000"/>
                </a:schemeClr>
              </a:solidFill>
              <a:cs typeface="Calibri"/>
            </a:endParaRPr>
          </a:p>
          <a:p>
            <a:pPr>
              <a:lnSpc>
                <a:spcPct val="90000"/>
              </a:lnSpc>
              <a:spcAft>
                <a:spcPts val="600"/>
              </a:spcAft>
            </a:pPr>
            <a:r>
              <a:rPr lang="en-US" sz="2400" dirty="0">
                <a:solidFill>
                  <a:schemeClr val="tx1">
                    <a:alpha val="80000"/>
                  </a:schemeClr>
                </a:solidFill>
              </a:rPr>
              <a:t>Meeting ID: 821 5649 0017​</a:t>
            </a:r>
            <a:br>
              <a:rPr lang="en-US" sz="2400" dirty="0"/>
            </a:br>
            <a:r>
              <a:rPr lang="en-US" sz="2400" dirty="0">
                <a:solidFill>
                  <a:schemeClr val="tx1">
                    <a:alpha val="80000"/>
                  </a:schemeClr>
                </a:solidFill>
              </a:rPr>
              <a:t>​</a:t>
            </a:r>
            <a:endParaRPr lang="en-US" sz="2400" dirty="0">
              <a:solidFill>
                <a:schemeClr val="tx1">
                  <a:alpha val="80000"/>
                </a:schemeClr>
              </a:solidFill>
              <a:cs typeface="Calibri"/>
            </a:endParaRPr>
          </a:p>
        </p:txBody>
      </p:sp>
      <p:sp>
        <p:nvSpPr>
          <p:cNvPr id="19"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F43622C-A522-038E-53AF-F1FF5190918E}"/>
              </a:ext>
            </a:extLst>
          </p:cNvPr>
          <p:cNvSpPr txBox="1"/>
          <p:nvPr/>
        </p:nvSpPr>
        <p:spPr>
          <a:xfrm>
            <a:off x="6567714" y="362856"/>
            <a:ext cx="491671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u="sng" dirty="0">
                <a:cs typeface="Calibri"/>
              </a:rPr>
              <a:t>Policy Meetings Next Week</a:t>
            </a:r>
          </a:p>
        </p:txBody>
      </p:sp>
    </p:spTree>
    <p:extLst>
      <p:ext uri="{BB962C8B-B14F-4D97-AF65-F5344CB8AC3E}">
        <p14:creationId xmlns:p14="http://schemas.microsoft.com/office/powerpoint/2010/main" val="1111912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2029" y="348268"/>
            <a:ext cx="11471752" cy="2387600"/>
          </a:xfrm>
        </p:spPr>
        <p:txBody>
          <a:bodyPr vert="horz" lIns="91440" tIns="45720" rIns="91440" bIns="45720" rtlCol="0" anchor="b">
            <a:noAutofit/>
          </a:bodyPr>
          <a:lstStyle/>
          <a:p>
            <a:r>
              <a:rPr lang="en-US" sz="4000" dirty="0">
                <a:cs typeface="Calibri Light" panose="020F0302020204030204"/>
              </a:rPr>
              <a:t>Thank you.</a:t>
            </a:r>
          </a:p>
        </p:txBody>
      </p:sp>
      <p:sp>
        <p:nvSpPr>
          <p:cNvPr id="3" name="Subtitle 2"/>
          <p:cNvSpPr>
            <a:spLocks noGrp="1"/>
          </p:cNvSpPr>
          <p:nvPr>
            <p:ph type="subTitle" idx="1"/>
          </p:nvPr>
        </p:nvSpPr>
        <p:spPr>
          <a:xfrm>
            <a:off x="1620761" y="3130324"/>
            <a:ext cx="9144000" cy="1655762"/>
          </a:xfrm>
        </p:spPr>
        <p:txBody>
          <a:bodyPr vert="horz" lIns="91440" tIns="45720" rIns="91440" bIns="45720" rtlCol="0" anchor="t">
            <a:normAutofit/>
          </a:bodyPr>
          <a:lstStyle/>
          <a:p>
            <a:r>
              <a:rPr lang="en-US" sz="3200" dirty="0">
                <a:ea typeface="+mn-lt"/>
                <a:cs typeface="+mn-lt"/>
              </a:rPr>
              <a:t>Erin Prangley, Director, Public Policy</a:t>
            </a:r>
            <a:br>
              <a:rPr lang="en-US" sz="3200" dirty="0">
                <a:ea typeface="+mn-lt"/>
                <a:cs typeface="+mn-lt"/>
              </a:rPr>
            </a:br>
            <a:r>
              <a:rPr lang="en-US" sz="3200" dirty="0">
                <a:ea typeface="+mn-lt"/>
                <a:cs typeface="+mn-lt"/>
              </a:rPr>
              <a:t>eprangley@nacdd.org</a:t>
            </a:r>
          </a:p>
        </p:txBody>
      </p:sp>
      <p:pic>
        <p:nvPicPr>
          <p:cNvPr id="4" name="Picture 4" descr="Logo, company name&#10;&#10;Description automatically generated">
            <a:extLst>
              <a:ext uri="{FF2B5EF4-FFF2-40B4-BE49-F238E27FC236}">
                <a16:creationId xmlns:a16="http://schemas.microsoft.com/office/drawing/2014/main" id="{57DEDAD0-4F2C-4498-968B-E4C826F49DC0}"/>
              </a:ext>
            </a:extLst>
          </p:cNvPr>
          <p:cNvPicPr>
            <a:picLocks noChangeAspect="1"/>
          </p:cNvPicPr>
          <p:nvPr/>
        </p:nvPicPr>
        <p:blipFill>
          <a:blip r:embed="rId2"/>
          <a:stretch>
            <a:fillRect/>
          </a:stretch>
        </p:blipFill>
        <p:spPr>
          <a:xfrm>
            <a:off x="3060700" y="4429677"/>
            <a:ext cx="6057900" cy="2240446"/>
          </a:xfrm>
          <a:prstGeom prst="rect">
            <a:avLst/>
          </a:prstGeom>
        </p:spPr>
      </p:pic>
    </p:spTree>
    <p:extLst>
      <p:ext uri="{BB962C8B-B14F-4D97-AF65-F5344CB8AC3E}">
        <p14:creationId xmlns:p14="http://schemas.microsoft.com/office/powerpoint/2010/main" val="22728652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A0C90C0BAAFC42B9CBFEC0708F4935" ma:contentTypeVersion="16" ma:contentTypeDescription="Create a new document." ma:contentTypeScope="" ma:versionID="32758b40ba55c79af3b5a9ab846d7674">
  <xsd:schema xmlns:xsd="http://www.w3.org/2001/XMLSchema" xmlns:xs="http://www.w3.org/2001/XMLSchema" xmlns:p="http://schemas.microsoft.com/office/2006/metadata/properties" xmlns:ns2="560c9c75-9737-4a47-90d7-3192440b0b55" xmlns:ns3="7244ee07-bebb-4256-851d-8920eeb3e1b7" targetNamespace="http://schemas.microsoft.com/office/2006/metadata/properties" ma:root="true" ma:fieldsID="7d69360a3bdbbfdfca6d01ba7092f1df" ns2:_="" ns3:_="">
    <xsd:import namespace="560c9c75-9737-4a47-90d7-3192440b0b55"/>
    <xsd:import namespace="7244ee07-bebb-4256-851d-8920eeb3e1b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DateTaken"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0c9c75-9737-4a47-90d7-3192440b0b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b6cdaa0-f793-43fc-9d66-18f7e46bb38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244ee07-bebb-4256-851d-8920eeb3e1b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c59ed9a-9116-4bad-92b9-f5b46ad154c1}" ma:internalName="TaxCatchAll" ma:showField="CatchAllData" ma:web="7244ee07-bebb-4256-851d-8920eeb3e1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244ee07-bebb-4256-851d-8920eeb3e1b7">
      <UserInfo>
        <DisplayName/>
        <AccountId xsi:nil="true"/>
        <AccountType/>
      </UserInfo>
    </SharedWithUsers>
    <MediaLengthInSeconds xmlns="560c9c75-9737-4a47-90d7-3192440b0b55" xsi:nil="true"/>
    <lcf76f155ced4ddcb4097134ff3c332f xmlns="560c9c75-9737-4a47-90d7-3192440b0b55">
      <Terms xmlns="http://schemas.microsoft.com/office/infopath/2007/PartnerControls"/>
    </lcf76f155ced4ddcb4097134ff3c332f>
    <TaxCatchAll xmlns="7244ee07-bebb-4256-851d-8920eeb3e1b7" xsi:nil="true"/>
  </documentManagement>
</p:properties>
</file>

<file path=customXml/itemProps1.xml><?xml version="1.0" encoding="utf-8"?>
<ds:datastoreItem xmlns:ds="http://schemas.openxmlformats.org/officeDocument/2006/customXml" ds:itemID="{FDEFD82C-02B0-4866-9104-2EECDFD3F0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0c9c75-9737-4a47-90d7-3192440b0b55"/>
    <ds:schemaRef ds:uri="7244ee07-bebb-4256-851d-8920eeb3e1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D543FF-B70E-472D-8525-0629AC6D3FA2}">
  <ds:schemaRefs>
    <ds:schemaRef ds:uri="http://schemas.microsoft.com/sharepoint/v3/contenttype/forms"/>
  </ds:schemaRefs>
</ds:datastoreItem>
</file>

<file path=customXml/itemProps3.xml><?xml version="1.0" encoding="utf-8"?>
<ds:datastoreItem xmlns:ds="http://schemas.openxmlformats.org/officeDocument/2006/customXml" ds:itemID="{FD09B077-0848-447B-B74A-E56048556DDE}">
  <ds:schemaRefs>
    <ds:schemaRef ds:uri="560c9c75-9737-4a47-90d7-3192440b0b55"/>
    <ds:schemaRef ds:uri="7244ee07-bebb-4256-851d-8920eeb3e1b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8</Slides>
  <Notes>1</Notes>
  <HiddenSlides>0</HiddenSlides>
  <ScaleCrop>false</ScaleCrop>
  <HeadingPairs>
    <vt:vector size="4" baseType="variant">
      <vt:variant>
        <vt:lpstr>Theme</vt:lpstr>
      </vt:variant>
      <vt:variant>
        <vt:i4>3</vt:i4>
      </vt:variant>
      <vt:variant>
        <vt:lpstr>Slide Titles</vt:lpstr>
      </vt:variant>
      <vt:variant>
        <vt:i4>8</vt:i4>
      </vt:variant>
    </vt:vector>
  </HeadingPairs>
  <TitlesOfParts>
    <vt:vector size="11" baseType="lpstr">
      <vt:lpstr>office theme</vt:lpstr>
      <vt:lpstr>GradientVTI</vt:lpstr>
      <vt:lpstr>Office Theme</vt:lpstr>
      <vt:lpstr>Policy Update September 28, 2022</vt:lpstr>
      <vt:lpstr>Legislative Update</vt:lpstr>
      <vt:lpstr>PowerPoint Presentation</vt:lpstr>
      <vt:lpstr>Updates for 118th Congress</vt:lpstr>
      <vt:lpstr>Updates for 118th Congress</vt:lpstr>
      <vt:lpstr>Updates for 118th Congress</vt:lpstr>
      <vt:lpstr>State Policy Task force meeting [new link] Tuesday, October 4,  4-5pm Eastern Join Zoom Meeting https://us02web.zoom.us/j/84651471241?pwd=ZDkzQnpsSnZ6UWtXT2k5VldheHI3dz09 Meeting ID: 846 5147 1241 Passcode: 209952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1303</cp:revision>
  <dcterms:created xsi:type="dcterms:W3CDTF">2020-12-23T19:57:03Z</dcterms:created>
  <dcterms:modified xsi:type="dcterms:W3CDTF">2022-09-28T18:42:31Z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0x01010010A0C90C0BAAFC42B9CBFEC0708F4935</vt:lpwstr>
  </property>
  <property fmtid="{D5CDD505-2E9C-101B-9397-08002B2CF9AE}" pid="3" name="Order">
    <vt:r8>7685300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MediaServiceImageTags">
    <vt:lpwstr/>
  </property>
</Properties>
</file>