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sldIdLst>
    <p:sldId id="256" r:id="rId5"/>
    <p:sldId id="297" r:id="rId6"/>
    <p:sldId id="266" r:id="rId7"/>
    <p:sldId id="300" r:id="rId8"/>
    <p:sldId id="301" r:id="rId9"/>
    <p:sldId id="296" r:id="rId10"/>
    <p:sldId id="29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8A07"/>
    <a:srgbClr val="F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DE746D-3D8A-B131-E715-D002D7336149}" v="4" dt="2022-05-18T15:57:27.807"/>
    <p1510:client id="{23121A96-F45F-CAB5-49FE-F4BCAA40AB65}" v="5" dt="2022-02-02T20:22:22.657"/>
    <p1510:client id="{25383070-A515-7AB4-EF22-41A471F6A3EC}" v="956" dt="2022-05-16T14:46:56.077"/>
    <p1510:client id="{3615651E-FE11-A61B-9C08-AE682BCA5333}" v="580" dt="2022-02-16T18:21:34.032"/>
    <p1510:client id="{36FDB27C-5973-CBD2-B63D-66CF7D67E7AF}" v="77" dt="2022-02-23T21:07:57.513"/>
    <p1510:client id="{499E2A11-7611-5322-14D9-E98349E6718C}" v="1084" dt="2022-05-04T20:46:01.339"/>
    <p1510:client id="{5831DC45-6867-2E5D-D4D4-C4A2C665B946}" v="2" dt="2022-02-02T20:23:14.477"/>
    <p1510:client id="{5FAF3BCF-3426-E27A-1C06-4A0C7131514B}" v="474" dt="2022-04-20T19:54:05.154"/>
    <p1510:client id="{627B2BE9-06C2-1F20-8E01-CBAF5097ECB6}" v="4" dt="2022-05-02T17:31:37.164"/>
    <p1510:client id="{7E4A51CF-0068-FD33-D87F-F7FC0380D28F}" v="858" dt="2022-04-20T20:05:07.247"/>
    <p1510:client id="{9288C29D-8524-5445-6ED7-FE3313F2A121}" v="220" dt="2022-02-02T20:53:33.769"/>
    <p1510:client id="{95062200-44D0-9B8C-B35C-DECEE13481C3}" v="73" dt="2022-05-09T17:18:13.690"/>
    <p1510:client id="{9C7C5829-B34B-5B52-F95C-7B8DC253BD6B}" v="53" dt="2022-01-12T20:45:27.870"/>
    <p1510:client id="{A69C1AE6-4A4E-E009-B71E-F93587B45574}" v="592" dt="2022-05-11T20:08:00.915"/>
    <p1510:client id="{C1BC3C7F-88E0-5BC1-217C-3E56E2146AAE}" v="3" dt="2022-02-16T17:19:43.689"/>
    <p1510:client id="{C5FD2DB6-A304-209B-97C9-7524FAD4EF27}" v="8" dt="2022-02-23T21:41:05.023"/>
    <p1510:client id="{CBA08671-82F5-43B3-A730-5086210B110F}" v="1" dt="2022-01-12T21:16:50.353"/>
    <p1510:client id="{CF28E287-092E-87B3-85C2-C2CC33DDC3D2}" v="603" dt="2022-05-18T15:44:10.945"/>
    <p1510:client id="{E9A1CBE1-D625-9EEA-3A97-6BA34476169A}" v="710" dt="2022-03-02T17:44:02.416"/>
    <p1510:client id="{EEC5C52F-5D16-D4FF-18A4-F7D1B3525790}" v="134" dt="2022-02-23T20:51:10.022"/>
    <p1510:client id="{F71BD2DB-B6A1-8AEB-4BC2-BF9484111DB4}" v="1161" dt="2022-01-26T18:59:30.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CF28E287-092E-87B3-85C2-C2CC33DDC3D2}"/>
    <pc:docChg chg="addSld delSld modSld sldOrd">
      <pc:chgData name="Erin Prangley" userId="S::eprangley@nacdd.org::7f058b9a-f90a-4281-a8c6-5ba31926f190" providerId="AD" clId="Web-{CF28E287-092E-87B3-85C2-C2CC33DDC3D2}" dt="2022-05-18T15:45:39.950" v="746" actId="20577"/>
      <pc:docMkLst>
        <pc:docMk/>
      </pc:docMkLst>
      <pc:sldChg chg="delSp modSp">
        <pc:chgData name="Erin Prangley" userId="S::eprangley@nacdd.org::7f058b9a-f90a-4281-a8c6-5ba31926f190" providerId="AD" clId="Web-{CF28E287-092E-87B3-85C2-C2CC33DDC3D2}" dt="2022-05-18T15:45:39.950" v="746" actId="20577"/>
        <pc:sldMkLst>
          <pc:docMk/>
          <pc:sldMk cId="1031210315" sldId="266"/>
        </pc:sldMkLst>
        <pc:spChg chg="del">
          <ac:chgData name="Erin Prangley" userId="S::eprangley@nacdd.org::7f058b9a-f90a-4281-a8c6-5ba31926f190" providerId="AD" clId="Web-{CF28E287-092E-87B3-85C2-C2CC33DDC3D2}" dt="2022-05-18T15:10:32.272" v="265"/>
          <ac:spMkLst>
            <pc:docMk/>
            <pc:sldMk cId="1031210315" sldId="266"/>
            <ac:spMk id="4318" creationId="{6F8FC799-B89D-41AF-835B-7B472768F4C3}"/>
          </ac:spMkLst>
        </pc:spChg>
        <pc:spChg chg="del">
          <ac:chgData name="Erin Prangley" userId="S::eprangley@nacdd.org::7f058b9a-f90a-4281-a8c6-5ba31926f190" providerId="AD" clId="Web-{CF28E287-092E-87B3-85C2-C2CC33DDC3D2}" dt="2022-05-18T15:10:26.944" v="264"/>
          <ac:spMkLst>
            <pc:docMk/>
            <pc:sldMk cId="1031210315" sldId="266"/>
            <ac:spMk id="4320" creationId="{8FA6B61A-1400-4788-9A3A-B4F90EFD5C8B}"/>
          </ac:spMkLst>
        </pc:spChg>
        <pc:graphicFrameChg chg="mod modGraphic">
          <ac:chgData name="Erin Prangley" userId="S::eprangley@nacdd.org::7f058b9a-f90a-4281-a8c6-5ba31926f190" providerId="AD" clId="Web-{CF28E287-092E-87B3-85C2-C2CC33DDC3D2}" dt="2022-05-18T15:45:39.950" v="746" actId="20577"/>
          <ac:graphicFrameMkLst>
            <pc:docMk/>
            <pc:sldMk cId="1031210315" sldId="266"/>
            <ac:graphicFrameMk id="5" creationId="{0CCB6CDB-DD77-4DC7-8C5A-99BCDD365899}"/>
          </ac:graphicFrameMkLst>
        </pc:graphicFrameChg>
      </pc:sldChg>
      <pc:sldChg chg="addSp delSp modSp new mod ord setBg">
        <pc:chgData name="Erin Prangley" userId="S::eprangley@nacdd.org::7f058b9a-f90a-4281-a8c6-5ba31926f190" providerId="AD" clId="Web-{CF28E287-092E-87B3-85C2-C2CC33DDC3D2}" dt="2022-05-18T15:21:47.106" v="410"/>
        <pc:sldMkLst>
          <pc:docMk/>
          <pc:sldMk cId="102908851" sldId="297"/>
        </pc:sldMkLst>
        <pc:spChg chg="add mod">
          <ac:chgData name="Erin Prangley" userId="S::eprangley@nacdd.org::7f058b9a-f90a-4281-a8c6-5ba31926f190" providerId="AD" clId="Web-{CF28E287-092E-87B3-85C2-C2CC33DDC3D2}" dt="2022-05-18T15:20:16.492" v="376" actId="1076"/>
          <ac:spMkLst>
            <pc:docMk/>
            <pc:sldMk cId="102908851" sldId="297"/>
            <ac:spMk id="2" creationId="{56E93705-525C-C307-CB9C-331396A04D03}"/>
          </ac:spMkLst>
        </pc:spChg>
        <pc:spChg chg="add mod">
          <ac:chgData name="Erin Prangley" userId="S::eprangley@nacdd.org::7f058b9a-f90a-4281-a8c6-5ba31926f190" providerId="AD" clId="Web-{CF28E287-092E-87B3-85C2-C2CC33DDC3D2}" dt="2022-05-18T15:21:42.606" v="409" actId="20577"/>
          <ac:spMkLst>
            <pc:docMk/>
            <pc:sldMk cId="102908851" sldId="297"/>
            <ac:spMk id="5" creationId="{381363E7-41B3-0471-B508-002235376B65}"/>
          </ac:spMkLst>
        </pc:spChg>
        <pc:spChg chg="add del">
          <ac:chgData name="Erin Prangley" userId="S::eprangley@nacdd.org::7f058b9a-f90a-4281-a8c6-5ba31926f190" providerId="AD" clId="Web-{CF28E287-092E-87B3-85C2-C2CC33DDC3D2}" dt="2022-05-18T15:15:04.381" v="322"/>
          <ac:spMkLst>
            <pc:docMk/>
            <pc:sldMk cId="102908851" sldId="297"/>
            <ac:spMk id="8" creationId="{5C8908E2-EE49-44D2-9428-A28D2312A8D5}"/>
          </ac:spMkLst>
        </pc:spChg>
        <pc:spChg chg="add del">
          <ac:chgData name="Erin Prangley" userId="S::eprangley@nacdd.org::7f058b9a-f90a-4281-a8c6-5ba31926f190" providerId="AD" clId="Web-{CF28E287-092E-87B3-85C2-C2CC33DDC3D2}" dt="2022-05-18T15:15:04.381" v="322"/>
          <ac:spMkLst>
            <pc:docMk/>
            <pc:sldMk cId="102908851" sldId="297"/>
            <ac:spMk id="14" creationId="{215A9370-15D3-4C30-8BA1-2059A74C9990}"/>
          </ac:spMkLst>
        </pc:spChg>
        <pc:spChg chg="add del">
          <ac:chgData name="Erin Prangley" userId="S::eprangley@nacdd.org::7f058b9a-f90a-4281-a8c6-5ba31926f190" providerId="AD" clId="Web-{CF28E287-092E-87B3-85C2-C2CC33DDC3D2}" dt="2022-05-18T15:15:04.381" v="322"/>
          <ac:spMkLst>
            <pc:docMk/>
            <pc:sldMk cId="102908851" sldId="297"/>
            <ac:spMk id="16" creationId="{ED888B23-07FA-482A-96DF-47E31AF1A603}"/>
          </ac:spMkLst>
        </pc:spChg>
        <pc:spChg chg="add">
          <ac:chgData name="Erin Prangley" userId="S::eprangley@nacdd.org::7f058b9a-f90a-4281-a8c6-5ba31926f190" providerId="AD" clId="Web-{CF28E287-092E-87B3-85C2-C2CC33DDC3D2}" dt="2022-05-18T15:15:04.381" v="322"/>
          <ac:spMkLst>
            <pc:docMk/>
            <pc:sldMk cId="102908851" sldId="297"/>
            <ac:spMk id="21" creationId="{2B566528-1B12-4246-9431-5C2D7D081168}"/>
          </ac:spMkLst>
        </pc:spChg>
        <pc:grpChg chg="add del">
          <ac:chgData name="Erin Prangley" userId="S::eprangley@nacdd.org::7f058b9a-f90a-4281-a8c6-5ba31926f190" providerId="AD" clId="Web-{CF28E287-092E-87B3-85C2-C2CC33DDC3D2}" dt="2022-05-18T15:15:04.381" v="322"/>
          <ac:grpSpMkLst>
            <pc:docMk/>
            <pc:sldMk cId="102908851" sldId="297"/>
            <ac:grpSpMk id="10" creationId="{514E1141-65DC-4F54-8399-7221AE6F83D4}"/>
          </ac:grpSpMkLst>
        </pc:grpChg>
        <pc:grpChg chg="add">
          <ac:chgData name="Erin Prangley" userId="S::eprangley@nacdd.org::7f058b9a-f90a-4281-a8c6-5ba31926f190" providerId="AD" clId="Web-{CF28E287-092E-87B3-85C2-C2CC33DDC3D2}" dt="2022-05-18T15:15:04.381" v="322"/>
          <ac:grpSpMkLst>
            <pc:docMk/>
            <pc:sldMk cId="102908851" sldId="297"/>
            <ac:grpSpMk id="23" creationId="{828A5161-06F1-46CF-8AD7-844680A59E13}"/>
          </ac:grpSpMkLst>
        </pc:grpChg>
        <pc:grpChg chg="add">
          <ac:chgData name="Erin Prangley" userId="S::eprangley@nacdd.org::7f058b9a-f90a-4281-a8c6-5ba31926f190" providerId="AD" clId="Web-{CF28E287-092E-87B3-85C2-C2CC33DDC3D2}" dt="2022-05-18T15:15:04.381" v="322"/>
          <ac:grpSpMkLst>
            <pc:docMk/>
            <pc:sldMk cId="102908851" sldId="297"/>
            <ac:grpSpMk id="27" creationId="{5995D10D-E9C9-47DB-AE7E-801FEF38F5C9}"/>
          </ac:grpSpMkLst>
        </pc:grpChg>
        <pc:picChg chg="add del mod">
          <ac:chgData name="Erin Prangley" userId="S::eprangley@nacdd.org::7f058b9a-f90a-4281-a8c6-5ba31926f190" providerId="AD" clId="Web-{CF28E287-092E-87B3-85C2-C2CC33DDC3D2}" dt="2022-05-18T15:13:49.986" v="311"/>
          <ac:picMkLst>
            <pc:docMk/>
            <pc:sldMk cId="102908851" sldId="297"/>
            <ac:picMk id="3" creationId="{8D051667-1158-3C76-3D1C-00427BA2373C}"/>
          </ac:picMkLst>
        </pc:picChg>
        <pc:picChg chg="add mod">
          <ac:chgData name="Erin Prangley" userId="S::eprangley@nacdd.org::7f058b9a-f90a-4281-a8c6-5ba31926f190" providerId="AD" clId="Web-{CF28E287-092E-87B3-85C2-C2CC33DDC3D2}" dt="2022-05-18T15:18:46.549" v="364" actId="1076"/>
          <ac:picMkLst>
            <pc:docMk/>
            <pc:sldMk cId="102908851" sldId="297"/>
            <ac:picMk id="4" creationId="{2C4FB28C-25F2-250A-4927-463901840199}"/>
          </ac:picMkLst>
        </pc:picChg>
      </pc:sldChg>
      <pc:sldChg chg="delSp new del">
        <pc:chgData name="Erin Prangley" userId="S::eprangley@nacdd.org::7f058b9a-f90a-4281-a8c6-5ba31926f190" providerId="AD" clId="Web-{CF28E287-092E-87B3-85C2-C2CC33DDC3D2}" dt="2022-05-18T15:23:43.612" v="415"/>
        <pc:sldMkLst>
          <pc:docMk/>
          <pc:sldMk cId="2432831733" sldId="298"/>
        </pc:sldMkLst>
        <pc:spChg chg="del">
          <ac:chgData name="Erin Prangley" userId="S::eprangley@nacdd.org::7f058b9a-f90a-4281-a8c6-5ba31926f190" providerId="AD" clId="Web-{CF28E287-092E-87B3-85C2-C2CC33DDC3D2}" dt="2022-05-18T15:23:31.690" v="412"/>
          <ac:spMkLst>
            <pc:docMk/>
            <pc:sldMk cId="2432831733" sldId="298"/>
            <ac:spMk id="2" creationId="{337A3686-32E8-920E-D5AA-AECCD11609A1}"/>
          </ac:spMkLst>
        </pc:spChg>
        <pc:spChg chg="del">
          <ac:chgData name="Erin Prangley" userId="S::eprangley@nacdd.org::7f058b9a-f90a-4281-a8c6-5ba31926f190" providerId="AD" clId="Web-{CF28E287-092E-87B3-85C2-C2CC33DDC3D2}" dt="2022-05-18T15:23:34.456" v="413"/>
          <ac:spMkLst>
            <pc:docMk/>
            <pc:sldMk cId="2432831733" sldId="298"/>
            <ac:spMk id="3" creationId="{FDB77595-4FF6-E03C-0233-8E0F10EAF88C}"/>
          </ac:spMkLst>
        </pc:spChg>
      </pc:sldChg>
      <pc:sldChg chg="addSp delSp modSp add del">
        <pc:chgData name="Erin Prangley" userId="S::eprangley@nacdd.org::7f058b9a-f90a-4281-a8c6-5ba31926f190" providerId="AD" clId="Web-{CF28E287-092E-87B3-85C2-C2CC33DDC3D2}" dt="2022-05-18T15:33:55.318" v="532"/>
        <pc:sldMkLst>
          <pc:docMk/>
          <pc:sldMk cId="1262573413" sldId="299"/>
        </pc:sldMkLst>
        <pc:spChg chg="mod">
          <ac:chgData name="Erin Prangley" userId="S::eprangley@nacdd.org::7f058b9a-f90a-4281-a8c6-5ba31926f190" providerId="AD" clId="Web-{CF28E287-092E-87B3-85C2-C2CC33DDC3D2}" dt="2022-05-18T15:23:53.691" v="422" actId="20577"/>
          <ac:spMkLst>
            <pc:docMk/>
            <pc:sldMk cId="1262573413" sldId="299"/>
            <ac:spMk id="2" creationId="{C3E4B51A-F510-28FB-15B8-3820FDC645E9}"/>
          </ac:spMkLst>
        </pc:spChg>
        <pc:spChg chg="mod">
          <ac:chgData name="Erin Prangley" userId="S::eprangley@nacdd.org::7f058b9a-f90a-4281-a8c6-5ba31926f190" providerId="AD" clId="Web-{CF28E287-092E-87B3-85C2-C2CC33DDC3D2}" dt="2022-05-18T15:27:06.342" v="441" actId="20577"/>
          <ac:spMkLst>
            <pc:docMk/>
            <pc:sldMk cId="1262573413" sldId="299"/>
            <ac:spMk id="3" creationId="{262E98AD-60CE-AA25-2338-3C5F3D36263E}"/>
          </ac:spMkLst>
        </pc:spChg>
        <pc:spChg chg="add del mod">
          <ac:chgData name="Erin Prangley" userId="S::eprangley@nacdd.org::7f058b9a-f90a-4281-a8c6-5ba31926f190" providerId="AD" clId="Web-{CF28E287-092E-87B3-85C2-C2CC33DDC3D2}" dt="2022-05-18T15:24:09.067" v="425"/>
          <ac:spMkLst>
            <pc:docMk/>
            <pc:sldMk cId="1262573413" sldId="299"/>
            <ac:spMk id="6" creationId="{38DBBBA2-D99D-AB2B-FFC3-96F226FCF055}"/>
          </ac:spMkLst>
        </pc:spChg>
        <pc:picChg chg="del">
          <ac:chgData name="Erin Prangley" userId="S::eprangley@nacdd.org::7f058b9a-f90a-4281-a8c6-5ba31926f190" providerId="AD" clId="Web-{CF28E287-092E-87B3-85C2-C2CC33DDC3D2}" dt="2022-05-18T15:23:55.848" v="423"/>
          <ac:picMkLst>
            <pc:docMk/>
            <pc:sldMk cId="1262573413" sldId="299"/>
            <ac:picMk id="4" creationId="{BB5A2906-D1A7-F4DD-2E6E-CFEFF1A0328F}"/>
          </ac:picMkLst>
        </pc:picChg>
      </pc:sldChg>
      <pc:sldChg chg="addSp delSp modSp new mod setBg">
        <pc:chgData name="Erin Prangley" userId="S::eprangley@nacdd.org::7f058b9a-f90a-4281-a8c6-5ba31926f190" providerId="AD" clId="Web-{CF28E287-092E-87B3-85C2-C2CC33DDC3D2}" dt="2022-05-18T15:44:10.945" v="714"/>
        <pc:sldMkLst>
          <pc:docMk/>
          <pc:sldMk cId="4276306043" sldId="300"/>
        </pc:sldMkLst>
        <pc:spChg chg="del">
          <ac:chgData name="Erin Prangley" userId="S::eprangley@nacdd.org::7f058b9a-f90a-4281-a8c6-5ba31926f190" providerId="AD" clId="Web-{CF28E287-092E-87B3-85C2-C2CC33DDC3D2}" dt="2022-05-18T15:27:23.015" v="443"/>
          <ac:spMkLst>
            <pc:docMk/>
            <pc:sldMk cId="4276306043" sldId="300"/>
            <ac:spMk id="2" creationId="{FDE5ACF6-D081-A42B-4C4C-68999CD739E7}"/>
          </ac:spMkLst>
        </pc:spChg>
        <pc:spChg chg="del">
          <ac:chgData name="Erin Prangley" userId="S::eprangley@nacdd.org::7f058b9a-f90a-4281-a8c6-5ba31926f190" providerId="AD" clId="Web-{CF28E287-092E-87B3-85C2-C2CC33DDC3D2}" dt="2022-05-18T15:27:26.234" v="444"/>
          <ac:spMkLst>
            <pc:docMk/>
            <pc:sldMk cId="4276306043" sldId="300"/>
            <ac:spMk id="3" creationId="{1660A448-D0F6-D290-096C-02C81ACA6061}"/>
          </ac:spMkLst>
        </pc:spChg>
        <pc:spChg chg="add del mod">
          <ac:chgData name="Erin Prangley" userId="S::eprangley@nacdd.org::7f058b9a-f90a-4281-a8c6-5ba31926f190" providerId="AD" clId="Web-{CF28E287-092E-87B3-85C2-C2CC33DDC3D2}" dt="2022-05-18T15:27:51.860" v="452"/>
          <ac:spMkLst>
            <pc:docMk/>
            <pc:sldMk cId="4276306043" sldId="300"/>
            <ac:spMk id="4" creationId="{A26F7A03-3519-59CF-515E-22B0D52D8A20}"/>
          </ac:spMkLst>
        </pc:spChg>
        <pc:spChg chg="add mod ord">
          <ac:chgData name="Erin Prangley" userId="S::eprangley@nacdd.org::7f058b9a-f90a-4281-a8c6-5ba31926f190" providerId="AD" clId="Web-{CF28E287-092E-87B3-85C2-C2CC33DDC3D2}" dt="2022-05-18T15:43:54.398" v="712" actId="20577"/>
          <ac:spMkLst>
            <pc:docMk/>
            <pc:sldMk cId="4276306043" sldId="300"/>
            <ac:spMk id="5" creationId="{A8875C29-0DA1-888A-6EBF-2F5BD1F88841}"/>
          </ac:spMkLst>
        </pc:spChg>
        <pc:spChg chg="add mod">
          <ac:chgData name="Erin Prangley" userId="S::eprangley@nacdd.org::7f058b9a-f90a-4281-a8c6-5ba31926f190" providerId="AD" clId="Web-{CF28E287-092E-87B3-85C2-C2CC33DDC3D2}" dt="2022-05-18T15:37:47.690" v="572" actId="20577"/>
          <ac:spMkLst>
            <pc:docMk/>
            <pc:sldMk cId="4276306043" sldId="300"/>
            <ac:spMk id="7" creationId="{BE23F5A8-7CCF-558A-F9BC-0AE7837BA154}"/>
          </ac:spMkLst>
        </pc:spChg>
        <pc:spChg chg="add del mod">
          <ac:chgData name="Erin Prangley" userId="S::eprangley@nacdd.org::7f058b9a-f90a-4281-a8c6-5ba31926f190" providerId="AD" clId="Web-{CF28E287-092E-87B3-85C2-C2CC33DDC3D2}" dt="2022-05-18T15:32:24.735" v="513"/>
          <ac:spMkLst>
            <pc:docMk/>
            <pc:sldMk cId="4276306043" sldId="300"/>
            <ac:spMk id="9" creationId="{9D0304EA-34F0-4A95-37D5-BEA4B98DC065}"/>
          </ac:spMkLst>
        </pc:spChg>
        <pc:spChg chg="add del mod">
          <ac:chgData name="Erin Prangley" userId="S::eprangley@nacdd.org::7f058b9a-f90a-4281-a8c6-5ba31926f190" providerId="AD" clId="Web-{CF28E287-092E-87B3-85C2-C2CC33DDC3D2}" dt="2022-05-18T15:31:42.936" v="503"/>
          <ac:spMkLst>
            <pc:docMk/>
            <pc:sldMk cId="4276306043" sldId="300"/>
            <ac:spMk id="10" creationId="{5C6F5E22-70B1-E070-E3D7-7D047CCEEFAB}"/>
          </ac:spMkLst>
        </pc:spChg>
        <pc:spChg chg="add mod">
          <ac:chgData name="Erin Prangley" userId="S::eprangley@nacdd.org::7f058b9a-f90a-4281-a8c6-5ba31926f190" providerId="AD" clId="Web-{CF28E287-092E-87B3-85C2-C2CC33DDC3D2}" dt="2022-05-18T15:44:10.945" v="714"/>
          <ac:spMkLst>
            <pc:docMk/>
            <pc:sldMk cId="4276306043" sldId="300"/>
            <ac:spMk id="11" creationId="{7A05309F-BBF5-219F-533E-D6BD06B37FD9}"/>
          </ac:spMkLst>
        </pc:spChg>
        <pc:spChg chg="add del">
          <ac:chgData name="Erin Prangley" userId="S::eprangley@nacdd.org::7f058b9a-f90a-4281-a8c6-5ba31926f190" providerId="AD" clId="Web-{CF28E287-092E-87B3-85C2-C2CC33DDC3D2}" dt="2022-05-18T15:34:12.303" v="534"/>
          <ac:spMkLst>
            <pc:docMk/>
            <pc:sldMk cId="4276306043" sldId="300"/>
            <ac:spMk id="13" creationId="{5E39A796-BE83-48B1-B33F-35C4A32AAB57}"/>
          </ac:spMkLst>
        </pc:spChg>
        <pc:spChg chg="add del">
          <ac:chgData name="Erin Prangley" userId="S::eprangley@nacdd.org::7f058b9a-f90a-4281-a8c6-5ba31926f190" providerId="AD" clId="Web-{CF28E287-092E-87B3-85C2-C2CC33DDC3D2}" dt="2022-05-18T15:34:12.303" v="534"/>
          <ac:spMkLst>
            <pc:docMk/>
            <pc:sldMk cId="4276306043" sldId="300"/>
            <ac:spMk id="15" creationId="{72F84B47-E267-4194-8194-831DB7B5547F}"/>
          </ac:spMkLst>
        </pc:spChg>
        <pc:spChg chg="add del">
          <ac:chgData name="Erin Prangley" userId="S::eprangley@nacdd.org::7f058b9a-f90a-4281-a8c6-5ba31926f190" providerId="AD" clId="Web-{CF28E287-092E-87B3-85C2-C2CC33DDC3D2}" dt="2022-05-18T15:34:35.383" v="536"/>
          <ac:spMkLst>
            <pc:docMk/>
            <pc:sldMk cId="4276306043" sldId="300"/>
            <ac:spMk id="17" creationId="{FF9B822F-893E-44C8-963C-64F50ACECBB2}"/>
          </ac:spMkLst>
        </pc:spChg>
        <pc:spChg chg="add del">
          <ac:chgData name="Erin Prangley" userId="S::eprangley@nacdd.org::7f058b9a-f90a-4281-a8c6-5ba31926f190" providerId="AD" clId="Web-{CF28E287-092E-87B3-85C2-C2CC33DDC3D2}" dt="2022-05-18T15:34:35.383" v="536"/>
          <ac:spMkLst>
            <pc:docMk/>
            <pc:sldMk cId="4276306043" sldId="300"/>
            <ac:spMk id="18" creationId="{EBF87945-A001-489F-9D9B-7D9435F0B9CA}"/>
          </ac:spMkLst>
        </pc:spChg>
        <pc:spChg chg="add">
          <ac:chgData name="Erin Prangley" userId="S::eprangley@nacdd.org::7f058b9a-f90a-4281-a8c6-5ba31926f190" providerId="AD" clId="Web-{CF28E287-092E-87B3-85C2-C2CC33DDC3D2}" dt="2022-05-18T15:34:35.383" v="537"/>
          <ac:spMkLst>
            <pc:docMk/>
            <pc:sldMk cId="4276306043" sldId="300"/>
            <ac:spMk id="22" creationId="{2B566528-1B12-4246-9431-5C2D7D081168}"/>
          </ac:spMkLst>
        </pc:spChg>
        <pc:grpChg chg="add">
          <ac:chgData name="Erin Prangley" userId="S::eprangley@nacdd.org::7f058b9a-f90a-4281-a8c6-5ba31926f190" providerId="AD" clId="Web-{CF28E287-092E-87B3-85C2-C2CC33DDC3D2}" dt="2022-05-18T15:34:35.383" v="537"/>
          <ac:grpSpMkLst>
            <pc:docMk/>
            <pc:sldMk cId="4276306043" sldId="300"/>
            <ac:grpSpMk id="19" creationId="{5995D10D-E9C9-47DB-AE7E-801FEF38F5C9}"/>
          </ac:grpSpMkLst>
        </pc:grpChg>
        <pc:grpChg chg="add">
          <ac:chgData name="Erin Prangley" userId="S::eprangley@nacdd.org::7f058b9a-f90a-4281-a8c6-5ba31926f190" providerId="AD" clId="Web-{CF28E287-092E-87B3-85C2-C2CC33DDC3D2}" dt="2022-05-18T15:34:35.383" v="537"/>
          <ac:grpSpMkLst>
            <pc:docMk/>
            <pc:sldMk cId="4276306043" sldId="300"/>
            <ac:grpSpMk id="23" creationId="{828A5161-06F1-46CF-8AD7-844680A59E13}"/>
          </ac:grpSpMkLst>
        </pc:grpChg>
        <pc:picChg chg="add del mod">
          <ac:chgData name="Erin Prangley" userId="S::eprangley@nacdd.org::7f058b9a-f90a-4281-a8c6-5ba31926f190" providerId="AD" clId="Web-{CF28E287-092E-87B3-85C2-C2CC33DDC3D2}" dt="2022-05-18T15:37:50.940" v="573"/>
          <ac:picMkLst>
            <pc:docMk/>
            <pc:sldMk cId="4276306043" sldId="300"/>
            <ac:picMk id="8" creationId="{BC8FD942-2DD0-92F1-8DE4-E278377F7F5C}"/>
          </ac:picMkLst>
        </pc:picChg>
      </pc:sldChg>
      <pc:sldChg chg="addSp delSp modSp new mod setBg">
        <pc:chgData name="Erin Prangley" userId="S::eprangley@nacdd.org::7f058b9a-f90a-4281-a8c6-5ba31926f190" providerId="AD" clId="Web-{CF28E287-092E-87B3-85C2-C2CC33DDC3D2}" dt="2022-05-18T15:33:40.286" v="531" actId="20577"/>
        <pc:sldMkLst>
          <pc:docMk/>
          <pc:sldMk cId="4254945746" sldId="301"/>
        </pc:sldMkLst>
        <pc:spChg chg="del">
          <ac:chgData name="Erin Prangley" userId="S::eprangley@nacdd.org::7f058b9a-f90a-4281-a8c6-5ba31926f190" providerId="AD" clId="Web-{CF28E287-092E-87B3-85C2-C2CC33DDC3D2}" dt="2022-05-18T15:32:34.095" v="515"/>
          <ac:spMkLst>
            <pc:docMk/>
            <pc:sldMk cId="4254945746" sldId="301"/>
            <ac:spMk id="2" creationId="{4CD9A8CA-1E73-8E8C-7042-302E696880A9}"/>
          </ac:spMkLst>
        </pc:spChg>
        <pc:spChg chg="del">
          <ac:chgData name="Erin Prangley" userId="S::eprangley@nacdd.org::7f058b9a-f90a-4281-a8c6-5ba31926f190" providerId="AD" clId="Web-{CF28E287-092E-87B3-85C2-C2CC33DDC3D2}" dt="2022-05-18T15:32:37.470" v="516"/>
          <ac:spMkLst>
            <pc:docMk/>
            <pc:sldMk cId="4254945746" sldId="301"/>
            <ac:spMk id="3" creationId="{48CD2866-3BDA-6CB9-DC14-F87EA1D455C7}"/>
          </ac:spMkLst>
        </pc:spChg>
        <pc:spChg chg="add mod ord">
          <ac:chgData name="Erin Prangley" userId="S::eprangley@nacdd.org::7f058b9a-f90a-4281-a8c6-5ba31926f190" providerId="AD" clId="Web-{CF28E287-092E-87B3-85C2-C2CC33DDC3D2}" dt="2022-05-18T15:33:40.286" v="531" actId="20577"/>
          <ac:spMkLst>
            <pc:docMk/>
            <pc:sldMk cId="4254945746" sldId="301"/>
            <ac:spMk id="4" creationId="{EC112308-48B6-66D4-1689-9F53BE045B72}"/>
          </ac:spMkLst>
        </pc:spChg>
        <pc:spChg chg="add mod">
          <ac:chgData name="Erin Prangley" userId="S::eprangley@nacdd.org::7f058b9a-f90a-4281-a8c6-5ba31926f190" providerId="AD" clId="Web-{CF28E287-092E-87B3-85C2-C2CC33DDC3D2}" dt="2022-05-18T15:33:33.192" v="529" actId="1076"/>
          <ac:spMkLst>
            <pc:docMk/>
            <pc:sldMk cId="4254945746" sldId="301"/>
            <ac:spMk id="5" creationId="{F97D102B-A186-EF7C-A42A-CE0B9B530C4B}"/>
          </ac:spMkLst>
        </pc:spChg>
      </pc:sldChg>
    </pc:docChg>
  </pc:docChgLst>
  <pc:docChgLst>
    <pc:chgData name="Erin Prangley" userId="S::eprangley@nacdd.org::7f058b9a-f90a-4281-a8c6-5ba31926f190" providerId="AD" clId="Web-{25383070-A515-7AB4-EF22-41A471F6A3EC}"/>
    <pc:docChg chg="addSld delSld modSld sldOrd">
      <pc:chgData name="Erin Prangley" userId="S::eprangley@nacdd.org::7f058b9a-f90a-4281-a8c6-5ba31926f190" providerId="AD" clId="Web-{25383070-A515-7AB4-EF22-41A471F6A3EC}" dt="2022-05-16T14:46:56.077" v="587"/>
      <pc:docMkLst>
        <pc:docMk/>
      </pc:docMkLst>
      <pc:sldChg chg="modSp">
        <pc:chgData name="Erin Prangley" userId="S::eprangley@nacdd.org::7f058b9a-f90a-4281-a8c6-5ba31926f190" providerId="AD" clId="Web-{25383070-A515-7AB4-EF22-41A471F6A3EC}" dt="2022-05-16T12:36:42.119" v="1" actId="20577"/>
        <pc:sldMkLst>
          <pc:docMk/>
          <pc:sldMk cId="109857222" sldId="256"/>
        </pc:sldMkLst>
        <pc:spChg chg="mod">
          <ac:chgData name="Erin Prangley" userId="S::eprangley@nacdd.org::7f058b9a-f90a-4281-a8c6-5ba31926f190" providerId="AD" clId="Web-{25383070-A515-7AB4-EF22-41A471F6A3EC}" dt="2022-05-16T12:36:42.119" v="1" actId="20577"/>
          <ac:spMkLst>
            <pc:docMk/>
            <pc:sldMk cId="109857222" sldId="256"/>
            <ac:spMk id="2" creationId="{00000000-0000-0000-0000-000000000000}"/>
          </ac:spMkLst>
        </pc:spChg>
      </pc:sldChg>
      <pc:sldChg chg="ord">
        <pc:chgData name="Erin Prangley" userId="S::eprangley@nacdd.org::7f058b9a-f90a-4281-a8c6-5ba31926f190" providerId="AD" clId="Web-{25383070-A515-7AB4-EF22-41A471F6A3EC}" dt="2022-05-16T14:46:56.077" v="587"/>
        <pc:sldMkLst>
          <pc:docMk/>
          <pc:sldMk cId="2665241047" sldId="294"/>
        </pc:sldMkLst>
      </pc:sldChg>
      <pc:sldChg chg="addSp delSp modSp new del">
        <pc:chgData name="Erin Prangley" userId="S::eprangley@nacdd.org::7f058b9a-f90a-4281-a8c6-5ba31926f190" providerId="AD" clId="Web-{25383070-A515-7AB4-EF22-41A471F6A3EC}" dt="2022-05-16T14:46:52.780" v="586"/>
        <pc:sldMkLst>
          <pc:docMk/>
          <pc:sldMk cId="1497046230" sldId="295"/>
        </pc:sldMkLst>
        <pc:spChg chg="add mod">
          <ac:chgData name="Erin Prangley" userId="S::eprangley@nacdd.org::7f058b9a-f90a-4281-a8c6-5ba31926f190" providerId="AD" clId="Web-{25383070-A515-7AB4-EF22-41A471F6A3EC}" dt="2022-05-16T14:41:35.450" v="522" actId="1076"/>
          <ac:spMkLst>
            <pc:docMk/>
            <pc:sldMk cId="1497046230" sldId="295"/>
            <ac:spMk id="2" creationId="{DF0F4E78-621B-1C79-6664-165FD01D6DA3}"/>
          </ac:spMkLst>
        </pc:spChg>
        <pc:spChg chg="add del mod">
          <ac:chgData name="Erin Prangley" userId="S::eprangley@nacdd.org::7f058b9a-f90a-4281-a8c6-5ba31926f190" providerId="AD" clId="Web-{25383070-A515-7AB4-EF22-41A471F6A3EC}" dt="2022-05-16T14:09:30.779" v="42"/>
          <ac:spMkLst>
            <pc:docMk/>
            <pc:sldMk cId="1497046230" sldId="295"/>
            <ac:spMk id="3" creationId="{D1B94E6D-BF85-CC06-F6DD-657052771EA6}"/>
          </ac:spMkLst>
        </pc:spChg>
        <pc:spChg chg="add mod">
          <ac:chgData name="Erin Prangley" userId="S::eprangley@nacdd.org::7f058b9a-f90a-4281-a8c6-5ba31926f190" providerId="AD" clId="Web-{25383070-A515-7AB4-EF22-41A471F6A3EC}" dt="2022-05-16T14:40:30.462" v="517" actId="1076"/>
          <ac:spMkLst>
            <pc:docMk/>
            <pc:sldMk cId="1497046230" sldId="295"/>
            <ac:spMk id="4" creationId="{8A9F6867-FBDC-FFCD-3BB6-B136C5F54A03}"/>
          </ac:spMkLst>
        </pc:spChg>
        <pc:picChg chg="add mod">
          <ac:chgData name="Erin Prangley" userId="S::eprangley@nacdd.org::7f058b9a-f90a-4281-a8c6-5ba31926f190" providerId="AD" clId="Web-{25383070-A515-7AB4-EF22-41A471F6A3EC}" dt="2022-05-16T14:40:59.729" v="519" actId="1076"/>
          <ac:picMkLst>
            <pc:docMk/>
            <pc:sldMk cId="1497046230" sldId="295"/>
            <ac:picMk id="5" creationId="{3B946375-8542-A489-E145-406E0F7BB495}"/>
          </ac:picMkLst>
        </pc:picChg>
      </pc:sldChg>
      <pc:sldChg chg="del">
        <pc:chgData name="Erin Prangley" userId="S::eprangley@nacdd.org::7f058b9a-f90a-4281-a8c6-5ba31926f190" providerId="AD" clId="Web-{25383070-A515-7AB4-EF22-41A471F6A3EC}" dt="2022-05-16T12:36:54.916" v="4"/>
        <pc:sldMkLst>
          <pc:docMk/>
          <pc:sldMk cId="3149364653" sldId="295"/>
        </pc:sldMkLst>
      </pc:sldChg>
      <pc:sldChg chg="del">
        <pc:chgData name="Erin Prangley" userId="S::eprangley@nacdd.org::7f058b9a-f90a-4281-a8c6-5ba31926f190" providerId="AD" clId="Web-{25383070-A515-7AB4-EF22-41A471F6A3EC}" dt="2022-05-16T12:36:51.244" v="2"/>
        <pc:sldMkLst>
          <pc:docMk/>
          <pc:sldMk cId="3118766447" sldId="296"/>
        </pc:sldMkLst>
      </pc:sldChg>
      <pc:sldChg chg="addSp delSp modSp new mod setBg">
        <pc:chgData name="Erin Prangley" userId="S::eprangley@nacdd.org::7f058b9a-f90a-4281-a8c6-5ba31926f190" providerId="AD" clId="Web-{25383070-A515-7AB4-EF22-41A471F6A3EC}" dt="2022-05-16T14:46:29.466" v="585" actId="20577"/>
        <pc:sldMkLst>
          <pc:docMk/>
          <pc:sldMk cId="3687286554" sldId="296"/>
        </pc:sldMkLst>
        <pc:spChg chg="add mod ord">
          <ac:chgData name="Erin Prangley" userId="S::eprangley@nacdd.org::7f058b9a-f90a-4281-a8c6-5ba31926f190" providerId="AD" clId="Web-{25383070-A515-7AB4-EF22-41A471F6A3EC}" dt="2022-05-16T14:46:29.466" v="585" actId="20577"/>
          <ac:spMkLst>
            <pc:docMk/>
            <pc:sldMk cId="3687286554" sldId="296"/>
            <ac:spMk id="4" creationId="{FCEFCCEA-1B86-D7DE-2C75-C9B4CAB7CC16}"/>
          </ac:spMkLst>
        </pc:spChg>
        <pc:spChg chg="add del mod">
          <ac:chgData name="Erin Prangley" userId="S::eprangley@nacdd.org::7f058b9a-f90a-4281-a8c6-5ba31926f190" providerId="AD" clId="Web-{25383070-A515-7AB4-EF22-41A471F6A3EC}" dt="2022-05-16T14:42:16.718" v="528"/>
          <ac:spMkLst>
            <pc:docMk/>
            <pc:sldMk cId="3687286554" sldId="296"/>
            <ac:spMk id="5" creationId="{E5FBC3FE-715B-9C43-170F-BFBAE5EC5481}"/>
          </ac:spMkLst>
        </pc:spChg>
        <pc:spChg chg="add mod">
          <ac:chgData name="Erin Prangley" userId="S::eprangley@nacdd.org::7f058b9a-f90a-4281-a8c6-5ba31926f190" providerId="AD" clId="Web-{25383070-A515-7AB4-EF22-41A471F6A3EC}" dt="2022-05-16T14:46:22.216" v="584" actId="1076"/>
          <ac:spMkLst>
            <pc:docMk/>
            <pc:sldMk cId="3687286554" sldId="296"/>
            <ac:spMk id="7" creationId="{FD016FF5-22E6-01A9-D205-0E75C9268AFD}"/>
          </ac:spMkLst>
        </pc:spChg>
        <pc:spChg chg="add del">
          <ac:chgData name="Erin Prangley" userId="S::eprangley@nacdd.org::7f058b9a-f90a-4281-a8c6-5ba31926f190" providerId="AD" clId="Web-{25383070-A515-7AB4-EF22-41A471F6A3EC}" dt="2022-05-16T14:43:30.144" v="547"/>
          <ac:spMkLst>
            <pc:docMk/>
            <pc:sldMk cId="3687286554" sldId="296"/>
            <ac:spMk id="9" creationId="{201CC55D-ED54-4C5C-95E6-10947BD1103B}"/>
          </ac:spMkLst>
        </pc:spChg>
        <pc:spChg chg="add del">
          <ac:chgData name="Erin Prangley" userId="S::eprangley@nacdd.org::7f058b9a-f90a-4281-a8c6-5ba31926f190" providerId="AD" clId="Web-{25383070-A515-7AB4-EF22-41A471F6A3EC}" dt="2022-05-16T14:43:30.144" v="547"/>
          <ac:spMkLst>
            <pc:docMk/>
            <pc:sldMk cId="3687286554" sldId="296"/>
            <ac:spMk id="15" creationId="{3873B707-463F-40B0-8227-E8CC6C67EB25}"/>
          </ac:spMkLst>
        </pc:spChg>
        <pc:spChg chg="add del">
          <ac:chgData name="Erin Prangley" userId="S::eprangley@nacdd.org::7f058b9a-f90a-4281-a8c6-5ba31926f190" providerId="AD" clId="Web-{25383070-A515-7AB4-EF22-41A471F6A3EC}" dt="2022-05-16T14:43:30.144" v="547"/>
          <ac:spMkLst>
            <pc:docMk/>
            <pc:sldMk cId="3687286554" sldId="296"/>
            <ac:spMk id="17" creationId="{C13237C8-E62C-4F0D-A318-BD6FB6C2D138}"/>
          </ac:spMkLst>
        </pc:spChg>
        <pc:spChg chg="add del">
          <ac:chgData name="Erin Prangley" userId="S::eprangley@nacdd.org::7f058b9a-f90a-4281-a8c6-5ba31926f190" providerId="AD" clId="Web-{25383070-A515-7AB4-EF22-41A471F6A3EC}" dt="2022-05-16T14:43:30.144" v="547"/>
          <ac:spMkLst>
            <pc:docMk/>
            <pc:sldMk cId="3687286554" sldId="296"/>
            <ac:spMk id="19" creationId="{19C9EAEA-39D0-4B0E-A0EB-51E7B26740B1}"/>
          </ac:spMkLst>
        </pc:spChg>
        <pc:spChg chg="add del">
          <ac:chgData name="Erin Prangley" userId="S::eprangley@nacdd.org::7f058b9a-f90a-4281-a8c6-5ba31926f190" providerId="AD" clId="Web-{25383070-A515-7AB4-EF22-41A471F6A3EC}" dt="2022-05-16T14:43:30.128" v="546"/>
          <ac:spMkLst>
            <pc:docMk/>
            <pc:sldMk cId="3687286554" sldId="296"/>
            <ac:spMk id="24" creationId="{327D73B4-9F5C-4A64-A179-51B9500CB8B5}"/>
          </ac:spMkLst>
        </pc:spChg>
        <pc:spChg chg="add del">
          <ac:chgData name="Erin Prangley" userId="S::eprangley@nacdd.org::7f058b9a-f90a-4281-a8c6-5ba31926f190" providerId="AD" clId="Web-{25383070-A515-7AB4-EF22-41A471F6A3EC}" dt="2022-05-16T14:43:30.128" v="546"/>
          <ac:spMkLst>
            <pc:docMk/>
            <pc:sldMk cId="3687286554" sldId="296"/>
            <ac:spMk id="26" creationId="{C1F06963-6374-4B48-844F-071A9BAAAE02}"/>
          </ac:spMkLst>
        </pc:spChg>
        <pc:spChg chg="add del">
          <ac:chgData name="Erin Prangley" userId="S::eprangley@nacdd.org::7f058b9a-f90a-4281-a8c6-5ba31926f190" providerId="AD" clId="Web-{25383070-A515-7AB4-EF22-41A471F6A3EC}" dt="2022-05-16T14:43:30.128" v="546"/>
          <ac:spMkLst>
            <pc:docMk/>
            <pc:sldMk cId="3687286554" sldId="296"/>
            <ac:spMk id="28" creationId="{6CB927A4-E432-4310-9CD5-E89FF5063179}"/>
          </ac:spMkLst>
        </pc:spChg>
        <pc:spChg chg="add del">
          <ac:chgData name="Erin Prangley" userId="S::eprangley@nacdd.org::7f058b9a-f90a-4281-a8c6-5ba31926f190" providerId="AD" clId="Web-{25383070-A515-7AB4-EF22-41A471F6A3EC}" dt="2022-05-16T14:43:30.128" v="546"/>
          <ac:spMkLst>
            <pc:docMk/>
            <pc:sldMk cId="3687286554" sldId="296"/>
            <ac:spMk id="30" creationId="{1453BF6C-B012-48B7-B4E8-6D7AC7C27D02}"/>
          </ac:spMkLst>
        </pc:spChg>
        <pc:spChg chg="add del">
          <ac:chgData name="Erin Prangley" userId="S::eprangley@nacdd.org::7f058b9a-f90a-4281-a8c6-5ba31926f190" providerId="AD" clId="Web-{25383070-A515-7AB4-EF22-41A471F6A3EC}" dt="2022-05-16T14:43:30.128" v="546"/>
          <ac:spMkLst>
            <pc:docMk/>
            <pc:sldMk cId="3687286554" sldId="296"/>
            <ac:spMk id="32" creationId="{E3020543-B24B-4EC4-8FFC-8DD88EEA91A8}"/>
          </ac:spMkLst>
        </pc:spChg>
        <pc:spChg chg="add del">
          <ac:chgData name="Erin Prangley" userId="S::eprangley@nacdd.org::7f058b9a-f90a-4281-a8c6-5ba31926f190" providerId="AD" clId="Web-{25383070-A515-7AB4-EF22-41A471F6A3EC}" dt="2022-05-16T14:44:21.100" v="553"/>
          <ac:spMkLst>
            <pc:docMk/>
            <pc:sldMk cId="3687286554" sldId="296"/>
            <ac:spMk id="36" creationId="{201CC55D-ED54-4C5C-95E6-10947BD1103B}"/>
          </ac:spMkLst>
        </pc:spChg>
        <pc:spChg chg="add del">
          <ac:chgData name="Erin Prangley" userId="S::eprangley@nacdd.org::7f058b9a-f90a-4281-a8c6-5ba31926f190" providerId="AD" clId="Web-{25383070-A515-7AB4-EF22-41A471F6A3EC}" dt="2022-05-16T14:44:21.100" v="553"/>
          <ac:spMkLst>
            <pc:docMk/>
            <pc:sldMk cId="3687286554" sldId="296"/>
            <ac:spMk id="39" creationId="{3873B707-463F-40B0-8227-E8CC6C67EB25}"/>
          </ac:spMkLst>
        </pc:spChg>
        <pc:spChg chg="add del">
          <ac:chgData name="Erin Prangley" userId="S::eprangley@nacdd.org::7f058b9a-f90a-4281-a8c6-5ba31926f190" providerId="AD" clId="Web-{25383070-A515-7AB4-EF22-41A471F6A3EC}" dt="2022-05-16T14:44:21.100" v="553"/>
          <ac:spMkLst>
            <pc:docMk/>
            <pc:sldMk cId="3687286554" sldId="296"/>
            <ac:spMk id="40" creationId="{C13237C8-E62C-4F0D-A318-BD6FB6C2D138}"/>
          </ac:spMkLst>
        </pc:spChg>
        <pc:spChg chg="add del">
          <ac:chgData name="Erin Prangley" userId="S::eprangley@nacdd.org::7f058b9a-f90a-4281-a8c6-5ba31926f190" providerId="AD" clId="Web-{25383070-A515-7AB4-EF22-41A471F6A3EC}" dt="2022-05-16T14:44:21.100" v="553"/>
          <ac:spMkLst>
            <pc:docMk/>
            <pc:sldMk cId="3687286554" sldId="296"/>
            <ac:spMk id="41" creationId="{19C9EAEA-39D0-4B0E-A0EB-51E7B26740B1}"/>
          </ac:spMkLst>
        </pc:spChg>
        <pc:spChg chg="add">
          <ac:chgData name="Erin Prangley" userId="S::eprangley@nacdd.org::7f058b9a-f90a-4281-a8c6-5ba31926f190" providerId="AD" clId="Web-{25383070-A515-7AB4-EF22-41A471F6A3EC}" dt="2022-05-16T14:44:21.100" v="553"/>
          <ac:spMkLst>
            <pc:docMk/>
            <pc:sldMk cId="3687286554" sldId="296"/>
            <ac:spMk id="46" creationId="{D2B783EE-0239-4717-BBEA-8C9EAC61C824}"/>
          </ac:spMkLst>
        </pc:spChg>
        <pc:spChg chg="add">
          <ac:chgData name="Erin Prangley" userId="S::eprangley@nacdd.org::7f058b9a-f90a-4281-a8c6-5ba31926f190" providerId="AD" clId="Web-{25383070-A515-7AB4-EF22-41A471F6A3EC}" dt="2022-05-16T14:44:21.100" v="553"/>
          <ac:spMkLst>
            <pc:docMk/>
            <pc:sldMk cId="3687286554" sldId="296"/>
            <ac:spMk id="48" creationId="{A7B99495-F43F-4D80-A44F-2CB4764EB90B}"/>
          </ac:spMkLst>
        </pc:spChg>
        <pc:spChg chg="add">
          <ac:chgData name="Erin Prangley" userId="S::eprangley@nacdd.org::7f058b9a-f90a-4281-a8c6-5ba31926f190" providerId="AD" clId="Web-{25383070-A515-7AB4-EF22-41A471F6A3EC}" dt="2022-05-16T14:44:21.100" v="553"/>
          <ac:spMkLst>
            <pc:docMk/>
            <pc:sldMk cId="3687286554" sldId="296"/>
            <ac:spMk id="50" creationId="{70BEB1E7-2F88-40BC-B73D-42E5B6F80BFC}"/>
          </ac:spMkLst>
        </pc:spChg>
        <pc:grpChg chg="add del">
          <ac:chgData name="Erin Prangley" userId="S::eprangley@nacdd.org::7f058b9a-f90a-4281-a8c6-5ba31926f190" providerId="AD" clId="Web-{25383070-A515-7AB4-EF22-41A471F6A3EC}" dt="2022-05-16T14:43:30.144" v="547"/>
          <ac:grpSpMkLst>
            <pc:docMk/>
            <pc:sldMk cId="3687286554" sldId="296"/>
            <ac:grpSpMk id="11" creationId="{1DE889C7-FAD6-4397-98E2-05D503484459}"/>
          </ac:grpSpMkLst>
        </pc:grpChg>
        <pc:grpChg chg="add del">
          <ac:chgData name="Erin Prangley" userId="S::eprangley@nacdd.org::7f058b9a-f90a-4281-a8c6-5ba31926f190" providerId="AD" clId="Web-{25383070-A515-7AB4-EF22-41A471F6A3EC}" dt="2022-05-16T14:44:21.100" v="553"/>
          <ac:grpSpMkLst>
            <pc:docMk/>
            <pc:sldMk cId="3687286554" sldId="296"/>
            <ac:grpSpMk id="37" creationId="{1DE889C7-FAD6-4397-98E2-05D503484459}"/>
          </ac:grpSpMkLst>
        </pc:grpChg>
        <pc:picChg chg="add mod ord">
          <ac:chgData name="Erin Prangley" userId="S::eprangley@nacdd.org::7f058b9a-f90a-4281-a8c6-5ba31926f190" providerId="AD" clId="Web-{25383070-A515-7AB4-EF22-41A471F6A3EC}" dt="2022-05-16T14:44:21.100" v="553"/>
          <ac:picMkLst>
            <pc:docMk/>
            <pc:sldMk cId="3687286554" sldId="296"/>
            <ac:picMk id="3" creationId="{A9325407-912E-83D0-6BF7-E0555078D05C}"/>
          </ac:picMkLst>
        </pc:picChg>
        <pc:picChg chg="add mod">
          <ac:chgData name="Erin Prangley" userId="S::eprangley@nacdd.org::7f058b9a-f90a-4281-a8c6-5ba31926f190" providerId="AD" clId="Web-{25383070-A515-7AB4-EF22-41A471F6A3EC}" dt="2022-05-16T14:44:21.100" v="553"/>
          <ac:picMkLst>
            <pc:docMk/>
            <pc:sldMk cId="3687286554" sldId="296"/>
            <ac:picMk id="6" creationId="{3FCD2280-D389-87CD-E8C1-8BD58D05C39F}"/>
          </ac:picMkLst>
        </pc:picChg>
        <pc:cxnChg chg="add del">
          <ac:chgData name="Erin Prangley" userId="S::eprangley@nacdd.org::7f058b9a-f90a-4281-a8c6-5ba31926f190" providerId="AD" clId="Web-{25383070-A515-7AB4-EF22-41A471F6A3EC}" dt="2022-05-16T14:43:30.128" v="546"/>
          <ac:cxnSpMkLst>
            <pc:docMk/>
            <pc:sldMk cId="3687286554" sldId="296"/>
            <ac:cxnSpMk id="34" creationId="{C49DA8F6-BCC1-4447-B54C-57856834B94B}"/>
          </ac:cxnSpMkLst>
        </pc:cxnChg>
      </pc:sldChg>
      <pc:sldChg chg="del">
        <pc:chgData name="Erin Prangley" userId="S::eprangley@nacdd.org::7f058b9a-f90a-4281-a8c6-5ba31926f190" providerId="AD" clId="Web-{25383070-A515-7AB4-EF22-41A471F6A3EC}" dt="2022-05-16T12:36:52.775" v="3"/>
        <pc:sldMkLst>
          <pc:docMk/>
          <pc:sldMk cId="4005306774" sldId="297"/>
        </pc:sldMkLst>
      </pc:sldChg>
    </pc:docChg>
  </pc:docChgLst>
  <pc:docChgLst>
    <pc:chgData name="Erin Prangley" userId="S::eprangley@nacdd.org::7f058b9a-f90a-4281-a8c6-5ba31926f190" providerId="AD" clId="Web-{1FDE746D-3D8A-B131-E715-D002D7336149}"/>
    <pc:docChg chg="modSld">
      <pc:chgData name="Erin Prangley" userId="S::eprangley@nacdd.org::7f058b9a-f90a-4281-a8c6-5ba31926f190" providerId="AD" clId="Web-{1FDE746D-3D8A-B131-E715-D002D7336149}" dt="2022-05-18T15:57:26.307" v="61" actId="20577"/>
      <pc:docMkLst>
        <pc:docMk/>
      </pc:docMkLst>
      <pc:sldChg chg="modSp">
        <pc:chgData name="Erin Prangley" userId="S::eprangley@nacdd.org::7f058b9a-f90a-4281-a8c6-5ba31926f190" providerId="AD" clId="Web-{1FDE746D-3D8A-B131-E715-D002D7336149}" dt="2022-05-18T15:57:07.322" v="60" actId="20577"/>
        <pc:sldMkLst>
          <pc:docMk/>
          <pc:sldMk cId="1031210315" sldId="266"/>
        </pc:sldMkLst>
        <pc:graphicFrameChg chg="modGraphic">
          <ac:chgData name="Erin Prangley" userId="S::eprangley@nacdd.org::7f058b9a-f90a-4281-a8c6-5ba31926f190" providerId="AD" clId="Web-{1FDE746D-3D8A-B131-E715-D002D7336149}" dt="2022-05-18T15:57:07.322" v="60" actId="20577"/>
          <ac:graphicFrameMkLst>
            <pc:docMk/>
            <pc:sldMk cId="1031210315" sldId="266"/>
            <ac:graphicFrameMk id="5" creationId="{0CCB6CDB-DD77-4DC7-8C5A-99BCDD365899}"/>
          </ac:graphicFrameMkLst>
        </pc:graphicFrameChg>
      </pc:sldChg>
      <pc:sldChg chg="modSp">
        <pc:chgData name="Erin Prangley" userId="S::eprangley@nacdd.org::7f058b9a-f90a-4281-a8c6-5ba31926f190" providerId="AD" clId="Web-{1FDE746D-3D8A-B131-E715-D002D7336149}" dt="2022-05-18T15:57:26.307" v="61" actId="20577"/>
        <pc:sldMkLst>
          <pc:docMk/>
          <pc:sldMk cId="4276306043" sldId="300"/>
        </pc:sldMkLst>
        <pc:spChg chg="mod">
          <ac:chgData name="Erin Prangley" userId="S::eprangley@nacdd.org::7f058b9a-f90a-4281-a8c6-5ba31926f190" providerId="AD" clId="Web-{1FDE746D-3D8A-B131-E715-D002D7336149}" dt="2022-05-18T15:57:26.307" v="61" actId="20577"/>
          <ac:spMkLst>
            <pc:docMk/>
            <pc:sldMk cId="4276306043" sldId="300"/>
            <ac:spMk id="11" creationId="{7A05309F-BBF5-219F-533E-D6BD06B37FD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80EC6-0CC7-435D-B3CE-FA1482011C0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C6308F6-04D1-478C-9B17-2FE645E745D7}">
      <dgm:prSet phldr="0"/>
      <dgm:spPr/>
      <dgm:t>
        <a:bodyPr/>
        <a:lstStyle/>
        <a:p>
          <a:pPr rtl="0"/>
          <a:r>
            <a:rPr lang="en-US" dirty="0">
              <a:latin typeface="Calibri Light" panose="020F0302020204030204"/>
            </a:rPr>
            <a:t>Appropriations FY2023</a:t>
          </a:r>
        </a:p>
      </dgm:t>
    </dgm:pt>
    <dgm:pt modelId="{42C21877-13A9-4ABC-8C23-D8AF16D63802}" type="parTrans" cxnId="{DD962916-B779-4BE8-BA98-7858C5DCACB7}">
      <dgm:prSet/>
      <dgm:spPr/>
    </dgm:pt>
    <dgm:pt modelId="{BC3B9127-5DA3-4960-8BEF-EC16A4C1CC8C}" type="sibTrans" cxnId="{DD962916-B779-4BE8-BA98-7858C5DCACB7}">
      <dgm:prSet/>
      <dgm:spPr/>
    </dgm:pt>
    <dgm:pt modelId="{CD2763E0-6814-410D-AF23-9284F7593CA1}">
      <dgm:prSet phldr="0"/>
      <dgm:spPr/>
      <dgm:t>
        <a:bodyPr/>
        <a:lstStyle/>
        <a:p>
          <a:pPr algn="l" rtl="0"/>
          <a:r>
            <a:rPr lang="en-US" u="none" dirty="0">
              <a:latin typeface="Calibri Light" panose="020F0302020204030204"/>
            </a:rPr>
            <a:t>Murphy "Dear Colleague" deadline this Friday (5/20).</a:t>
          </a:r>
        </a:p>
      </dgm:t>
    </dgm:pt>
    <dgm:pt modelId="{3B50D6E8-C863-46AA-953A-438F2426B322}" type="parTrans" cxnId="{E3D25248-7140-4DFC-8CFC-910E39C76901}">
      <dgm:prSet/>
      <dgm:spPr/>
    </dgm:pt>
    <dgm:pt modelId="{23029B94-BA90-408C-A9A1-F97193679F1F}" type="sibTrans" cxnId="{E3D25248-7140-4DFC-8CFC-910E39C76901}">
      <dgm:prSet/>
      <dgm:spPr/>
    </dgm:pt>
    <dgm:pt modelId="{7B81594B-34B5-46E1-88BF-193F745E52E9}">
      <dgm:prSet phldr="0"/>
      <dgm:spPr/>
      <dgm:t>
        <a:bodyPr/>
        <a:lstStyle/>
        <a:p>
          <a:r>
            <a:rPr lang="en-US" u="none" dirty="0"/>
            <a:t>On hold. </a:t>
          </a:r>
          <a:endParaRPr lang="en-US" dirty="0"/>
        </a:p>
      </dgm:t>
    </dgm:pt>
    <dgm:pt modelId="{0F6A8BFD-C100-4B8C-A24B-A3A147569D8A}" type="parTrans" cxnId="{24F85750-A5D1-4DB9-81E7-4752939432FE}">
      <dgm:prSet/>
      <dgm:spPr/>
    </dgm:pt>
    <dgm:pt modelId="{24648576-8615-4713-A9DC-44ECDA97881B}" type="sibTrans" cxnId="{24F85750-A5D1-4DB9-81E7-4752939432FE}">
      <dgm:prSet/>
      <dgm:spPr/>
    </dgm:pt>
    <dgm:pt modelId="{C3CFF73C-3215-4192-82FE-D5B101DD768C}">
      <dgm:prSet phldr="0"/>
      <dgm:spPr/>
      <dgm:t>
        <a:bodyPr/>
        <a:lstStyle/>
        <a:p>
          <a:pPr algn="l" rtl="0"/>
          <a:r>
            <a:rPr lang="en-US" u="none" dirty="0">
              <a:latin typeface="Calibri Light" panose="020F0302020204030204"/>
            </a:rPr>
            <a:t>Build</a:t>
          </a:r>
          <a:r>
            <a:rPr lang="en-US" u="none" dirty="0"/>
            <a:t> Back Better</a:t>
          </a:r>
          <a:r>
            <a:rPr lang="en-US" dirty="0">
              <a:latin typeface="Calibri Light" panose="020F0302020204030204"/>
            </a:rPr>
            <a:t> / Reconcilliation</a:t>
          </a:r>
          <a:endParaRPr lang="en-US" dirty="0"/>
        </a:p>
      </dgm:t>
    </dgm:pt>
    <dgm:pt modelId="{220772DB-D070-4B2C-9029-06361EEDCB9A}" type="parTrans" cxnId="{2B2DDBA8-7DF1-4708-8062-6469BB7E7D23}">
      <dgm:prSet/>
      <dgm:spPr/>
    </dgm:pt>
    <dgm:pt modelId="{5DD338DF-DDBF-4DE9-817F-106CC87EEFEC}" type="sibTrans" cxnId="{2B2DDBA8-7DF1-4708-8062-6469BB7E7D23}">
      <dgm:prSet/>
      <dgm:spPr/>
    </dgm:pt>
    <dgm:pt modelId="{88EEDC23-AA9D-4EED-A9B6-CB226CCA2373}">
      <dgm:prSet phldr="0"/>
      <dgm:spPr/>
      <dgm:t>
        <a:bodyPr/>
        <a:lstStyle/>
        <a:p>
          <a:pPr algn="l" rtl="0"/>
          <a:r>
            <a:rPr lang="en-US" u="none" dirty="0">
              <a:latin typeface="Calibri Light" panose="020F0302020204030204"/>
            </a:rPr>
            <a:t>Endorsed Assistive Technology Act request.</a:t>
          </a:r>
        </a:p>
      </dgm:t>
    </dgm:pt>
    <dgm:pt modelId="{9DEB31D1-A3A2-4FD5-AFAA-425DCB7092F1}" type="parTrans" cxnId="{CA961839-BB04-4FBA-9884-8C1CC7B9D289}">
      <dgm:prSet/>
      <dgm:spPr/>
    </dgm:pt>
    <dgm:pt modelId="{8649BD52-46F5-440E-B930-F085F8243EE3}" type="sibTrans" cxnId="{CA961839-BB04-4FBA-9884-8C1CC7B9D289}">
      <dgm:prSet/>
      <dgm:spPr/>
    </dgm:pt>
    <dgm:pt modelId="{09CD7FA8-6EF1-42DD-BF55-15DFCB3C1AEB}">
      <dgm:prSet phldr="0"/>
      <dgm:spPr/>
      <dgm:t>
        <a:bodyPr/>
        <a:lstStyle/>
        <a:p>
          <a:r>
            <a:rPr lang="en-US" dirty="0">
              <a:latin typeface="Calibri Light" panose="020F0302020204030204"/>
            </a:rPr>
            <a:t>Endorsements</a:t>
          </a:r>
        </a:p>
      </dgm:t>
    </dgm:pt>
    <dgm:pt modelId="{CE73699E-BD14-4C5F-87D4-E83C9EDDBDCB}" type="parTrans" cxnId="{AE720813-CF97-4A36-92AB-D60D45864F18}">
      <dgm:prSet/>
      <dgm:spPr/>
    </dgm:pt>
    <dgm:pt modelId="{61B1C88A-708C-41CD-A391-4BFCE741FF46}" type="sibTrans" cxnId="{AE720813-CF97-4A36-92AB-D60D45864F18}">
      <dgm:prSet/>
      <dgm:spPr/>
    </dgm:pt>
    <dgm:pt modelId="{FC3E6A06-1B05-40D0-B4A7-36AB4DC3A9BE}">
      <dgm:prSet phldr="0"/>
      <dgm:spPr/>
      <dgm:t>
        <a:bodyPr/>
        <a:lstStyle/>
        <a:p>
          <a:pPr rtl="0"/>
          <a:r>
            <a:rPr lang="en-US" dirty="0">
              <a:latin typeface="Calibri Light" panose="020F0302020204030204"/>
            </a:rPr>
            <a:t>Access</a:t>
          </a:r>
          <a:r>
            <a:rPr lang="en-US" dirty="0"/>
            <a:t> to Baby Formula Act and additional appropriations to help FDA monitor the safety of new supply chains for formula.</a:t>
          </a:r>
          <a:endParaRPr lang="en-US" dirty="0">
            <a:latin typeface="Calibri Light" panose="020F0302020204030204"/>
          </a:endParaRPr>
        </a:p>
      </dgm:t>
    </dgm:pt>
    <dgm:pt modelId="{3D8542D8-CCF7-4D90-90D4-697EBF1898DB}" type="parTrans" cxnId="{B0CA195D-9401-4318-AD33-7F0D2BC32F34}">
      <dgm:prSet/>
      <dgm:spPr/>
    </dgm:pt>
    <dgm:pt modelId="{498EAC56-58E2-48C4-B15A-4E7C663FE39A}" type="sibTrans" cxnId="{B0CA195D-9401-4318-AD33-7F0D2BC32F34}">
      <dgm:prSet/>
      <dgm:spPr/>
    </dgm:pt>
    <dgm:pt modelId="{965EFECC-B8D9-4DFD-8B80-BBCB54016746}">
      <dgm:prSet phldr="0"/>
      <dgm:spPr/>
      <dgm:t>
        <a:bodyPr/>
        <a:lstStyle/>
        <a:p>
          <a:pPr algn="l" rtl="0"/>
          <a:r>
            <a:rPr lang="en-US" u="none" dirty="0">
              <a:latin typeface="Calibri Light" panose="020F0302020204030204"/>
            </a:rPr>
            <a:t>Endorsed supplemental funding for SSA for </a:t>
          </a:r>
          <a:r>
            <a:rPr lang="en-US" u="none" dirty="0"/>
            <a:t>administrative expenses</a:t>
          </a:r>
          <a:r>
            <a:rPr lang="en-US" u="none" dirty="0">
              <a:latin typeface="Calibri Light" panose="020F0302020204030204"/>
            </a:rPr>
            <a:t> to reduce backlogs.</a:t>
          </a:r>
          <a:endParaRPr lang="en-US" u="none" dirty="0"/>
        </a:p>
      </dgm:t>
    </dgm:pt>
    <dgm:pt modelId="{EC180B38-F776-4954-829C-40E40333405E}" type="parTrans" cxnId="{F51C652D-A11B-4F95-89C4-227DF64A3507}">
      <dgm:prSet/>
      <dgm:spPr/>
    </dgm:pt>
    <dgm:pt modelId="{0DF997A4-FA61-44CD-8EA5-ADCB40B86DA2}" type="sibTrans" cxnId="{F51C652D-A11B-4F95-89C4-227DF64A3507}">
      <dgm:prSet/>
      <dgm:spPr/>
    </dgm:pt>
    <dgm:pt modelId="{183BEE53-0E74-4994-9746-6EA7C8C2BB94}">
      <dgm:prSet phldr="0"/>
      <dgm:spPr/>
      <dgm:t>
        <a:bodyPr/>
        <a:lstStyle/>
        <a:p>
          <a:r>
            <a:rPr lang="en-US" dirty="0"/>
            <a:t>SSI Savings Penalty Elimination Act</a:t>
          </a:r>
          <a:r>
            <a:rPr lang="en-US" dirty="0">
              <a:latin typeface="Calibri Light" panose="020F0302020204030204"/>
            </a:rPr>
            <a:t> that</a:t>
          </a:r>
          <a:r>
            <a:rPr lang="en-US" dirty="0"/>
            <a:t> raises SSI asset limit to 10,000 individual/20,000 for inflation + adjusts for inflation.</a:t>
          </a:r>
          <a:r>
            <a:rPr lang="en-US" dirty="0">
              <a:latin typeface="Calibri Light" panose="020F0302020204030204"/>
            </a:rPr>
            <a:t> </a:t>
          </a:r>
          <a:endParaRPr lang="en-US" dirty="0"/>
        </a:p>
      </dgm:t>
    </dgm:pt>
    <dgm:pt modelId="{1F4A48C2-C4BB-46E5-A097-CEBEC0BF1181}" type="parTrans" cxnId="{2C8D5FEA-970F-4706-8313-5D95DE44BE82}">
      <dgm:prSet/>
      <dgm:spPr/>
    </dgm:pt>
    <dgm:pt modelId="{A1FB8D53-DA06-4ED8-9F34-600668C17B97}" type="sibTrans" cxnId="{2C8D5FEA-970F-4706-8313-5D95DE44BE82}">
      <dgm:prSet/>
      <dgm:spPr/>
    </dgm:pt>
    <dgm:pt modelId="{89E3DF1F-3A72-48C5-8F60-BEBC12BC6CD7}">
      <dgm:prSet phldr="0"/>
      <dgm:spPr/>
      <dgm:t>
        <a:bodyPr/>
        <a:lstStyle/>
        <a:p>
          <a:pPr algn="l" rtl="0"/>
          <a:r>
            <a:rPr lang="en-US" u="none" dirty="0">
              <a:latin typeface="Calibri Light" panose="020F0302020204030204"/>
            </a:rPr>
            <a:t>Endorsed funding to </a:t>
          </a:r>
          <a:r>
            <a:rPr lang="en-US" u="none" dirty="0"/>
            <a:t>expand investments in K-12 education</a:t>
          </a:r>
          <a:r>
            <a:rPr lang="en-US" u="none" dirty="0">
              <a:latin typeface="Calibri Light" panose="020F0302020204030204"/>
            </a:rPr>
            <a:t> (APRAIS coalition).</a:t>
          </a:r>
          <a:endParaRPr lang="en-US" u="none" dirty="0"/>
        </a:p>
      </dgm:t>
    </dgm:pt>
    <dgm:pt modelId="{097EF2D5-C7FA-4012-B365-DE3209B3A64A}" type="parTrans" cxnId="{8EFBB059-30F4-4251-BE12-9D9AA2C032ED}">
      <dgm:prSet/>
      <dgm:spPr/>
    </dgm:pt>
    <dgm:pt modelId="{72B331B0-E020-4AD6-9C8C-DE09E2855991}" type="sibTrans" cxnId="{8EFBB059-30F4-4251-BE12-9D9AA2C032ED}">
      <dgm:prSet/>
      <dgm:spPr/>
    </dgm:pt>
    <dgm:pt modelId="{802A7B38-0E02-4EFF-84F1-1FE2BFEA7EF3}">
      <dgm:prSet phldr="0"/>
      <dgm:spPr/>
      <dgm:t>
        <a:bodyPr/>
        <a:lstStyle/>
        <a:p>
          <a:pPr rtl="0"/>
          <a:r>
            <a:rPr lang="en-US" dirty="0">
              <a:latin typeface="Calibri Light" panose="020F0302020204030204"/>
            </a:rPr>
            <a:t>Endorsed autonomous</a:t>
          </a:r>
          <a:r>
            <a:rPr lang="en-US" dirty="0"/>
            <a:t> vehicles (AV) principles and recommendations</a:t>
          </a:r>
          <a:r>
            <a:rPr lang="en-US" dirty="0">
              <a:latin typeface="Calibri Light" panose="020F0302020204030204"/>
            </a:rPr>
            <a:t> for legislation.</a:t>
          </a:r>
        </a:p>
      </dgm:t>
    </dgm:pt>
    <dgm:pt modelId="{B4C26790-E52D-42B1-B32F-A640D8FD4109}" type="parTrans" cxnId="{AEB73924-FBB0-4217-B645-B3DBF6F895B3}">
      <dgm:prSet/>
      <dgm:spPr/>
    </dgm:pt>
    <dgm:pt modelId="{A96CF8FD-C650-4C39-836E-67C2CDE00B30}" type="sibTrans" cxnId="{AEB73924-FBB0-4217-B645-B3DBF6F895B3}">
      <dgm:prSet/>
      <dgm:spPr/>
    </dgm:pt>
    <dgm:pt modelId="{754DDC54-B973-4A9E-B429-63698259ED49}">
      <dgm:prSet phldr="0"/>
      <dgm:spPr/>
      <dgm:t>
        <a:bodyPr/>
        <a:lstStyle/>
        <a:p>
          <a:pPr rtl="0"/>
          <a:r>
            <a:rPr lang="en-US" dirty="0"/>
            <a:t>House Education and Labor's Mental Health Package (see H.R. 7780)</a:t>
          </a:r>
          <a:r>
            <a:rPr lang="en-US" dirty="0">
              <a:latin typeface="Calibri Light" panose="020F0302020204030204"/>
            </a:rPr>
            <a:t> </a:t>
          </a:r>
          <a:r>
            <a:rPr lang="en-US" dirty="0"/>
            <a:t> </a:t>
          </a:r>
          <a:r>
            <a:rPr lang="en-US" dirty="0">
              <a:latin typeface="Calibri Light" panose="020F0302020204030204"/>
            </a:rPr>
            <a:t>containing NACDD endorsed RISE Act advances to mark-up.</a:t>
          </a:r>
          <a:endParaRPr lang="en-US" dirty="0"/>
        </a:p>
      </dgm:t>
    </dgm:pt>
    <dgm:pt modelId="{8B786C50-6AC2-436B-82FF-6E6566B8292F}" type="parTrans" cxnId="{F5F64989-4AB4-49FF-B7C3-C05191D967A4}">
      <dgm:prSet/>
      <dgm:spPr/>
    </dgm:pt>
    <dgm:pt modelId="{4B3406ED-2D3E-4FAE-A5C4-0D54D08BD4D2}" type="sibTrans" cxnId="{F5F64989-4AB4-49FF-B7C3-C05191D967A4}">
      <dgm:prSet/>
      <dgm:spPr/>
    </dgm:pt>
    <dgm:pt modelId="{13491095-5079-4AB8-8757-B10412A5D4A3}">
      <dgm:prSet phldr="0"/>
      <dgm:spPr/>
      <dgm:t>
        <a:bodyPr/>
        <a:lstStyle/>
        <a:p>
          <a:pPr algn="l" rtl="0"/>
          <a:r>
            <a:rPr lang="en-US" dirty="0"/>
            <a:t>Respond, Innovate, Succeed, and Empower (RISE) Act. As a reminder, this bill would allow students with disabilities to present an IEP or 504 plan as proof of a disability when requesting accommodations in college.</a:t>
          </a:r>
          <a:endParaRPr lang="en-US" dirty="0">
            <a:latin typeface="Calibri Light" panose="020F0302020204030204"/>
          </a:endParaRPr>
        </a:p>
      </dgm:t>
    </dgm:pt>
    <dgm:pt modelId="{3B81C310-2873-45CB-BEC7-DB3C16CF9FA1}" type="parTrans" cxnId="{EB53C91F-4959-4B2C-B0A9-FD887AAB68D2}">
      <dgm:prSet/>
      <dgm:spPr/>
    </dgm:pt>
    <dgm:pt modelId="{B29E9501-3B09-4ACA-AD20-9E5B95FA8D0D}" type="sibTrans" cxnId="{EB53C91F-4959-4B2C-B0A9-FD887AAB68D2}">
      <dgm:prSet/>
      <dgm:spPr/>
    </dgm:pt>
    <dgm:pt modelId="{4C1B73B6-598B-414C-B438-48567B4F13DA}" type="pres">
      <dgm:prSet presAssocID="{C9680EC6-0CC7-435D-B3CE-FA1482011C08}" presName="linear" presStyleCnt="0">
        <dgm:presLayoutVars>
          <dgm:animLvl val="lvl"/>
          <dgm:resizeHandles val="exact"/>
        </dgm:presLayoutVars>
      </dgm:prSet>
      <dgm:spPr/>
    </dgm:pt>
    <dgm:pt modelId="{F0A09D97-5611-4570-AF96-E3F5D998AD80}" type="pres">
      <dgm:prSet presAssocID="{3C6308F6-04D1-478C-9B17-2FE645E745D7}" presName="parentText" presStyleLbl="node1" presStyleIdx="0" presStyleCnt="3">
        <dgm:presLayoutVars>
          <dgm:chMax val="0"/>
          <dgm:bulletEnabled val="1"/>
        </dgm:presLayoutVars>
      </dgm:prSet>
      <dgm:spPr/>
    </dgm:pt>
    <dgm:pt modelId="{E25F8F9E-1210-4FBA-AE44-09330111A461}" type="pres">
      <dgm:prSet presAssocID="{3C6308F6-04D1-478C-9B17-2FE645E745D7}" presName="childText" presStyleLbl="revTx" presStyleIdx="0" presStyleCnt="3">
        <dgm:presLayoutVars>
          <dgm:bulletEnabled val="1"/>
        </dgm:presLayoutVars>
      </dgm:prSet>
      <dgm:spPr/>
    </dgm:pt>
    <dgm:pt modelId="{D7B7FC56-0B15-47FB-AF68-C1B9BA1BE29E}" type="pres">
      <dgm:prSet presAssocID="{C3CFF73C-3215-4192-82FE-D5B101DD768C}" presName="parentText" presStyleLbl="node1" presStyleIdx="1" presStyleCnt="3">
        <dgm:presLayoutVars>
          <dgm:chMax val="0"/>
          <dgm:bulletEnabled val="1"/>
        </dgm:presLayoutVars>
      </dgm:prSet>
      <dgm:spPr/>
    </dgm:pt>
    <dgm:pt modelId="{A9234559-8C54-486C-9243-96D34802EBF5}" type="pres">
      <dgm:prSet presAssocID="{C3CFF73C-3215-4192-82FE-D5B101DD768C}" presName="childText" presStyleLbl="revTx" presStyleIdx="1" presStyleCnt="3">
        <dgm:presLayoutVars>
          <dgm:bulletEnabled val="1"/>
        </dgm:presLayoutVars>
      </dgm:prSet>
      <dgm:spPr/>
    </dgm:pt>
    <dgm:pt modelId="{C2C2E189-9846-4D4A-A178-3A21B67F849C}" type="pres">
      <dgm:prSet presAssocID="{09CD7FA8-6EF1-42DD-BF55-15DFCB3C1AEB}" presName="parentText" presStyleLbl="node1" presStyleIdx="2" presStyleCnt="3">
        <dgm:presLayoutVars>
          <dgm:chMax val="0"/>
          <dgm:bulletEnabled val="1"/>
        </dgm:presLayoutVars>
      </dgm:prSet>
      <dgm:spPr/>
    </dgm:pt>
    <dgm:pt modelId="{7B0A00E9-3BD9-45E8-8F9D-EF7238529476}" type="pres">
      <dgm:prSet presAssocID="{09CD7FA8-6EF1-42DD-BF55-15DFCB3C1AEB}" presName="childText" presStyleLbl="revTx" presStyleIdx="2" presStyleCnt="3">
        <dgm:presLayoutVars>
          <dgm:bulletEnabled val="1"/>
        </dgm:presLayoutVars>
      </dgm:prSet>
      <dgm:spPr/>
    </dgm:pt>
  </dgm:ptLst>
  <dgm:cxnLst>
    <dgm:cxn modelId="{AE720813-CF97-4A36-92AB-D60D45864F18}" srcId="{C9680EC6-0CC7-435D-B3CE-FA1482011C08}" destId="{09CD7FA8-6EF1-42DD-BF55-15DFCB3C1AEB}" srcOrd="2" destOrd="0" parTransId="{CE73699E-BD14-4C5F-87D4-E83C9EDDBDCB}" sibTransId="{61B1C88A-708C-41CD-A391-4BFCE741FF46}"/>
    <dgm:cxn modelId="{71E4B914-C5D2-485A-B803-8D443CBC7505}" type="presOf" srcId="{09CD7FA8-6EF1-42DD-BF55-15DFCB3C1AEB}" destId="{C2C2E189-9846-4D4A-A178-3A21B67F849C}" srcOrd="0" destOrd="0" presId="urn:microsoft.com/office/officeart/2005/8/layout/vList2"/>
    <dgm:cxn modelId="{DD962916-B779-4BE8-BA98-7858C5DCACB7}" srcId="{C9680EC6-0CC7-435D-B3CE-FA1482011C08}" destId="{3C6308F6-04D1-478C-9B17-2FE645E745D7}" srcOrd="0" destOrd="0" parTransId="{42C21877-13A9-4ABC-8C23-D8AF16D63802}" sibTransId="{BC3B9127-5DA3-4960-8BEF-EC16A4C1CC8C}"/>
    <dgm:cxn modelId="{EB53C91F-4959-4B2C-B0A9-FD887AAB68D2}" srcId="{09CD7FA8-6EF1-42DD-BF55-15DFCB3C1AEB}" destId="{13491095-5079-4AB8-8757-B10412A5D4A3}" srcOrd="3" destOrd="0" parTransId="{3B81C310-2873-45CB-BEC7-DB3C16CF9FA1}" sibTransId="{B29E9501-3B09-4ACA-AD20-9E5B95FA8D0D}"/>
    <dgm:cxn modelId="{AEB73924-FBB0-4217-B645-B3DBF6F895B3}" srcId="{09CD7FA8-6EF1-42DD-BF55-15DFCB3C1AEB}" destId="{802A7B38-0E02-4EFF-84F1-1FE2BFEA7EF3}" srcOrd="2" destOrd="0" parTransId="{B4C26790-E52D-42B1-B32F-A640D8FD4109}" sibTransId="{A96CF8FD-C650-4C39-836E-67C2CDE00B30}"/>
    <dgm:cxn modelId="{F51C652D-A11B-4F95-89C4-227DF64A3507}" srcId="{3C6308F6-04D1-478C-9B17-2FE645E745D7}" destId="{965EFECC-B8D9-4DFD-8B80-BBCB54016746}" srcOrd="2" destOrd="0" parTransId="{EC180B38-F776-4954-829C-40E40333405E}" sibTransId="{0DF997A4-FA61-44CD-8EA5-ADCB40B86DA2}"/>
    <dgm:cxn modelId="{34B98C30-0848-41FE-B642-F61C51C012E1}" type="presOf" srcId="{183BEE53-0E74-4994-9746-6EA7C8C2BB94}" destId="{7B0A00E9-3BD9-45E8-8F9D-EF7238529476}" srcOrd="0" destOrd="1" presId="urn:microsoft.com/office/officeart/2005/8/layout/vList2"/>
    <dgm:cxn modelId="{CA961839-BB04-4FBA-9884-8C1CC7B9D289}" srcId="{3C6308F6-04D1-478C-9B17-2FE645E745D7}" destId="{88EEDC23-AA9D-4EED-A9B6-CB226CCA2373}" srcOrd="1" destOrd="0" parTransId="{9DEB31D1-A3A2-4FD5-AFAA-425DCB7092F1}" sibTransId="{8649BD52-46F5-440E-B930-F085F8243EE3}"/>
    <dgm:cxn modelId="{E5D2D15C-21C5-46A5-B6D8-F5E8690653DE}" type="presOf" srcId="{7B81594B-34B5-46E1-88BF-193F745E52E9}" destId="{A9234559-8C54-486C-9243-96D34802EBF5}" srcOrd="0" destOrd="0" presId="urn:microsoft.com/office/officeart/2005/8/layout/vList2"/>
    <dgm:cxn modelId="{B0CA195D-9401-4318-AD33-7F0D2BC32F34}" srcId="{09CD7FA8-6EF1-42DD-BF55-15DFCB3C1AEB}" destId="{FC3E6A06-1B05-40D0-B4A7-36AB4DC3A9BE}" srcOrd="0" destOrd="0" parTransId="{3D8542D8-CCF7-4D90-90D4-697EBF1898DB}" sibTransId="{498EAC56-58E2-48C4-B15A-4E7C663FE39A}"/>
    <dgm:cxn modelId="{7F496644-D887-49D2-BB7F-8185BEB4C825}" type="presOf" srcId="{FC3E6A06-1B05-40D0-B4A7-36AB4DC3A9BE}" destId="{7B0A00E9-3BD9-45E8-8F9D-EF7238529476}" srcOrd="0" destOrd="0" presId="urn:microsoft.com/office/officeart/2005/8/layout/vList2"/>
    <dgm:cxn modelId="{E3D25248-7140-4DFC-8CFC-910E39C76901}" srcId="{3C6308F6-04D1-478C-9B17-2FE645E745D7}" destId="{CD2763E0-6814-410D-AF23-9284F7593CA1}" srcOrd="0" destOrd="0" parTransId="{3B50D6E8-C863-46AA-953A-438F2426B322}" sibTransId="{23029B94-BA90-408C-A9A1-F97193679F1F}"/>
    <dgm:cxn modelId="{24F85750-A5D1-4DB9-81E7-4752939432FE}" srcId="{C3CFF73C-3215-4192-82FE-D5B101DD768C}" destId="{7B81594B-34B5-46E1-88BF-193F745E52E9}" srcOrd="0" destOrd="0" parTransId="{0F6A8BFD-C100-4B8C-A24B-A3A147569D8A}" sibTransId="{24648576-8615-4713-A9DC-44ECDA97881B}"/>
    <dgm:cxn modelId="{31BB5077-9602-4C91-8A0B-17D9ADC8B812}" type="presOf" srcId="{C9680EC6-0CC7-435D-B3CE-FA1482011C08}" destId="{4C1B73B6-598B-414C-B438-48567B4F13DA}" srcOrd="0" destOrd="0" presId="urn:microsoft.com/office/officeart/2005/8/layout/vList2"/>
    <dgm:cxn modelId="{457FDC77-13DC-4828-8FA0-ADCC21CC676E}" type="presOf" srcId="{754DDC54-B973-4A9E-B429-63698259ED49}" destId="{7B0A00E9-3BD9-45E8-8F9D-EF7238529476}" srcOrd="0" destOrd="4" presId="urn:microsoft.com/office/officeart/2005/8/layout/vList2"/>
    <dgm:cxn modelId="{8EFBB059-30F4-4251-BE12-9D9AA2C032ED}" srcId="{3C6308F6-04D1-478C-9B17-2FE645E745D7}" destId="{89E3DF1F-3A72-48C5-8F60-BEBC12BC6CD7}" srcOrd="3" destOrd="0" parTransId="{097EF2D5-C7FA-4012-B365-DE3209B3A64A}" sibTransId="{72B331B0-E020-4AD6-9C8C-DE09E2855991}"/>
    <dgm:cxn modelId="{03470380-3F3D-4A9C-ADAA-B4C58C12BC34}" type="presOf" srcId="{965EFECC-B8D9-4DFD-8B80-BBCB54016746}" destId="{E25F8F9E-1210-4FBA-AE44-09330111A461}" srcOrd="0" destOrd="2" presId="urn:microsoft.com/office/officeart/2005/8/layout/vList2"/>
    <dgm:cxn modelId="{9EFC5085-9AA2-4035-8BE4-62C73B880623}" type="presOf" srcId="{88EEDC23-AA9D-4EED-A9B6-CB226CCA2373}" destId="{E25F8F9E-1210-4FBA-AE44-09330111A461}" srcOrd="0" destOrd="1" presId="urn:microsoft.com/office/officeart/2005/8/layout/vList2"/>
    <dgm:cxn modelId="{93112787-B477-4E50-B4ED-8581CF9150E6}" type="presOf" srcId="{3C6308F6-04D1-478C-9B17-2FE645E745D7}" destId="{F0A09D97-5611-4570-AF96-E3F5D998AD80}" srcOrd="0" destOrd="0" presId="urn:microsoft.com/office/officeart/2005/8/layout/vList2"/>
    <dgm:cxn modelId="{F5F64989-4AB4-49FF-B7C3-C05191D967A4}" srcId="{09CD7FA8-6EF1-42DD-BF55-15DFCB3C1AEB}" destId="{754DDC54-B973-4A9E-B429-63698259ED49}" srcOrd="4" destOrd="0" parTransId="{8B786C50-6AC2-436B-82FF-6E6566B8292F}" sibTransId="{4B3406ED-2D3E-4FAE-A5C4-0D54D08BD4D2}"/>
    <dgm:cxn modelId="{2B2DDBA8-7DF1-4708-8062-6469BB7E7D23}" srcId="{C9680EC6-0CC7-435D-B3CE-FA1482011C08}" destId="{C3CFF73C-3215-4192-82FE-D5B101DD768C}" srcOrd="1" destOrd="0" parTransId="{220772DB-D070-4B2C-9029-06361EEDCB9A}" sibTransId="{5DD338DF-DDBF-4DE9-817F-106CC87EEFEC}"/>
    <dgm:cxn modelId="{9DCFFBBD-C1E4-4434-931D-7B47C272D61F}" type="presOf" srcId="{802A7B38-0E02-4EFF-84F1-1FE2BFEA7EF3}" destId="{7B0A00E9-3BD9-45E8-8F9D-EF7238529476}" srcOrd="0" destOrd="2" presId="urn:microsoft.com/office/officeart/2005/8/layout/vList2"/>
    <dgm:cxn modelId="{1A1AB2C2-16C3-439D-A507-484C77506C40}" type="presOf" srcId="{C3CFF73C-3215-4192-82FE-D5B101DD768C}" destId="{D7B7FC56-0B15-47FB-AF68-C1B9BA1BE29E}" srcOrd="0" destOrd="0" presId="urn:microsoft.com/office/officeart/2005/8/layout/vList2"/>
    <dgm:cxn modelId="{DF3FBECB-C2ED-4A11-A90E-DA0865841E55}" type="presOf" srcId="{89E3DF1F-3A72-48C5-8F60-BEBC12BC6CD7}" destId="{E25F8F9E-1210-4FBA-AE44-09330111A461}" srcOrd="0" destOrd="3" presId="urn:microsoft.com/office/officeart/2005/8/layout/vList2"/>
    <dgm:cxn modelId="{6FE0C3CE-E873-435E-BFC8-4BA31554D076}" type="presOf" srcId="{13491095-5079-4AB8-8757-B10412A5D4A3}" destId="{7B0A00E9-3BD9-45E8-8F9D-EF7238529476}" srcOrd="0" destOrd="3" presId="urn:microsoft.com/office/officeart/2005/8/layout/vList2"/>
    <dgm:cxn modelId="{2C8D5FEA-970F-4706-8313-5D95DE44BE82}" srcId="{09CD7FA8-6EF1-42DD-BF55-15DFCB3C1AEB}" destId="{183BEE53-0E74-4994-9746-6EA7C8C2BB94}" srcOrd="1" destOrd="0" parTransId="{1F4A48C2-C4BB-46E5-A097-CEBEC0BF1181}" sibTransId="{A1FB8D53-DA06-4ED8-9F34-600668C17B97}"/>
    <dgm:cxn modelId="{A21497EC-169A-407B-A3F9-475798D6DF57}" type="presOf" srcId="{CD2763E0-6814-410D-AF23-9284F7593CA1}" destId="{E25F8F9E-1210-4FBA-AE44-09330111A461}" srcOrd="0" destOrd="0" presId="urn:microsoft.com/office/officeart/2005/8/layout/vList2"/>
    <dgm:cxn modelId="{3A1B3880-1B87-43E4-AFF8-E6BE1EF50858}" type="presParOf" srcId="{4C1B73B6-598B-414C-B438-48567B4F13DA}" destId="{F0A09D97-5611-4570-AF96-E3F5D998AD80}" srcOrd="0" destOrd="0" presId="urn:microsoft.com/office/officeart/2005/8/layout/vList2"/>
    <dgm:cxn modelId="{6AE74BC2-FF9B-453B-8363-8D53C188799A}" type="presParOf" srcId="{4C1B73B6-598B-414C-B438-48567B4F13DA}" destId="{E25F8F9E-1210-4FBA-AE44-09330111A461}" srcOrd="1" destOrd="0" presId="urn:microsoft.com/office/officeart/2005/8/layout/vList2"/>
    <dgm:cxn modelId="{EAB0AD20-DB97-4AB8-86D7-CE88BA754594}" type="presParOf" srcId="{4C1B73B6-598B-414C-B438-48567B4F13DA}" destId="{D7B7FC56-0B15-47FB-AF68-C1B9BA1BE29E}" srcOrd="2" destOrd="0" presId="urn:microsoft.com/office/officeart/2005/8/layout/vList2"/>
    <dgm:cxn modelId="{1516557A-7CD3-4A75-9B20-F81F1C211383}" type="presParOf" srcId="{4C1B73B6-598B-414C-B438-48567B4F13DA}" destId="{A9234559-8C54-486C-9243-96D34802EBF5}" srcOrd="3" destOrd="0" presId="urn:microsoft.com/office/officeart/2005/8/layout/vList2"/>
    <dgm:cxn modelId="{3EAEECD4-8671-455F-9C1E-876507F9A579}" type="presParOf" srcId="{4C1B73B6-598B-414C-B438-48567B4F13DA}" destId="{C2C2E189-9846-4D4A-A178-3A21B67F849C}" srcOrd="4" destOrd="0" presId="urn:microsoft.com/office/officeart/2005/8/layout/vList2"/>
    <dgm:cxn modelId="{FDA19534-A55C-4B94-B616-B74472D72117}" type="presParOf" srcId="{4C1B73B6-598B-414C-B438-48567B4F13DA}" destId="{7B0A00E9-3BD9-45E8-8F9D-EF723852947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09D97-5611-4570-AF96-E3F5D998AD80}">
      <dsp:nvSpPr>
        <dsp:cNvPr id="0" name=""/>
        <dsp:cNvSpPr/>
      </dsp:nvSpPr>
      <dsp:spPr>
        <a:xfrm>
          <a:off x="0" y="15947"/>
          <a:ext cx="6347274" cy="479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latin typeface="Calibri Light" panose="020F0302020204030204"/>
            </a:rPr>
            <a:t>Appropriations FY2023</a:t>
          </a:r>
        </a:p>
      </dsp:txBody>
      <dsp:txXfrm>
        <a:off x="23417" y="39364"/>
        <a:ext cx="6300440" cy="432866"/>
      </dsp:txXfrm>
    </dsp:sp>
    <dsp:sp modelId="{E25F8F9E-1210-4FBA-AE44-09330111A461}">
      <dsp:nvSpPr>
        <dsp:cNvPr id="0" name=""/>
        <dsp:cNvSpPr/>
      </dsp:nvSpPr>
      <dsp:spPr>
        <a:xfrm>
          <a:off x="0" y="495648"/>
          <a:ext cx="6347274" cy="157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526"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en-US" sz="1600" u="none" kern="1200" dirty="0">
              <a:latin typeface="Calibri Light" panose="020F0302020204030204"/>
            </a:rPr>
            <a:t>Murphy "Dear Colleague" deadline this Friday (5/20).</a:t>
          </a:r>
        </a:p>
        <a:p>
          <a:pPr marL="171450" lvl="1" indent="-171450" algn="l" defTabSz="711200" rtl="0">
            <a:lnSpc>
              <a:spcPct val="90000"/>
            </a:lnSpc>
            <a:spcBef>
              <a:spcPct val="0"/>
            </a:spcBef>
            <a:spcAft>
              <a:spcPct val="20000"/>
            </a:spcAft>
            <a:buChar char="•"/>
          </a:pPr>
          <a:r>
            <a:rPr lang="en-US" sz="1600" u="none" kern="1200" dirty="0">
              <a:latin typeface="Calibri Light" panose="020F0302020204030204"/>
            </a:rPr>
            <a:t>Endorsed Assistive Technology Act request.</a:t>
          </a:r>
        </a:p>
        <a:p>
          <a:pPr marL="171450" lvl="1" indent="-171450" algn="l" defTabSz="711200" rtl="0">
            <a:lnSpc>
              <a:spcPct val="90000"/>
            </a:lnSpc>
            <a:spcBef>
              <a:spcPct val="0"/>
            </a:spcBef>
            <a:spcAft>
              <a:spcPct val="20000"/>
            </a:spcAft>
            <a:buChar char="•"/>
          </a:pPr>
          <a:r>
            <a:rPr lang="en-US" sz="1600" u="none" kern="1200" dirty="0">
              <a:latin typeface="Calibri Light" panose="020F0302020204030204"/>
            </a:rPr>
            <a:t>Endorsed supplemental funding for SSA for </a:t>
          </a:r>
          <a:r>
            <a:rPr lang="en-US" sz="1600" u="none" kern="1200" dirty="0"/>
            <a:t>administrative expenses</a:t>
          </a:r>
          <a:r>
            <a:rPr lang="en-US" sz="1600" u="none" kern="1200" dirty="0">
              <a:latin typeface="Calibri Light" panose="020F0302020204030204"/>
            </a:rPr>
            <a:t> to reduce backlogs.</a:t>
          </a:r>
          <a:endParaRPr lang="en-US" sz="1600" u="none" kern="1200" dirty="0"/>
        </a:p>
        <a:p>
          <a:pPr marL="171450" lvl="1" indent="-171450" algn="l" defTabSz="711200" rtl="0">
            <a:lnSpc>
              <a:spcPct val="90000"/>
            </a:lnSpc>
            <a:spcBef>
              <a:spcPct val="0"/>
            </a:spcBef>
            <a:spcAft>
              <a:spcPct val="20000"/>
            </a:spcAft>
            <a:buChar char="•"/>
          </a:pPr>
          <a:r>
            <a:rPr lang="en-US" sz="1600" u="none" kern="1200" dirty="0">
              <a:latin typeface="Calibri Light" panose="020F0302020204030204"/>
            </a:rPr>
            <a:t>Endorsed funding to </a:t>
          </a:r>
          <a:r>
            <a:rPr lang="en-US" sz="1600" u="none" kern="1200" dirty="0"/>
            <a:t>expand investments in K-12 education</a:t>
          </a:r>
          <a:r>
            <a:rPr lang="en-US" sz="1600" u="none" kern="1200" dirty="0">
              <a:latin typeface="Calibri Light" panose="020F0302020204030204"/>
            </a:rPr>
            <a:t> (APRAIS coalition).</a:t>
          </a:r>
          <a:endParaRPr lang="en-US" sz="1600" u="none" kern="1200" dirty="0"/>
        </a:p>
      </dsp:txBody>
      <dsp:txXfrm>
        <a:off x="0" y="495648"/>
        <a:ext cx="6347274" cy="1573199"/>
      </dsp:txXfrm>
    </dsp:sp>
    <dsp:sp modelId="{D7B7FC56-0B15-47FB-AF68-C1B9BA1BE29E}">
      <dsp:nvSpPr>
        <dsp:cNvPr id="0" name=""/>
        <dsp:cNvSpPr/>
      </dsp:nvSpPr>
      <dsp:spPr>
        <a:xfrm>
          <a:off x="0" y="2068848"/>
          <a:ext cx="6347274" cy="4797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u="none" kern="1200" dirty="0">
              <a:latin typeface="Calibri Light" panose="020F0302020204030204"/>
            </a:rPr>
            <a:t>Build</a:t>
          </a:r>
          <a:r>
            <a:rPr lang="en-US" sz="2000" u="none" kern="1200" dirty="0"/>
            <a:t> Back Better</a:t>
          </a:r>
          <a:r>
            <a:rPr lang="en-US" sz="2000" kern="1200" dirty="0">
              <a:latin typeface="Calibri Light" panose="020F0302020204030204"/>
            </a:rPr>
            <a:t> / Reconcilliation</a:t>
          </a:r>
          <a:endParaRPr lang="en-US" sz="2000" kern="1200" dirty="0"/>
        </a:p>
      </dsp:txBody>
      <dsp:txXfrm>
        <a:off x="23417" y="2092265"/>
        <a:ext cx="6300440" cy="432866"/>
      </dsp:txXfrm>
    </dsp:sp>
    <dsp:sp modelId="{A9234559-8C54-486C-9243-96D34802EBF5}">
      <dsp:nvSpPr>
        <dsp:cNvPr id="0" name=""/>
        <dsp:cNvSpPr/>
      </dsp:nvSpPr>
      <dsp:spPr>
        <a:xfrm>
          <a:off x="0" y="2548547"/>
          <a:ext cx="6347274"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526"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u="none" kern="1200" dirty="0"/>
            <a:t>On hold. </a:t>
          </a:r>
          <a:endParaRPr lang="en-US" sz="1600" kern="1200" dirty="0"/>
        </a:p>
      </dsp:txBody>
      <dsp:txXfrm>
        <a:off x="0" y="2548547"/>
        <a:ext cx="6347274" cy="331200"/>
      </dsp:txXfrm>
    </dsp:sp>
    <dsp:sp modelId="{C2C2E189-9846-4D4A-A178-3A21B67F849C}">
      <dsp:nvSpPr>
        <dsp:cNvPr id="0" name=""/>
        <dsp:cNvSpPr/>
      </dsp:nvSpPr>
      <dsp:spPr>
        <a:xfrm>
          <a:off x="0" y="2879748"/>
          <a:ext cx="6347274" cy="4797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a:rPr>
            <a:t>Endorsements</a:t>
          </a:r>
        </a:p>
      </dsp:txBody>
      <dsp:txXfrm>
        <a:off x="23417" y="2903165"/>
        <a:ext cx="6300440" cy="432866"/>
      </dsp:txXfrm>
    </dsp:sp>
    <dsp:sp modelId="{7B0A00E9-3BD9-45E8-8F9D-EF7238529476}">
      <dsp:nvSpPr>
        <dsp:cNvPr id="0" name=""/>
        <dsp:cNvSpPr/>
      </dsp:nvSpPr>
      <dsp:spPr>
        <a:xfrm>
          <a:off x="0" y="3359448"/>
          <a:ext cx="6347274" cy="298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526"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latin typeface="Calibri Light" panose="020F0302020204030204"/>
            </a:rPr>
            <a:t>Access</a:t>
          </a:r>
          <a:r>
            <a:rPr lang="en-US" sz="1600" kern="1200" dirty="0"/>
            <a:t> to Baby Formula Act and additional appropriations to help FDA monitor the safety of new supply chains for formula.</a:t>
          </a:r>
          <a:endParaRPr lang="en-US" sz="1600" kern="1200" dirty="0">
            <a:latin typeface="Calibri Light" panose="020F0302020204030204"/>
          </a:endParaRPr>
        </a:p>
        <a:p>
          <a:pPr marL="171450" lvl="1" indent="-171450" algn="l" defTabSz="711200">
            <a:lnSpc>
              <a:spcPct val="90000"/>
            </a:lnSpc>
            <a:spcBef>
              <a:spcPct val="0"/>
            </a:spcBef>
            <a:spcAft>
              <a:spcPct val="20000"/>
            </a:spcAft>
            <a:buChar char="•"/>
          </a:pPr>
          <a:r>
            <a:rPr lang="en-US" sz="1600" kern="1200" dirty="0"/>
            <a:t>SSI Savings Penalty Elimination Act</a:t>
          </a:r>
          <a:r>
            <a:rPr lang="en-US" sz="1600" kern="1200" dirty="0">
              <a:latin typeface="Calibri Light" panose="020F0302020204030204"/>
            </a:rPr>
            <a:t> that</a:t>
          </a:r>
          <a:r>
            <a:rPr lang="en-US" sz="1600" kern="1200" dirty="0"/>
            <a:t> raises SSI asset limit to 10,000 individual/20,000 for inflation + adjusts for inflation.</a:t>
          </a:r>
          <a:r>
            <a:rPr lang="en-US" sz="1600" kern="1200" dirty="0">
              <a:latin typeface="Calibri Light" panose="020F0302020204030204"/>
            </a:rPr>
            <a:t> </a:t>
          </a:r>
          <a:endParaRPr lang="en-US" sz="1600" kern="1200" dirty="0"/>
        </a:p>
        <a:p>
          <a:pPr marL="171450" lvl="1" indent="-171450" algn="l" defTabSz="711200" rtl="0">
            <a:lnSpc>
              <a:spcPct val="90000"/>
            </a:lnSpc>
            <a:spcBef>
              <a:spcPct val="0"/>
            </a:spcBef>
            <a:spcAft>
              <a:spcPct val="20000"/>
            </a:spcAft>
            <a:buChar char="•"/>
          </a:pPr>
          <a:r>
            <a:rPr lang="en-US" sz="1600" kern="1200" dirty="0">
              <a:latin typeface="Calibri Light" panose="020F0302020204030204"/>
            </a:rPr>
            <a:t>Endorsed autonomous</a:t>
          </a:r>
          <a:r>
            <a:rPr lang="en-US" sz="1600" kern="1200" dirty="0"/>
            <a:t> vehicles (AV) principles and recommendations</a:t>
          </a:r>
          <a:r>
            <a:rPr lang="en-US" sz="1600" kern="1200" dirty="0">
              <a:latin typeface="Calibri Light" panose="020F0302020204030204"/>
            </a:rPr>
            <a:t> for legislation.</a:t>
          </a:r>
        </a:p>
        <a:p>
          <a:pPr marL="171450" lvl="1" indent="-171450" algn="l" defTabSz="711200" rtl="0">
            <a:lnSpc>
              <a:spcPct val="90000"/>
            </a:lnSpc>
            <a:spcBef>
              <a:spcPct val="0"/>
            </a:spcBef>
            <a:spcAft>
              <a:spcPct val="20000"/>
            </a:spcAft>
            <a:buChar char="•"/>
          </a:pPr>
          <a:r>
            <a:rPr lang="en-US" sz="1600" kern="1200" dirty="0"/>
            <a:t>Respond, Innovate, Succeed, and Empower (RISE) Act. As a reminder, this bill would allow students with disabilities to present an IEP or 504 plan as proof of a disability when requesting accommodations in college.</a:t>
          </a:r>
          <a:endParaRPr lang="en-US" sz="1600" kern="1200" dirty="0">
            <a:latin typeface="Calibri Light" panose="020F0302020204030204"/>
          </a:endParaRPr>
        </a:p>
        <a:p>
          <a:pPr marL="171450" lvl="1" indent="-171450" algn="l" defTabSz="711200" rtl="0">
            <a:lnSpc>
              <a:spcPct val="90000"/>
            </a:lnSpc>
            <a:spcBef>
              <a:spcPct val="0"/>
            </a:spcBef>
            <a:spcAft>
              <a:spcPct val="20000"/>
            </a:spcAft>
            <a:buChar char="•"/>
          </a:pPr>
          <a:r>
            <a:rPr lang="en-US" sz="1600" kern="1200" dirty="0"/>
            <a:t>House Education and Labor's Mental Health Package (see H.R. 7780)</a:t>
          </a:r>
          <a:r>
            <a:rPr lang="en-US" sz="1600" kern="1200" dirty="0">
              <a:latin typeface="Calibri Light" panose="020F0302020204030204"/>
            </a:rPr>
            <a:t> </a:t>
          </a:r>
          <a:r>
            <a:rPr lang="en-US" sz="1600" kern="1200" dirty="0"/>
            <a:t> </a:t>
          </a:r>
          <a:r>
            <a:rPr lang="en-US" sz="1600" kern="1200" dirty="0">
              <a:latin typeface="Calibri Light" panose="020F0302020204030204"/>
            </a:rPr>
            <a:t>containing NACDD endorsed RISE Act advances to mark-up.</a:t>
          </a:r>
          <a:endParaRPr lang="en-US" sz="1600" kern="1200" dirty="0"/>
        </a:p>
      </dsp:txBody>
      <dsp:txXfrm>
        <a:off x="0" y="3359448"/>
        <a:ext cx="6347274" cy="29808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19"/>
    </inkml:context>
    <inkml:brush xml:id="br0">
      <inkml:brushProperty name="width" value="0.1" units="cm"/>
      <inkml:brushProperty name="height" value="0.1" units="cm"/>
    </inkml:brush>
  </inkml:definitions>
  <inkml:trace contextRef="#ctx0" brushRef="#br0">23781 14780 16383 0 0,'0'0'0'0'0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0"/>
    </inkml:context>
    <inkml:brush xml:id="br0">
      <inkml:brushProperty name="width" value="0.1" units="cm"/>
      <inkml:brushProperty name="height" value="0.1" units="cm"/>
    </inkml:brush>
  </inkml:definitions>
  <inkml:trace contextRef="#ctx0" brushRef="#br0">23705 14275 16383 0 0,'0'0'0'0'0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1"/>
    </inkml:context>
    <inkml:brush xml:id="br0">
      <inkml:brushProperty name="width" value="0.1" units="cm"/>
      <inkml:brushProperty name="height" value="0.1" units="cm"/>
    </inkml:brush>
  </inkml:definitions>
  <inkml:trace contextRef="#ctx0" brushRef="#br0">23705 14279 16383 0 0,'0'0'0'0'0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2"/>
    </inkml:context>
    <inkml:brush xml:id="br0">
      <inkml:brushProperty name="width" value="0.1" units="cm"/>
      <inkml:brushProperty name="height" value="0.1" units="cm"/>
    </inkml:brush>
  </inkml:definitions>
  <inkml:trace contextRef="#ctx0" brushRef="#br0">23705 14279 16383 0 0,'0'0'0'0'0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3"/>
    </inkml:context>
    <inkml:brush xml:id="br0">
      <inkml:brushProperty name="width" value="0.1" units="cm"/>
      <inkml:brushProperty name="height" value="0.1" units="cm"/>
    </inkml:brush>
  </inkml:definitions>
  <inkml:trace contextRef="#ctx0" brushRef="#br0">27172 12719 16383 0 0,'0'0'0'0'0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4"/>
    </inkml:context>
    <inkml:brush xml:id="br0">
      <inkml:brushProperty name="width" value="0.1" units="cm"/>
      <inkml:brushProperty name="height" value="0.1" units="cm"/>
    </inkml:brush>
  </inkml:definitions>
  <inkml:trace contextRef="#ctx0" brushRef="#br0">27118 12944 16383 0 0,'0'0'0'0'0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5"/>
    </inkml:context>
    <inkml:brush xml:id="br0">
      <inkml:brushProperty name="width" value="0.1" units="cm"/>
      <inkml:brushProperty name="height" value="0.1" units="cm"/>
    </inkml:brush>
  </inkml:definitions>
  <inkml:trace contextRef="#ctx0" brushRef="#br0">27118 12944 16383 0 0,'0'0'0'0'0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6"/>
    </inkml:context>
    <inkml:brush xml:id="br0">
      <inkml:brushProperty name="width" value="0.1" units="cm"/>
      <inkml:brushProperty name="height" value="0.1" units="cm"/>
    </inkml:brush>
  </inkml:definitions>
  <inkml:trace contextRef="#ctx0" brushRef="#br0">27577 15055 16383 0 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1BACB-5205-46D5-BB5B-935E3E9604E8}" type="datetimeFigureOut">
              <a:rPr lang="en-US"/>
              <a:t>5/18/2022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9396C-6704-4805-B01C-B1E51C0A9950}" type="slidenum">
              <a:rPr lang="en-US"/>
              <a:t>‹#›</a:t>
            </a:fld>
            <a:endParaRPr lang="en-US"/>
          </a:p>
        </p:txBody>
      </p:sp>
    </p:spTree>
    <p:extLst>
      <p:ext uri="{BB962C8B-B14F-4D97-AF65-F5344CB8AC3E}">
        <p14:creationId xmlns:p14="http://schemas.microsoft.com/office/powerpoint/2010/main" val="21022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529396C-6704-4805-B01C-B1E51C0A9950}" type="slidenum">
              <a:rPr lang="en-US"/>
              <a:t>3</a:t>
            </a:fld>
            <a:endParaRPr lang="en-US"/>
          </a:p>
        </p:txBody>
      </p:sp>
    </p:spTree>
    <p:extLst>
      <p:ext uri="{BB962C8B-B14F-4D97-AF65-F5344CB8AC3E}">
        <p14:creationId xmlns:p14="http://schemas.microsoft.com/office/powerpoint/2010/main" val="178578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vc.ojp.gov/resources-and-support-victims-laguna-woods-california" TargetMode="External"/><Relationship Id="rId7" Type="http://schemas.openxmlformats.org/officeDocument/2006/relationships/image" Target="../media/image2.png"/><Relationship Id="rId2" Type="http://schemas.openxmlformats.org/officeDocument/2006/relationships/hyperlink" Target="https://nam12.safelinks.protection.outlook.com/?url=https%3A%2F%2Fovc.ojp.gov%2Fresources-and-support-victims-buffalo-new-york&amp;data=05%7C01%7Clweidner%40efa.org%7Cb532e8afef5945e8410e08da382c5d6c%7Cca262f74852b4beb835a4f44c8ca4bf1%7C0%7C0%7C637884060449873857%7CUnknown%7CTWFpbGZsb3d8eyJWIjoiMC4wLjAwMDAiLCJQIjoiV2luMzIiLCJBTiI6Ik1haWwiLCJXVCI6Mn0%3D%7C3000%7C%7C%7C&amp;sdata=9ilmCIBH4fJqJ%2BSxEDK9OjhC9%2FgrRkWtpp87bPA13dU%3D&amp;reserved=0" TargetMode="External"/><Relationship Id="rId1" Type="http://schemas.openxmlformats.org/officeDocument/2006/relationships/slideLayout" Target="../slideLayouts/slideLayout7.xml"/><Relationship Id="rId6" Type="http://schemas.openxmlformats.org/officeDocument/2006/relationships/hyperlink" Target="https://immigrationforum.org/wp-content/uploads/2021/12/Replacement-Theory-Explainer-1122.pdf" TargetMode="External"/><Relationship Id="rId5" Type="http://schemas.openxmlformats.org/officeDocument/2006/relationships/hyperlink" Target="https://nam12.safelinks.protection.outlook.com/?url=https%3A%2F%2Fus06web.zoom.us%2Fwebinar%2Fregister%2FWN_MFTtSLqXQ-2DCpeQWTup5w&amp;data=05%7C01%7Clweidner%40efa.org%7C7f7f0cc533fa4b5c3e8908da383dcfa2%7Cca262f74852b4beb835a4f44c8ca4bf1%7C0%7C0%7C637884135399468178%7CUnknown%7CTWFpbGZsb3d8eyJWIjoiMC4wLjAwMDAiLCJQIjoiV2luMzIiLCJBTiI6Ik1haWwiLCJXVCI6Mn0%3D%7C3000%7C%7C%7C&amp;sdata=8Ix8P6zc3ZPPTxcEbPElhHd5YJMmY2hEWLB1KncHv3g%3D&amp;reserved=0" TargetMode="External"/><Relationship Id="rId4" Type="http://schemas.openxmlformats.org/officeDocument/2006/relationships/hyperlink" Target="https://civilrights.org/2022/05/14/the-leadership-conference-statement-on-the-deadly-shooting-in-buffalo/" TargetMode="External"/></Relationships>
</file>

<file path=ppt/slides/_rels/slide3.xml.rels><?xml version="1.0" encoding="UTF-8" standalone="yes"?>
<Relationships xmlns="http://schemas.openxmlformats.org/package/2006/relationships"><Relationship Id="rId8" Type="http://schemas.openxmlformats.org/officeDocument/2006/relationships/customXml" Target="../ink/ink1.xml"/><Relationship Id="rId13" Type="http://schemas.openxmlformats.org/officeDocument/2006/relationships/customXml" Target="../ink/ink5.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customXml" Target="../ink/ink4.xml"/><Relationship Id="rId2" Type="http://schemas.openxmlformats.org/officeDocument/2006/relationships/notesSlide" Target="../notesSlides/notesSlide1.xml"/><Relationship Id="rId16"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customXml" Target="../ink/ink3.xml"/><Relationship Id="rId5" Type="http://schemas.openxmlformats.org/officeDocument/2006/relationships/diagramQuickStyle" Target="../diagrams/quickStyle1.xml"/><Relationship Id="rId15" Type="http://schemas.openxmlformats.org/officeDocument/2006/relationships/customXml" Target="../ink/ink7.xml"/><Relationship Id="rId10" Type="http://schemas.openxmlformats.org/officeDocument/2006/relationships/customXml" Target="../ink/ink2.xml"/><Relationship Id="rId4" Type="http://schemas.openxmlformats.org/officeDocument/2006/relationships/diagramLayout" Target="../diagrams/layout1.xml"/><Relationship Id="rId9" Type="http://schemas.openxmlformats.org/officeDocument/2006/relationships/image" Target="../media/image20.png"/><Relationship Id="rId14" Type="http://schemas.openxmlformats.org/officeDocument/2006/relationships/customXml" Target="../ink/ink6.xml"/></Relationships>
</file>

<file path=ppt/slides/_rels/slide4.xml.rels><?xml version="1.0" encoding="UTF-8" standalone="yes"?>
<Relationships xmlns="http://schemas.openxmlformats.org/package/2006/relationships"><Relationship Id="rId2" Type="http://schemas.openxmlformats.org/officeDocument/2006/relationships/hyperlink" Target="https://quill.senate.gov/letters/letter/5428/opt-in/view/ad9009d5-4425-47c1-a1be-1d3866fedcd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lihc.org/housing-needs-by-state" TargetMode="External"/><Relationship Id="rId2" Type="http://schemas.openxmlformats.org/officeDocument/2006/relationships/hyperlink" Target="https://www.whitehouse.gov/briefing-room/statements-releases/2022/05/16/president-biden-announces-new-actions-to-ease-the-burden-of-housing-costs/"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s://www.americanprogress.org/article/recognizing-addressing-housing-insecurity-disabled-renters/" TargetMode="External"/><Relationship Id="rId4" Type="http://schemas.openxmlformats.org/officeDocument/2006/relationships/hyperlink" Target="https://bit.ly/3FN0Vg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s02web.zoom.us/j/821564900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dirty="0">
                <a:ea typeface="+mj-lt"/>
                <a:cs typeface="+mj-lt"/>
              </a:rPr>
              <a:t>Policy Update</a:t>
            </a:r>
            <a:br>
              <a:rPr lang="en-US" dirty="0">
                <a:ea typeface="+mj-lt"/>
                <a:cs typeface="+mj-lt"/>
              </a:rPr>
            </a:br>
            <a:r>
              <a:rPr lang="en-US" dirty="0">
                <a:ea typeface="+mj-lt"/>
                <a:cs typeface="+mj-lt"/>
              </a:rPr>
              <a:t>May 18, 2022</a:t>
            </a:r>
            <a:endParaRPr lang="en-US" dirty="0">
              <a:cs typeface="Calibri Light" panose="020F0302020204030204"/>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a:ea typeface="+mn-lt"/>
                <a:cs typeface="+mn-lt"/>
              </a:rPr>
              <a:t>Erin Prangley, Director, Public Policy</a:t>
            </a:r>
            <a:br>
              <a:rPr lang="en-US">
                <a:ea typeface="+mn-lt"/>
                <a:cs typeface="+mn-lt"/>
              </a:rPr>
            </a:br>
            <a:r>
              <a:rPr lang="en-US">
                <a:ea typeface="+mn-lt"/>
                <a:cs typeface="+mn-lt"/>
              </a:rPr>
              <a:t>National Association of Councils on Developmental Disabilities</a:t>
            </a:r>
            <a:endParaRPr lang="en-US"/>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56E93705-525C-C307-CB9C-331396A04D03}"/>
              </a:ext>
            </a:extLst>
          </p:cNvPr>
          <p:cNvSpPr txBox="1"/>
          <p:nvPr/>
        </p:nvSpPr>
        <p:spPr>
          <a:xfrm>
            <a:off x="299640" y="1188250"/>
            <a:ext cx="5569554" cy="617817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Aft>
                <a:spcPts val="600"/>
              </a:spcAft>
            </a:pPr>
            <a:r>
              <a:rPr lang="en-US" sz="1400" dirty="0"/>
              <a:t>CCD mourns the recent racially motivated murders of 10 Black Americans in Buffalo, New York and 1 Asian American in Laguna Woods, California. These murders as well as 8 individuals who were injured reflect the continued proliferation of targeted hate in our country and its devastating consequences. While it is unknown if the victims had disabilities, these violent vengeful attacks first and foremost, end innocent lives prematurely and harm all Black and Asian Americans including those with disabilities. CCD acknowledges that discrimination and violence are rooted in white supremacy and this nation’s history. We stand in solidarity with those demanding justice and who reject systemic and structural oppression, misogyny, and racism.</a:t>
            </a:r>
            <a:endParaRPr lang="en-US" sz="1400" dirty="0">
              <a:cs typeface="Calibri"/>
            </a:endParaRPr>
          </a:p>
          <a:p>
            <a:pPr>
              <a:lnSpc>
                <a:spcPct val="90000"/>
              </a:lnSpc>
              <a:spcAft>
                <a:spcPts val="600"/>
              </a:spcAft>
            </a:pPr>
            <a:r>
              <a:rPr lang="en-US" sz="1200" dirty="0"/>
              <a:t>Here are some initial resources that we hope are helpful. </a:t>
            </a:r>
            <a:endParaRPr lang="en-US" sz="1200">
              <a:cs typeface="Calibri"/>
            </a:endParaRPr>
          </a:p>
          <a:p>
            <a:pPr>
              <a:lnSpc>
                <a:spcPct val="90000"/>
              </a:lnSpc>
              <a:spcAft>
                <a:spcPts val="600"/>
              </a:spcAft>
            </a:pPr>
            <a:r>
              <a:rPr lang="en-US" sz="1200" dirty="0"/>
              <a:t>Resources and Support for Victims in Buffalo, New York from the Department of Justice (DOJ) Office of Justice Programs (OJP) Office for Victims of Crime (OVC) at </a:t>
            </a:r>
            <a:r>
              <a:rPr lang="en-US" sz="1200" dirty="0">
                <a:hlinkClick r:id="rId2"/>
              </a:rPr>
              <a:t>https://ovc.ojp.gov/resources-and-support-victims-buffalo-new-york</a:t>
            </a:r>
            <a:endParaRPr lang="en-US" sz="1200" dirty="0">
              <a:cs typeface="Calibri"/>
            </a:endParaRPr>
          </a:p>
          <a:p>
            <a:pPr>
              <a:lnSpc>
                <a:spcPct val="90000"/>
              </a:lnSpc>
              <a:spcAft>
                <a:spcPts val="600"/>
              </a:spcAft>
            </a:pPr>
            <a:r>
              <a:rPr lang="en-US" sz="1200" dirty="0"/>
              <a:t>Resources and Support for the Victims in Laguna Woods, California from OVC at </a:t>
            </a:r>
            <a:r>
              <a:rPr lang="en-US" sz="1200" dirty="0">
                <a:hlinkClick r:id="rId3"/>
              </a:rPr>
              <a:t>https://ovc.ojp.gov/resources-and-support-victims-laguna-woods-california</a:t>
            </a:r>
            <a:endParaRPr lang="en-US" sz="1200" dirty="0">
              <a:cs typeface="Calibri"/>
            </a:endParaRPr>
          </a:p>
          <a:p>
            <a:pPr>
              <a:lnSpc>
                <a:spcPct val="90000"/>
              </a:lnSpc>
              <a:spcAft>
                <a:spcPts val="600"/>
              </a:spcAft>
            </a:pPr>
            <a:r>
              <a:rPr lang="en-US" sz="1200" dirty="0"/>
              <a:t>Leadership Conference on Civil and Human Rights (LCCHR) Statement on the Deadly Shooting in Buffalo at </a:t>
            </a:r>
            <a:r>
              <a:rPr lang="en-US" sz="1200" dirty="0">
                <a:hlinkClick r:id="rId4"/>
              </a:rPr>
              <a:t>https://civilrights.org/2022/05/14/the-leadership-conference-statement-on-the-deadly-shooting-in-buffalo/</a:t>
            </a:r>
            <a:br>
              <a:rPr lang="en-US" sz="1200" dirty="0">
                <a:cs typeface="Calibri"/>
              </a:rPr>
            </a:br>
            <a:endParaRPr lang="en-US" sz="1200" dirty="0">
              <a:cs typeface="Calibri"/>
            </a:endParaRPr>
          </a:p>
          <a:p>
            <a:pPr>
              <a:lnSpc>
                <a:spcPct val="90000"/>
              </a:lnSpc>
              <a:spcAft>
                <a:spcPts val="600"/>
              </a:spcAft>
            </a:pPr>
            <a:r>
              <a:rPr lang="en-US" sz="1200" dirty="0"/>
              <a:t>LCCHR-hosted Humanity Over Hate Forum on Thursday, May 19 at 4pm. For more info and to register go to </a:t>
            </a:r>
            <a:r>
              <a:rPr lang="en-US" sz="1200" dirty="0">
                <a:hlinkClick r:id="rId5"/>
              </a:rPr>
              <a:t>https://us06web.zoom.us/webinar/register/WN_MFTtSLqXQ-2DCpeQWTup5w</a:t>
            </a:r>
            <a:endParaRPr lang="en-US" sz="1200">
              <a:cs typeface="Calibri"/>
            </a:endParaRPr>
          </a:p>
          <a:p>
            <a:pPr>
              <a:lnSpc>
                <a:spcPct val="90000"/>
              </a:lnSpc>
              <a:spcAft>
                <a:spcPts val="600"/>
              </a:spcAft>
            </a:pPr>
            <a:r>
              <a:rPr lang="en-US" sz="1200" dirty="0"/>
              <a:t>National Immigration Forum’s “The ‘Great Replacement’ Theory, Explained” (URL: </a:t>
            </a:r>
            <a:r>
              <a:rPr lang="en-US" sz="1200" dirty="0">
                <a:hlinkClick r:id="rId6"/>
              </a:rPr>
              <a:t>https://immigrationforum.org/wp-content/uploads/2021/12/Replacement-Theory-Explainer-1122.pdf</a:t>
            </a:r>
            <a:endParaRPr lang="en-US" sz="1200" dirty="0">
              <a:cs typeface="Calibri"/>
            </a:endParaRPr>
          </a:p>
        </p:txBody>
      </p:sp>
      <p:grpSp>
        <p:nvGrpSpPr>
          <p:cNvPr id="23" name="Group 2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4" name="Isosceles Triangle 2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4">
            <a:extLst>
              <a:ext uri="{FF2B5EF4-FFF2-40B4-BE49-F238E27FC236}">
                <a16:creationId xmlns:a16="http://schemas.microsoft.com/office/drawing/2014/main" id="{2C4FB28C-25F2-250A-4927-463901840199}"/>
              </a:ext>
            </a:extLst>
          </p:cNvPr>
          <p:cNvPicPr>
            <a:picLocks noChangeAspect="1"/>
          </p:cNvPicPr>
          <p:nvPr/>
        </p:nvPicPr>
        <p:blipFill>
          <a:blip r:embed="rId7"/>
          <a:stretch>
            <a:fillRect/>
          </a:stretch>
        </p:blipFill>
        <p:spPr>
          <a:xfrm>
            <a:off x="5843588" y="1934248"/>
            <a:ext cx="6253212" cy="3501798"/>
          </a:xfrm>
          <a:prstGeom prst="rect">
            <a:avLst/>
          </a:prstGeom>
        </p:spPr>
      </p:pic>
      <p:grpSp>
        <p:nvGrpSpPr>
          <p:cNvPr id="27" name="Group 2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8" name="Rectangle 2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4">
            <a:extLst>
              <a:ext uri="{FF2B5EF4-FFF2-40B4-BE49-F238E27FC236}">
                <a16:creationId xmlns:a16="http://schemas.microsoft.com/office/drawing/2014/main" id="{381363E7-41B3-0471-B508-002235376B65}"/>
              </a:ext>
            </a:extLst>
          </p:cNvPr>
          <p:cNvSpPr txBox="1"/>
          <p:nvPr/>
        </p:nvSpPr>
        <p:spPr>
          <a:xfrm>
            <a:off x="301084" y="226741"/>
            <a:ext cx="1087429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Statement from the Consortium for Constituents with Disabilities on the </a:t>
            </a:r>
            <a:endParaRPr lang="en-US" dirty="0">
              <a:cs typeface="Calibri" panose="020F0502020204030204"/>
            </a:endParaRPr>
          </a:p>
          <a:p>
            <a:pPr algn="ctr"/>
            <a:r>
              <a:rPr lang="en-US" b="1" dirty="0"/>
              <a:t>Deadly Shootings in Buffalo, New York and Laguna Woods, California</a:t>
            </a:r>
            <a:endParaRPr lang="en-US" b="1" dirty="0">
              <a:cs typeface="Calibri"/>
            </a:endParaRPr>
          </a:p>
        </p:txBody>
      </p:sp>
    </p:spTree>
    <p:extLst>
      <p:ext uri="{BB962C8B-B14F-4D97-AF65-F5344CB8AC3E}">
        <p14:creationId xmlns:p14="http://schemas.microsoft.com/office/powerpoint/2010/main" val="10290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17ADD2-A56F-4F8A-8A2C-B1F385B7B6D2}"/>
              </a:ext>
            </a:extLst>
          </p:cNvPr>
          <p:cNvSpPr>
            <a:spLocks noGrp="1"/>
          </p:cNvSpPr>
          <p:nvPr>
            <p:ph type="title"/>
          </p:nvPr>
        </p:nvSpPr>
        <p:spPr>
          <a:xfrm>
            <a:off x="524741" y="620392"/>
            <a:ext cx="3808268" cy="5504688"/>
          </a:xfrm>
        </p:spPr>
        <p:txBody>
          <a:bodyPr>
            <a:normAutofit/>
          </a:bodyPr>
          <a:lstStyle/>
          <a:p>
            <a:r>
              <a:rPr lang="en-US" sz="6000">
                <a:solidFill>
                  <a:schemeClr val="bg1"/>
                </a:solidFill>
                <a:cs typeface="Calibri Light"/>
              </a:rPr>
              <a:t>Legislative Update</a:t>
            </a:r>
            <a:endParaRPr lang="en-US" sz="3600">
              <a:solidFill>
                <a:schemeClr val="bg1"/>
              </a:solidFill>
              <a:cs typeface="Calibri Light"/>
            </a:endParaRPr>
          </a:p>
        </p:txBody>
      </p:sp>
      <p:graphicFrame>
        <p:nvGraphicFramePr>
          <p:cNvPr id="5" name="Content Placeholder 2">
            <a:extLst>
              <a:ext uri="{FF2B5EF4-FFF2-40B4-BE49-F238E27FC236}">
                <a16:creationId xmlns:a16="http://schemas.microsoft.com/office/drawing/2014/main" id="{0CCB6CDB-DD77-4DC7-8C5A-99BCDD365899}"/>
              </a:ext>
            </a:extLst>
          </p:cNvPr>
          <p:cNvGraphicFramePr>
            <a:graphicFrameLocks noGrp="1"/>
          </p:cNvGraphicFramePr>
          <p:nvPr>
            <p:ph idx="1"/>
            <p:extLst>
              <p:ext uri="{D42A27DB-BD31-4B8C-83A1-F6EECF244321}">
                <p14:modId xmlns:p14="http://schemas.microsoft.com/office/powerpoint/2010/main" val="1958439107"/>
              </p:ext>
            </p:extLst>
          </p:nvPr>
        </p:nvGraphicFramePr>
        <p:xfrm>
          <a:off x="5452789" y="316526"/>
          <a:ext cx="6347274" cy="6356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xmlns:p14="http://schemas.microsoft.com/office/powerpoint/2010/main">
        <mc:Choice Requires="p14">
          <p:contentPart p14:bwMode="auto" r:id="rId8">
            <p14:nvContentPartPr>
              <p14:cNvPr id="8969" name="Ink 8968">
                <a:extLst>
                  <a:ext uri="{FF2B5EF4-FFF2-40B4-BE49-F238E27FC236}">
                    <a16:creationId xmlns:a16="http://schemas.microsoft.com/office/drawing/2014/main" id="{B01650D7-A6C4-47EE-AC0C-DAA26ED82439}"/>
                  </a:ext>
                </a:extLst>
              </p14:cNvPr>
              <p14:cNvContentPartPr/>
              <p14:nvPr/>
            </p14:nvContentPartPr>
            <p14:xfrm>
              <a:off x="6803870" y="5736917"/>
              <a:ext cx="9525" cy="9525"/>
            </p14:xfrm>
          </p:contentPart>
        </mc:Choice>
        <mc:Fallback xmlns="">
          <p:pic>
            <p:nvPicPr>
              <p:cNvPr id="8969" name="Ink 8968">
                <a:extLst>
                  <a:ext uri="{FF2B5EF4-FFF2-40B4-BE49-F238E27FC236}">
                    <a16:creationId xmlns:a16="http://schemas.microsoft.com/office/drawing/2014/main" id="{B01650D7-A6C4-47EE-AC0C-DAA26ED82439}"/>
                  </a:ext>
                </a:extLst>
              </p:cNvPr>
              <p:cNvPicPr/>
              <p:nvPr/>
            </p:nvPicPr>
            <p:blipFill>
              <a:blip r:embed="rId9"/>
              <a:stretch>
                <a:fillRect/>
              </a:stretch>
            </p:blipFill>
            <p:spPr>
              <a:xfrm>
                <a:off x="6327620" y="5260667"/>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970" name="Ink 8969">
                <a:extLst>
                  <a:ext uri="{FF2B5EF4-FFF2-40B4-BE49-F238E27FC236}">
                    <a16:creationId xmlns:a16="http://schemas.microsoft.com/office/drawing/2014/main" id="{5CB905E0-EA63-474F-9CFF-963CE3AE436B}"/>
                  </a:ext>
                </a:extLst>
              </p14:cNvPr>
              <p14:cNvContentPartPr/>
              <p14:nvPr/>
            </p14:nvContentPartPr>
            <p14:xfrm>
              <a:off x="6773773" y="5538006"/>
              <a:ext cx="9525" cy="9525"/>
            </p14:xfrm>
          </p:contentPart>
        </mc:Choice>
        <mc:Fallback xmlns="">
          <p:pic>
            <p:nvPicPr>
              <p:cNvPr id="8970" name="Ink 8969">
                <a:extLst>
                  <a:ext uri="{FF2B5EF4-FFF2-40B4-BE49-F238E27FC236}">
                    <a16:creationId xmlns:a16="http://schemas.microsoft.com/office/drawing/2014/main" id="{5CB905E0-EA63-474F-9CFF-963CE3AE436B}"/>
                  </a:ext>
                </a:extLst>
              </p:cNvPr>
              <p:cNvPicPr/>
              <p:nvPr/>
            </p:nvPicPr>
            <p:blipFill>
              <a:blip r:embed="rId9"/>
              <a:stretch>
                <a:fillRect/>
              </a:stretch>
            </p:blipFill>
            <p:spPr>
              <a:xfrm>
                <a:off x="6297523" y="5061756"/>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971" name="Ink 8970">
                <a:extLst>
                  <a:ext uri="{FF2B5EF4-FFF2-40B4-BE49-F238E27FC236}">
                    <a16:creationId xmlns:a16="http://schemas.microsoft.com/office/drawing/2014/main" id="{157DC739-6C3E-4A4F-AA4B-D08E9B1901E7}"/>
                  </a:ext>
                </a:extLst>
              </p14:cNvPr>
              <p14:cNvContentPartPr/>
              <p14:nvPr/>
            </p14:nvContentPartPr>
            <p14:xfrm>
              <a:off x="6773773" y="5539510"/>
              <a:ext cx="9525" cy="9525"/>
            </p14:xfrm>
          </p:contentPart>
        </mc:Choice>
        <mc:Fallback xmlns="">
          <p:pic>
            <p:nvPicPr>
              <p:cNvPr id="8971" name="Ink 8970">
                <a:extLst>
                  <a:ext uri="{FF2B5EF4-FFF2-40B4-BE49-F238E27FC236}">
                    <a16:creationId xmlns:a16="http://schemas.microsoft.com/office/drawing/2014/main" id="{157DC739-6C3E-4A4F-AA4B-D08E9B1901E7}"/>
                  </a:ext>
                </a:extLst>
              </p:cNvPr>
              <p:cNvPicPr/>
              <p:nvPr/>
            </p:nvPicPr>
            <p:blipFill>
              <a:blip r:embed="rId9"/>
              <a:stretch>
                <a:fillRect/>
              </a:stretch>
            </p:blipFill>
            <p:spPr>
              <a:xfrm>
                <a:off x="6297523" y="5063260"/>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972" name="Ink 8971">
                <a:extLst>
                  <a:ext uri="{FF2B5EF4-FFF2-40B4-BE49-F238E27FC236}">
                    <a16:creationId xmlns:a16="http://schemas.microsoft.com/office/drawing/2014/main" id="{AEB0479D-4044-4F9F-A956-DEDD6DAFA24F}"/>
                  </a:ext>
                </a:extLst>
              </p14:cNvPr>
              <p14:cNvContentPartPr/>
              <p14:nvPr/>
            </p14:nvContentPartPr>
            <p14:xfrm>
              <a:off x="6773773" y="5539510"/>
              <a:ext cx="9525" cy="9525"/>
            </p14:xfrm>
          </p:contentPart>
        </mc:Choice>
        <mc:Fallback xmlns="">
          <p:pic>
            <p:nvPicPr>
              <p:cNvPr id="8972" name="Ink 8971">
                <a:extLst>
                  <a:ext uri="{FF2B5EF4-FFF2-40B4-BE49-F238E27FC236}">
                    <a16:creationId xmlns:a16="http://schemas.microsoft.com/office/drawing/2014/main" id="{AEB0479D-4044-4F9F-A956-DEDD6DAFA24F}"/>
                  </a:ext>
                </a:extLst>
              </p:cNvPr>
              <p:cNvPicPr/>
              <p:nvPr/>
            </p:nvPicPr>
            <p:blipFill>
              <a:blip r:embed="rId9"/>
              <a:stretch>
                <a:fillRect/>
              </a:stretch>
            </p:blipFill>
            <p:spPr>
              <a:xfrm>
                <a:off x="6297523" y="5063260"/>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8973" name="Ink 8972">
                <a:extLst>
                  <a:ext uri="{FF2B5EF4-FFF2-40B4-BE49-F238E27FC236}">
                    <a16:creationId xmlns:a16="http://schemas.microsoft.com/office/drawing/2014/main" id="{805AF6DF-C0FB-456E-B27D-1395132039ED}"/>
                  </a:ext>
                </a:extLst>
              </p14:cNvPr>
              <p14:cNvContentPartPr/>
              <p14:nvPr/>
            </p14:nvContentPartPr>
            <p14:xfrm>
              <a:off x="8141515" y="4923870"/>
              <a:ext cx="9525" cy="9525"/>
            </p14:xfrm>
          </p:contentPart>
        </mc:Choice>
        <mc:Fallback xmlns="">
          <p:pic>
            <p:nvPicPr>
              <p:cNvPr id="8973" name="Ink 8972">
                <a:extLst>
                  <a:ext uri="{FF2B5EF4-FFF2-40B4-BE49-F238E27FC236}">
                    <a16:creationId xmlns:a16="http://schemas.microsoft.com/office/drawing/2014/main" id="{805AF6DF-C0FB-456E-B27D-1395132039ED}"/>
                  </a:ext>
                </a:extLst>
              </p:cNvPr>
              <p:cNvPicPr/>
              <p:nvPr/>
            </p:nvPicPr>
            <p:blipFill>
              <a:blip r:embed="rId9"/>
              <a:stretch>
                <a:fillRect/>
              </a:stretch>
            </p:blipFill>
            <p:spPr>
              <a:xfrm>
                <a:off x="7665265" y="4447620"/>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8974" name="Ink 8973">
                <a:extLst>
                  <a:ext uri="{FF2B5EF4-FFF2-40B4-BE49-F238E27FC236}">
                    <a16:creationId xmlns:a16="http://schemas.microsoft.com/office/drawing/2014/main" id="{2D5B7EAF-44EB-4024-A5BE-3E4B1995226B}"/>
                  </a:ext>
                </a:extLst>
              </p14:cNvPr>
              <p14:cNvContentPartPr/>
              <p14:nvPr/>
            </p14:nvContentPartPr>
            <p14:xfrm>
              <a:off x="8120448" y="5012638"/>
              <a:ext cx="9525" cy="9525"/>
            </p14:xfrm>
          </p:contentPart>
        </mc:Choice>
        <mc:Fallback xmlns="">
          <p:pic>
            <p:nvPicPr>
              <p:cNvPr id="8974" name="Ink 8973">
                <a:extLst>
                  <a:ext uri="{FF2B5EF4-FFF2-40B4-BE49-F238E27FC236}">
                    <a16:creationId xmlns:a16="http://schemas.microsoft.com/office/drawing/2014/main" id="{2D5B7EAF-44EB-4024-A5BE-3E4B1995226B}"/>
                  </a:ext>
                </a:extLst>
              </p:cNvPr>
              <p:cNvPicPr/>
              <p:nvPr/>
            </p:nvPicPr>
            <p:blipFill>
              <a:blip r:embed="rId9"/>
              <a:stretch>
                <a:fillRect/>
              </a:stretch>
            </p:blipFill>
            <p:spPr>
              <a:xfrm>
                <a:off x="7644198" y="4536388"/>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8975" name="Ink 8974">
                <a:extLst>
                  <a:ext uri="{FF2B5EF4-FFF2-40B4-BE49-F238E27FC236}">
                    <a16:creationId xmlns:a16="http://schemas.microsoft.com/office/drawing/2014/main" id="{BEC4C667-876A-4F7C-81C4-04801F42ACA4}"/>
                  </a:ext>
                </a:extLst>
              </p14:cNvPr>
              <p14:cNvContentPartPr/>
              <p14:nvPr/>
            </p14:nvContentPartPr>
            <p14:xfrm>
              <a:off x="8120448" y="5012638"/>
              <a:ext cx="9525" cy="9525"/>
            </p14:xfrm>
          </p:contentPart>
        </mc:Choice>
        <mc:Fallback xmlns="">
          <p:pic>
            <p:nvPicPr>
              <p:cNvPr id="8975" name="Ink 8974">
                <a:extLst>
                  <a:ext uri="{FF2B5EF4-FFF2-40B4-BE49-F238E27FC236}">
                    <a16:creationId xmlns:a16="http://schemas.microsoft.com/office/drawing/2014/main" id="{BEC4C667-876A-4F7C-81C4-04801F42ACA4}"/>
                  </a:ext>
                </a:extLst>
              </p:cNvPr>
              <p:cNvPicPr/>
              <p:nvPr/>
            </p:nvPicPr>
            <p:blipFill>
              <a:blip r:embed="rId9"/>
              <a:stretch>
                <a:fillRect/>
              </a:stretch>
            </p:blipFill>
            <p:spPr>
              <a:xfrm>
                <a:off x="7644198" y="4536388"/>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8976" name="Ink 8975">
                <a:extLst>
                  <a:ext uri="{FF2B5EF4-FFF2-40B4-BE49-F238E27FC236}">
                    <a16:creationId xmlns:a16="http://schemas.microsoft.com/office/drawing/2014/main" id="{EEF1CDFC-EFE2-4F53-91FD-69B27670E190}"/>
                  </a:ext>
                </a:extLst>
              </p14:cNvPr>
              <p14:cNvContentPartPr/>
              <p14:nvPr/>
            </p14:nvContentPartPr>
            <p14:xfrm>
              <a:off x="8301467" y="5845670"/>
              <a:ext cx="9525" cy="9525"/>
            </p14:xfrm>
          </p:contentPart>
        </mc:Choice>
        <mc:Fallback xmlns="">
          <p:pic>
            <p:nvPicPr>
              <p:cNvPr id="8976" name="Ink 8975">
                <a:extLst>
                  <a:ext uri="{FF2B5EF4-FFF2-40B4-BE49-F238E27FC236}">
                    <a16:creationId xmlns:a16="http://schemas.microsoft.com/office/drawing/2014/main" id="{EEF1CDFC-EFE2-4F53-91FD-69B27670E190}"/>
                  </a:ext>
                </a:extLst>
              </p:cNvPr>
              <p:cNvPicPr/>
              <p:nvPr/>
            </p:nvPicPr>
            <p:blipFill>
              <a:blip r:embed="rId9"/>
              <a:stretch>
                <a:fillRect/>
              </a:stretch>
            </p:blipFill>
            <p:spPr>
              <a:xfrm>
                <a:off x="7825217" y="5369420"/>
                <a:ext cx="952500" cy="952500"/>
              </a:xfrm>
              <a:prstGeom prst="rect">
                <a:avLst/>
              </a:prstGeom>
            </p:spPr>
          </p:pic>
        </mc:Fallback>
      </mc:AlternateContent>
    </p:spTree>
    <p:extLst>
      <p:ext uri="{BB962C8B-B14F-4D97-AF65-F5344CB8AC3E}">
        <p14:creationId xmlns:p14="http://schemas.microsoft.com/office/powerpoint/2010/main" val="103121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BE23F5A8-7CCF-558A-F9BC-0AE7837BA154}"/>
              </a:ext>
            </a:extLst>
          </p:cNvPr>
          <p:cNvSpPr>
            <a:spLocks noGrp="1"/>
          </p:cNvSpPr>
          <p:nvPr>
            <p:ph type="title"/>
          </p:nvPr>
        </p:nvSpPr>
        <p:spPr>
          <a:xfrm>
            <a:off x="643467" y="321734"/>
            <a:ext cx="10905066" cy="1135737"/>
          </a:xfrm>
        </p:spPr>
        <p:txBody>
          <a:bodyPr vert="horz" lIns="91440" tIns="45720" rIns="91440" bIns="45720" rtlCol="0" anchor="ctr">
            <a:normAutofit/>
          </a:bodyPr>
          <a:lstStyle/>
          <a:p>
            <a:pPr algn="ctr"/>
            <a:r>
              <a:rPr lang="en-US" sz="3600" dirty="0"/>
              <a:t>Action Alert: Sen</a:t>
            </a:r>
            <a:r>
              <a:rPr lang="en-US" sz="3600" kern="1200" dirty="0">
                <a:latin typeface="+mj-lt"/>
                <a:ea typeface="+mj-ea"/>
                <a:cs typeface="+mj-cs"/>
              </a:rPr>
              <a:t>. Murphy "Dear Colleague"</a:t>
            </a:r>
            <a:endParaRPr lang="en-US" dirty="0">
              <a:ea typeface="+mj-ea"/>
              <a:cs typeface="+mj-cs"/>
            </a:endParaRPr>
          </a:p>
        </p:txBody>
      </p:sp>
      <p:sp>
        <p:nvSpPr>
          <p:cNvPr id="5" name="TextBox 4">
            <a:extLst>
              <a:ext uri="{FF2B5EF4-FFF2-40B4-BE49-F238E27FC236}">
                <a16:creationId xmlns:a16="http://schemas.microsoft.com/office/drawing/2014/main" id="{A8875C29-0DA1-888A-6EBF-2F5BD1F88841}"/>
              </a:ext>
            </a:extLst>
          </p:cNvPr>
          <p:cNvSpPr txBox="1"/>
          <p:nvPr/>
        </p:nvSpPr>
        <p:spPr>
          <a:xfrm>
            <a:off x="987298" y="1383396"/>
            <a:ext cx="2930433" cy="4635592"/>
          </a:xfrm>
          <a:prstGeom prst="rect">
            <a:avLst/>
          </a:prstGeom>
          <a:ln w="57150">
            <a:solidFill>
              <a:schemeClr val="accent1"/>
            </a:solidFill>
          </a:ln>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Aft>
                <a:spcPts val="600"/>
              </a:spcAft>
            </a:pPr>
            <a:r>
              <a:rPr lang="en-US" sz="2000" dirty="0"/>
              <a:t>Action Steps:</a:t>
            </a:r>
            <a:br>
              <a:rPr lang="en-US" sz="2000" dirty="0">
                <a:cs typeface="Calibri"/>
              </a:rPr>
            </a:br>
            <a:r>
              <a:rPr lang="en-US" sz="2000" dirty="0"/>
              <a:t>1) Check the list on next slide to see if your senators have already signed on to the letter. </a:t>
            </a:r>
            <a:endParaRPr lang="en-US" dirty="0"/>
          </a:p>
          <a:p>
            <a:pPr>
              <a:lnSpc>
                <a:spcPct val="90000"/>
              </a:lnSpc>
              <a:spcAft>
                <a:spcPts val="600"/>
              </a:spcAft>
            </a:pPr>
            <a:endParaRPr lang="en-US" sz="2000" dirty="0"/>
          </a:p>
          <a:p>
            <a:pPr>
              <a:lnSpc>
                <a:spcPct val="90000"/>
              </a:lnSpc>
              <a:spcAft>
                <a:spcPts val="600"/>
              </a:spcAft>
            </a:pPr>
            <a:r>
              <a:rPr lang="en-US" sz="2000" dirty="0"/>
              <a:t>2) Contact your senator(s) and let them know that Sen. Murphy has circulated a “dear colleague” sign-on letter in support of DD Councils.</a:t>
            </a:r>
            <a:endParaRPr lang="en-US" dirty="0"/>
          </a:p>
          <a:p>
            <a:pPr>
              <a:lnSpc>
                <a:spcPct val="90000"/>
              </a:lnSpc>
              <a:spcAft>
                <a:spcPts val="600"/>
              </a:spcAft>
            </a:pPr>
            <a:endParaRPr lang="en-US" sz="2000" dirty="0"/>
          </a:p>
          <a:p>
            <a:pPr>
              <a:lnSpc>
                <a:spcPct val="90000"/>
              </a:lnSpc>
              <a:spcAft>
                <a:spcPts val="600"/>
              </a:spcAft>
            </a:pPr>
            <a:r>
              <a:rPr lang="en-US" sz="2000" dirty="0"/>
              <a:t>3) Use sample email as a template.</a:t>
            </a:r>
            <a:endParaRPr lang="en-US" sz="2000">
              <a:cs typeface="Calibri" panose="020F0502020204030204"/>
            </a:endParaRPr>
          </a:p>
        </p:txBody>
      </p:sp>
      <p:grpSp>
        <p:nvGrpSpPr>
          <p:cNvPr id="23" name="Group 14">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0" name="Rectangle 19">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7A05309F-BBF5-219F-533E-D6BD06B37FD9}"/>
              </a:ext>
            </a:extLst>
          </p:cNvPr>
          <p:cNvSpPr txBox="1"/>
          <p:nvPr/>
        </p:nvSpPr>
        <p:spPr>
          <a:xfrm>
            <a:off x="4157546" y="1323277"/>
            <a:ext cx="7212980" cy="5355312"/>
          </a:xfrm>
          <a:prstGeom prst="rect">
            <a:avLst/>
          </a:prstGeom>
          <a:noFill/>
          <a:ln w="57150">
            <a:solidFill>
              <a:schemeClr val="accent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solidFill>
                  <a:srgbClr val="201F1E"/>
                </a:solidFill>
                <a:latin typeface="Segoe UI"/>
                <a:cs typeface="Segoe UI"/>
              </a:rPr>
              <a:t>Sample email: </a:t>
            </a:r>
            <a:endParaRPr lang="en-US" u="sng" dirty="0">
              <a:solidFill>
                <a:srgbClr val="000000"/>
              </a:solidFill>
              <a:latin typeface="Calibri" panose="020F0502020204030204"/>
              <a:cs typeface="Calibri" panose="020F0502020204030204"/>
            </a:endParaRPr>
          </a:p>
          <a:p>
            <a:endParaRPr lang="en-US" dirty="0">
              <a:solidFill>
                <a:srgbClr val="201F1E"/>
              </a:solidFill>
              <a:latin typeface="Segoe UI"/>
              <a:cs typeface="Segoe UI"/>
            </a:endParaRPr>
          </a:p>
          <a:p>
            <a:r>
              <a:rPr lang="en-US" dirty="0">
                <a:solidFill>
                  <a:srgbClr val="201F1E"/>
                </a:solidFill>
                <a:latin typeface="Segoe UI"/>
                <a:cs typeface="Segoe UI"/>
              </a:rPr>
              <a:t>Dear [Staffer]: </a:t>
            </a:r>
            <a:br>
              <a:rPr lang="en-US" dirty="0">
                <a:solidFill>
                  <a:srgbClr val="201F1E"/>
                </a:solidFill>
                <a:latin typeface="Segoe UI"/>
                <a:cs typeface="Segoe UI"/>
              </a:rPr>
            </a:br>
            <a:r>
              <a:rPr lang="en-US" dirty="0">
                <a:solidFill>
                  <a:srgbClr val="201F1E"/>
                </a:solidFill>
                <a:latin typeface="Segoe UI"/>
                <a:cs typeface="Segoe UI"/>
              </a:rPr>
              <a:t>We are extremely grateful to Sen. Chris Murphy (CT) for sending a “Dear Colleague” letter to senators asking them to sign on to a letter to the Appropriations Committee in support of our funding request for the DD Act programs – University Centers on Developmental Disabilities (UCEDD), Protection and Advocacy System (P&amp;A), Development Disabilities Councils (DD Council), and Projects of National Significance (PNS). Sen. Murphy’s goal is to have a strong bi-partisan list of signatures on the letter. </a:t>
            </a:r>
            <a:r>
              <a:rPr lang="en-US" u="sng" dirty="0">
                <a:solidFill>
                  <a:srgbClr val="201F1E"/>
                </a:solidFill>
                <a:latin typeface="Segoe UI"/>
                <a:cs typeface="Segoe UI"/>
              </a:rPr>
              <a:t>The deadline for signatures is this Friday, May 20, after which time Sen. Murphy will submit the request to the Appropriations Committee.</a:t>
            </a:r>
            <a:endParaRPr lang="en-US"/>
          </a:p>
          <a:p>
            <a:endParaRPr lang="en-US" u="sng" dirty="0">
              <a:solidFill>
                <a:srgbClr val="201F1E"/>
              </a:solidFill>
              <a:latin typeface="Segoe UI"/>
              <a:cs typeface="Segoe UI"/>
            </a:endParaRPr>
          </a:p>
          <a:p>
            <a:r>
              <a:rPr lang="en-US" dirty="0">
                <a:solidFill>
                  <a:srgbClr val="201F1E"/>
                </a:solidFill>
                <a:latin typeface="Segoe UI"/>
                <a:cs typeface="Segoe UI"/>
              </a:rPr>
              <a:t>I've attached our [latest newsletter, annual report, etc.] so you can see the important work we do with this funding. </a:t>
            </a:r>
            <a:r>
              <a:rPr lang="en-US" dirty="0">
                <a:ea typeface="+mn-lt"/>
                <a:cs typeface="+mn-lt"/>
              </a:rPr>
              <a:t>Offices can sign on by  clicking this link: </a:t>
            </a:r>
            <a:endParaRPr lang="en-US" u="sng" dirty="0">
              <a:solidFill>
                <a:srgbClr val="201F1E"/>
              </a:solidFill>
              <a:latin typeface="Segoe UI"/>
              <a:cs typeface="Segoe UI"/>
            </a:endParaRPr>
          </a:p>
          <a:p>
            <a:r>
              <a:rPr lang="en-US" dirty="0">
                <a:ea typeface="+mn-lt"/>
                <a:cs typeface="+mn-lt"/>
                <a:hlinkClick r:id="rId2"/>
              </a:rPr>
              <a:t>https://quill.senate.gov/letters/letter/5428/opt-in/view/ad9009d5-4425-47c1-a1be-1d3866fedcd1/</a:t>
            </a:r>
            <a:r>
              <a:rPr lang="en-US" dirty="0">
                <a:ea typeface="+mn-lt"/>
                <a:cs typeface="+mn-lt"/>
              </a:rPr>
              <a:t> </a:t>
            </a:r>
            <a:endParaRPr lang="en-US"/>
          </a:p>
        </p:txBody>
      </p:sp>
    </p:spTree>
    <p:extLst>
      <p:ext uri="{BB962C8B-B14F-4D97-AF65-F5344CB8AC3E}">
        <p14:creationId xmlns:p14="http://schemas.microsoft.com/office/powerpoint/2010/main" val="4276306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97D102B-A186-EF7C-A42A-CE0B9B530C4B}"/>
              </a:ext>
            </a:extLst>
          </p:cNvPr>
          <p:cNvSpPr txBox="1"/>
          <p:nvPr/>
        </p:nvSpPr>
        <p:spPr>
          <a:xfrm>
            <a:off x="6255719" y="754450"/>
            <a:ext cx="5961063" cy="5570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sz="2200" dirty="0">
                <a:solidFill>
                  <a:srgbClr val="201F1E"/>
                </a:solidFill>
                <a:latin typeface="Segoe UI"/>
                <a:cs typeface="Segoe UI"/>
              </a:rPr>
              <a:t>Signed last year but have not signed on </a:t>
            </a:r>
            <a:r>
              <a:rPr lang="en-US" sz="2200" u="sng" dirty="0">
                <a:solidFill>
                  <a:srgbClr val="201F1E"/>
                </a:solidFill>
                <a:latin typeface="Segoe UI"/>
                <a:cs typeface="Segoe UI"/>
              </a:rPr>
              <a:t>to this letter yet – These are priority offices</a:t>
            </a:r>
            <a:r>
              <a:rPr lang="en-US" sz="2200" dirty="0">
                <a:solidFill>
                  <a:srgbClr val="201F1E"/>
                </a:solidFill>
                <a:latin typeface="Segoe UI"/>
                <a:cs typeface="Segoe UI"/>
              </a:rPr>
              <a:t>.</a:t>
            </a:r>
            <a:r>
              <a:rPr lang="en-US" sz="2200" dirty="0">
                <a:latin typeface="Segoe UI"/>
                <a:cs typeface="Segoe UI"/>
              </a:rPr>
              <a:t>​​</a:t>
            </a:r>
          </a:p>
          <a:p>
            <a:pPr>
              <a:lnSpc>
                <a:spcPct val="90000"/>
              </a:lnSpc>
              <a:spcAft>
                <a:spcPts val="600"/>
              </a:spcAft>
            </a:pPr>
            <a:r>
              <a:rPr lang="en-US" sz="2200" dirty="0">
                <a:solidFill>
                  <a:srgbClr val="201F1E"/>
                </a:solidFill>
                <a:latin typeface="Segoe UI"/>
                <a:cs typeface="Segoe UI"/>
              </a:rPr>
              <a:t>Booker (NJ)</a:t>
            </a:r>
            <a:r>
              <a:rPr lang="en-US" sz="2200" dirty="0">
                <a:latin typeface="Segoe UI"/>
                <a:cs typeface="Segoe UI"/>
              </a:rPr>
              <a:t>​​</a:t>
            </a:r>
          </a:p>
          <a:p>
            <a:pPr>
              <a:lnSpc>
                <a:spcPct val="90000"/>
              </a:lnSpc>
              <a:spcAft>
                <a:spcPts val="600"/>
              </a:spcAft>
            </a:pPr>
            <a:r>
              <a:rPr lang="en-US" sz="2200" dirty="0">
                <a:solidFill>
                  <a:srgbClr val="201F1E"/>
                </a:solidFill>
                <a:latin typeface="Segoe UI"/>
                <a:cs typeface="Segoe UI"/>
              </a:rPr>
              <a:t>Casey (PA)</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Cortez Masto (NV)</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Duckworth (IL)</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Gillibrand (NY)</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Hirono (HI)</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Markey (MA)</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Padilla (CA)</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Rosen (NV)</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Sanders (VT)</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Smith (MN)</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Tester (MT)</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Warnock (GA)</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Warren (MA)</a:t>
            </a:r>
            <a:r>
              <a:rPr lang="en-US" sz="2200" dirty="0">
                <a:latin typeface="Segoe UI"/>
                <a:cs typeface="Segoe UI"/>
              </a:rPr>
              <a:t>​​</a:t>
            </a:r>
          </a:p>
        </p:txBody>
      </p:sp>
      <p:sp>
        <p:nvSpPr>
          <p:cNvPr id="4" name="TextBox 1">
            <a:extLst>
              <a:ext uri="{FF2B5EF4-FFF2-40B4-BE49-F238E27FC236}">
                <a16:creationId xmlns:a16="http://schemas.microsoft.com/office/drawing/2014/main" id="{EC112308-48B6-66D4-1689-9F53BE045B72}"/>
              </a:ext>
            </a:extLst>
          </p:cNvPr>
          <p:cNvSpPr txBox="1"/>
          <p:nvPr/>
        </p:nvSpPr>
        <p:spPr>
          <a:xfrm>
            <a:off x="1065833" y="754450"/>
            <a:ext cx="4868863" cy="557053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Aft>
                <a:spcPts val="600"/>
              </a:spcAft>
            </a:pPr>
            <a:r>
              <a:rPr lang="en-US" sz="2200" u="sng" dirty="0">
                <a:solidFill>
                  <a:srgbClr val="201F1E"/>
                </a:solidFill>
                <a:latin typeface="Segoe UI"/>
                <a:cs typeface="Segoe UI"/>
              </a:rPr>
              <a:t>Already signed on – No need to call.</a:t>
            </a:r>
            <a:r>
              <a:rPr lang="en-US" sz="2200" u="sng" dirty="0">
                <a:latin typeface="Segoe UI"/>
                <a:cs typeface="Segoe UI"/>
              </a:rPr>
              <a:t>​</a:t>
            </a:r>
          </a:p>
          <a:p>
            <a:pPr>
              <a:lnSpc>
                <a:spcPct val="90000"/>
              </a:lnSpc>
              <a:spcAft>
                <a:spcPts val="600"/>
              </a:spcAft>
            </a:pPr>
            <a:r>
              <a:rPr lang="en-US" sz="2200" dirty="0">
                <a:solidFill>
                  <a:srgbClr val="201F1E"/>
                </a:solidFill>
                <a:latin typeface="Segoe UI"/>
                <a:cs typeface="Segoe UI"/>
              </a:rPr>
              <a:t>Baldwin (WI)</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Blumenthal (CT)</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Brown (OH)</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Cantwell (WA)</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Cardin (MD)</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Hassan (NH)</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Kaine (VA)</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Klobuchar (MN)</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Merkley (OR)</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Murphy (CT)</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Reed (RI)</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Schatz (HI)</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Shaheen (NH)</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Sinema (AZ)</a:t>
            </a:r>
            <a:r>
              <a:rPr lang="en-US" sz="2200" dirty="0">
                <a:latin typeface="Segoe UI"/>
                <a:cs typeface="Segoe UI"/>
              </a:rPr>
              <a:t>​</a:t>
            </a:r>
            <a:br>
              <a:rPr lang="en-US" sz="2200" dirty="0">
                <a:latin typeface="Segoe UI"/>
                <a:cs typeface="Segoe UI"/>
              </a:rPr>
            </a:br>
            <a:r>
              <a:rPr lang="en-US" sz="2200" dirty="0">
                <a:solidFill>
                  <a:srgbClr val="201F1E"/>
                </a:solidFill>
                <a:latin typeface="Segoe UI"/>
                <a:cs typeface="Segoe UI"/>
              </a:rPr>
              <a:t>Van Hollen (MD)</a:t>
            </a:r>
            <a:r>
              <a:rPr lang="en-US" sz="2200" dirty="0">
                <a:latin typeface="Segoe UI"/>
                <a:cs typeface="Segoe UI"/>
              </a:rPr>
              <a:t>​</a:t>
            </a:r>
            <a:endParaRPr lang="en-US" sz="2200" dirty="0"/>
          </a:p>
        </p:txBody>
      </p:sp>
    </p:spTree>
    <p:extLst>
      <p:ext uri="{BB962C8B-B14F-4D97-AF65-F5344CB8AC3E}">
        <p14:creationId xmlns:p14="http://schemas.microsoft.com/office/powerpoint/2010/main" val="425494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CEFCCEA-1B86-D7DE-2C75-C9B4CAB7CC16}"/>
              </a:ext>
            </a:extLst>
          </p:cNvPr>
          <p:cNvSpPr txBox="1"/>
          <p:nvPr/>
        </p:nvSpPr>
        <p:spPr>
          <a:xfrm>
            <a:off x="338139" y="789782"/>
            <a:ext cx="5592256" cy="538718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Aft>
                <a:spcPts val="600"/>
              </a:spcAft>
            </a:pPr>
            <a:r>
              <a:rPr lang="en-US" sz="1600" dirty="0"/>
              <a:t>What?  outlining actions that will help close America’s housing supply shortfall in 5 years, starting with the creation and preservation of hundreds of thousands of affordable housing units in the next three years. ​​</a:t>
            </a:r>
            <a:endParaRPr lang="en-US" sz="1600" dirty="0">
              <a:ea typeface="Calibri"/>
              <a:cs typeface="Calibri"/>
            </a:endParaRPr>
          </a:p>
          <a:p>
            <a:pPr>
              <a:lnSpc>
                <a:spcPct val="90000"/>
              </a:lnSpc>
              <a:spcAft>
                <a:spcPts val="600"/>
              </a:spcAft>
            </a:pPr>
            <a:r>
              <a:rPr lang="en-US" sz="1600" dirty="0"/>
              <a:t>Why is this important to people with I/DD? People with disabilities continue to face higher rates of housing insecurity. ​</a:t>
            </a:r>
            <a:endParaRPr lang="en-US" sz="1600" dirty="0">
              <a:ea typeface="Calibri"/>
              <a:cs typeface="Calibri"/>
            </a:endParaRPr>
          </a:p>
          <a:p>
            <a:pPr>
              <a:lnSpc>
                <a:spcPct val="90000"/>
              </a:lnSpc>
              <a:spcAft>
                <a:spcPts val="600"/>
              </a:spcAft>
            </a:pPr>
            <a:r>
              <a:rPr lang="en-US" sz="1600" dirty="0"/>
              <a:t>Opportunity for Advocacy? Educate your housing agency on the needs of people with disabilities for housing that is affordable and accessible. Ask your state housing agency to how your state will take advantage of the new housing funding.</a:t>
            </a:r>
            <a:endParaRPr lang="en-US" sz="1600" dirty="0">
              <a:ea typeface="Calibri"/>
              <a:cs typeface="Calibri"/>
            </a:endParaRPr>
          </a:p>
          <a:p>
            <a:pPr marL="57150">
              <a:lnSpc>
                <a:spcPct val="90000"/>
              </a:lnSpc>
            </a:pPr>
            <a:endParaRPr lang="en-US" sz="1600" dirty="0"/>
          </a:p>
          <a:p>
            <a:pPr marL="57150">
              <a:lnSpc>
                <a:spcPct val="90000"/>
              </a:lnSpc>
              <a:buFont typeface="Arial" panose="020B0604020202020204" pitchFamily="34" charset="0"/>
            </a:pPr>
            <a:r>
              <a:rPr lang="en-US" sz="1600" u="sng" dirty="0"/>
              <a:t>Additional resources:  </a:t>
            </a:r>
            <a:endParaRPr lang="en-US" sz="1600" u="sng" dirty="0">
              <a:ea typeface="Calibri"/>
              <a:cs typeface="Calibri"/>
            </a:endParaRPr>
          </a:p>
          <a:p>
            <a:pPr marL="57150">
              <a:lnSpc>
                <a:spcPct val="90000"/>
              </a:lnSpc>
            </a:pPr>
            <a:r>
              <a:rPr lang="en-US" sz="1600" dirty="0"/>
              <a:t>Housing Supply Action Plan at </a:t>
            </a:r>
            <a:r>
              <a:rPr lang="en-US" sz="1600" dirty="0">
                <a:hlinkClick r:id="rId2"/>
              </a:rPr>
              <a:t>https://www.whitehouse.gov/briefing-room/statements-releases/2022/05/16/president-biden-announces-new-actions-to-ease-the-burden-of-housing-costs/</a:t>
            </a:r>
            <a:r>
              <a:rPr lang="en-US" sz="1600" dirty="0"/>
              <a:t>  </a:t>
            </a:r>
            <a:endParaRPr lang="en-US" sz="1600" dirty="0">
              <a:ea typeface="Calibri"/>
              <a:cs typeface="Calibri"/>
            </a:endParaRPr>
          </a:p>
          <a:p>
            <a:pPr marL="57150">
              <a:lnSpc>
                <a:spcPct val="90000"/>
              </a:lnSpc>
            </a:pPr>
            <a:endParaRPr lang="en-US" sz="1600" dirty="0"/>
          </a:p>
          <a:p>
            <a:pPr marL="57150">
              <a:lnSpc>
                <a:spcPct val="90000"/>
              </a:lnSpc>
              <a:buFont typeface="Arial" panose="020B0604020202020204" pitchFamily="34" charset="0"/>
            </a:pPr>
            <a:r>
              <a:rPr lang="en-US" sz="1600" dirty="0"/>
              <a:t>Housing statistics and fact by state at </a:t>
            </a:r>
            <a:r>
              <a:rPr lang="en-US" sz="1600" dirty="0">
                <a:hlinkClick r:id="rId3"/>
              </a:rPr>
              <a:t>https://nlihc.org/housing-needs-by-state</a:t>
            </a:r>
            <a:r>
              <a:rPr lang="en-US" sz="1600" dirty="0"/>
              <a:t> </a:t>
            </a:r>
            <a:endParaRPr lang="en-US" sz="1600">
              <a:ea typeface="Calibri"/>
              <a:cs typeface="Calibri"/>
            </a:endParaRPr>
          </a:p>
          <a:p>
            <a:pPr marL="57150">
              <a:lnSpc>
                <a:spcPct val="90000"/>
              </a:lnSpc>
            </a:pPr>
            <a:endParaRPr lang="en-US" sz="1600" dirty="0"/>
          </a:p>
          <a:p>
            <a:pPr marL="57150">
              <a:lnSpc>
                <a:spcPct val="90000"/>
              </a:lnSpc>
            </a:pPr>
            <a:r>
              <a:rPr lang="en-US" sz="1600" dirty="0"/>
              <a:t>HCBS Waiver Waitlist by state (2020) at </a:t>
            </a:r>
            <a:r>
              <a:rPr lang="en-US" sz="1600" dirty="0">
                <a:hlinkClick r:id="rId4"/>
              </a:rPr>
              <a:t>https://bit.ly/3FN0VgE</a:t>
            </a:r>
            <a:r>
              <a:rPr lang="en-US" sz="1600" dirty="0"/>
              <a:t>  </a:t>
            </a:r>
            <a:endParaRPr lang="en-US" sz="1600">
              <a:ea typeface="Calibri"/>
              <a:cs typeface="Calibri"/>
            </a:endParaRPr>
          </a:p>
          <a:p>
            <a:pPr marL="57150">
              <a:lnSpc>
                <a:spcPct val="90000"/>
              </a:lnSpc>
            </a:pPr>
            <a:endParaRPr lang="en-US" sz="1600" dirty="0"/>
          </a:p>
          <a:p>
            <a:pPr marL="57150">
              <a:lnSpc>
                <a:spcPct val="90000"/>
              </a:lnSpc>
            </a:pPr>
            <a:r>
              <a:rPr lang="en-US" sz="1600" dirty="0"/>
              <a:t>CAP "Recognizing and Addressing Housing Insecurity for Disabled Renters," May 21, 2021 at </a:t>
            </a:r>
            <a:r>
              <a:rPr lang="en-US" sz="1600" dirty="0">
                <a:hlinkClick r:id="rId5"/>
              </a:rPr>
              <a:t>https://www.americanprogress.org/article/recognizing-addressing-housing-insecurity-disabled-renters/</a:t>
            </a:r>
            <a:endParaRPr lang="en-US" sz="1600">
              <a:ea typeface="Calibri"/>
              <a:cs typeface="Calibri"/>
            </a:endParaRPr>
          </a:p>
          <a:p>
            <a:pPr indent="-228600">
              <a:lnSpc>
                <a:spcPct val="90000"/>
              </a:lnSpc>
              <a:spcAft>
                <a:spcPts val="600"/>
              </a:spcAft>
              <a:buFont typeface="Arial" panose="020B0604020202020204" pitchFamily="34" charset="0"/>
              <a:buChar char="•"/>
            </a:pPr>
            <a:endParaRPr lang="en-US" sz="1300"/>
          </a:p>
        </p:txBody>
      </p:sp>
      <p:sp>
        <p:nvSpPr>
          <p:cNvPr id="48" name="Oval 47">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 name="Picture 5" descr="A picture containing text&#10;&#10;Description automatically generated">
            <a:extLst>
              <a:ext uri="{FF2B5EF4-FFF2-40B4-BE49-F238E27FC236}">
                <a16:creationId xmlns:a16="http://schemas.microsoft.com/office/drawing/2014/main" id="{A9325407-912E-83D0-6BF7-E0555078D05C}"/>
              </a:ext>
            </a:extLst>
          </p:cNvPr>
          <p:cNvPicPr>
            <a:picLocks noChangeAspect="1"/>
          </p:cNvPicPr>
          <p:nvPr/>
        </p:nvPicPr>
        <p:blipFill rotWithShape="1">
          <a:blip r:embed="rId6"/>
          <a:srcRect r="30870" b="1"/>
          <a:stretch/>
        </p:blipFill>
        <p:spPr>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p:spPr>
      </p:pic>
      <p:sp>
        <p:nvSpPr>
          <p:cNvPr id="50" name="Arc 49">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6" name="Picture 5" descr="A picture containing text&#10;&#10;Description automatically generated">
            <a:extLst>
              <a:ext uri="{FF2B5EF4-FFF2-40B4-BE49-F238E27FC236}">
                <a16:creationId xmlns:a16="http://schemas.microsoft.com/office/drawing/2014/main" id="{3FCD2280-D389-87CD-E8C1-8BD58D05C39F}"/>
              </a:ext>
            </a:extLst>
          </p:cNvPr>
          <p:cNvPicPr>
            <a:picLocks noChangeAspect="1"/>
          </p:cNvPicPr>
          <p:nvPr/>
        </p:nvPicPr>
        <p:blipFill rotWithShape="1">
          <a:blip r:embed="rId6"/>
          <a:srcRect r="22142" b="2"/>
          <a:stretch/>
        </p:blipFill>
        <p:spPr>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p:spPr>
      </p:pic>
      <p:sp>
        <p:nvSpPr>
          <p:cNvPr id="7" name="TextBox 6">
            <a:extLst>
              <a:ext uri="{FF2B5EF4-FFF2-40B4-BE49-F238E27FC236}">
                <a16:creationId xmlns:a16="http://schemas.microsoft.com/office/drawing/2014/main" id="{FD016FF5-22E6-01A9-D205-0E75C9268AFD}"/>
              </a:ext>
            </a:extLst>
          </p:cNvPr>
          <p:cNvSpPr txBox="1"/>
          <p:nvPr/>
        </p:nvSpPr>
        <p:spPr>
          <a:xfrm>
            <a:off x="152400" y="211931"/>
            <a:ext cx="611266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White House </a:t>
            </a:r>
            <a:r>
              <a:rPr lang="en-US" sz="2400" dirty="0">
                <a:solidFill>
                  <a:srgbClr val="0563C1"/>
                </a:solidFill>
                <a:cs typeface="Arial"/>
                <a:hlinkClick r:id="rId2"/>
              </a:rPr>
              <a:t>“Housing Supply Action Plan”</a:t>
            </a:r>
            <a:endParaRPr lang="en-US" sz="2400" dirty="0">
              <a:ea typeface="Calibri"/>
              <a:cs typeface="Calibri"/>
            </a:endParaRPr>
          </a:p>
        </p:txBody>
      </p:sp>
    </p:spTree>
    <p:extLst>
      <p:ext uri="{BB962C8B-B14F-4D97-AF65-F5344CB8AC3E}">
        <p14:creationId xmlns:p14="http://schemas.microsoft.com/office/powerpoint/2010/main" val="368728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D388C-9105-4FAD-832F-F56370A28AEE}"/>
              </a:ext>
            </a:extLst>
          </p:cNvPr>
          <p:cNvSpPr>
            <a:spLocks noGrp="1"/>
          </p:cNvSpPr>
          <p:nvPr>
            <p:ph idx="1"/>
          </p:nvPr>
        </p:nvSpPr>
        <p:spPr>
          <a:xfrm>
            <a:off x="810322" y="849893"/>
            <a:ext cx="10515600" cy="3570753"/>
          </a:xfrm>
        </p:spPr>
        <p:txBody>
          <a:bodyPr vert="horz" lIns="91440" tIns="45720" rIns="91440" bIns="45720" rtlCol="0" anchor="t">
            <a:normAutofit/>
          </a:bodyPr>
          <a:lstStyle/>
          <a:p>
            <a:pPr algn="ctr">
              <a:buNone/>
            </a:pPr>
            <a:r>
              <a:rPr lang="en-US" dirty="0">
                <a:ea typeface="+mn-lt"/>
                <a:cs typeface="+mn-lt"/>
              </a:rPr>
              <a:t>Next Public Policy Committee Meeting</a:t>
            </a:r>
            <a:endParaRPr lang="en-US" dirty="0"/>
          </a:p>
          <a:p>
            <a:pPr marL="0" indent="0" algn="ctr">
              <a:buNone/>
            </a:pPr>
            <a:r>
              <a:rPr lang="en-US" dirty="0">
                <a:ea typeface="+mn-lt"/>
                <a:cs typeface="+mn-lt"/>
              </a:rPr>
              <a:t>Thursday, June 3, 2pm Eastern</a:t>
            </a:r>
          </a:p>
          <a:p>
            <a:pPr marL="0" indent="0" algn="ctr">
              <a:buNone/>
            </a:pPr>
            <a:br>
              <a:rPr lang="en-US" dirty="0">
                <a:ea typeface="+mn-lt"/>
                <a:cs typeface="+mn-lt"/>
              </a:rPr>
            </a:br>
            <a:r>
              <a:rPr lang="en-US" dirty="0">
                <a:ea typeface="+mn-lt"/>
                <a:cs typeface="+mn-lt"/>
              </a:rPr>
              <a:t>Join Zoom Meeting </a:t>
            </a:r>
            <a:r>
              <a:rPr lang="en-US" dirty="0">
                <a:ea typeface="+mn-lt"/>
                <a:cs typeface="+mn-lt"/>
                <a:hlinkClick r:id="rId2"/>
              </a:rPr>
              <a:t>https://us02web.zoom.us/j/82156490017</a:t>
            </a:r>
            <a:endParaRPr lang="en-US">
              <a:ea typeface="Calibri"/>
              <a:cs typeface="Calibri" panose="020F0502020204030204"/>
            </a:endParaRPr>
          </a:p>
          <a:p>
            <a:pPr algn="ctr">
              <a:buNone/>
            </a:pPr>
            <a:r>
              <a:rPr lang="en-US" dirty="0">
                <a:ea typeface="+mn-lt"/>
                <a:cs typeface="+mn-lt"/>
              </a:rPr>
              <a:t>Meeting ID: 821 5649 0017</a:t>
            </a:r>
          </a:p>
          <a:p>
            <a:pPr algn="ctr">
              <a:buNone/>
            </a:pPr>
            <a:r>
              <a:rPr lang="en-US" dirty="0">
                <a:ea typeface="+mn-lt"/>
                <a:cs typeface="+mn-lt"/>
              </a:rPr>
              <a:t>One tap mobile</a:t>
            </a:r>
          </a:p>
          <a:p>
            <a:pPr algn="ctr">
              <a:buNone/>
            </a:pPr>
            <a:r>
              <a:rPr lang="en-US" dirty="0">
                <a:ea typeface="+mn-lt"/>
                <a:cs typeface="+mn-lt"/>
              </a:rPr>
              <a:t>+13017158592,,82156490017# US (Washington DC)</a:t>
            </a:r>
          </a:p>
          <a:p>
            <a:pPr algn="ctr">
              <a:buNone/>
            </a:pPr>
            <a:endParaRPr lang="en-US"/>
          </a:p>
        </p:txBody>
      </p:sp>
      <p:pic>
        <p:nvPicPr>
          <p:cNvPr id="8" name="Picture 8" descr="Text&#10;&#10;Description automatically generated">
            <a:extLst>
              <a:ext uri="{FF2B5EF4-FFF2-40B4-BE49-F238E27FC236}">
                <a16:creationId xmlns:a16="http://schemas.microsoft.com/office/drawing/2014/main" id="{272F9A73-4B76-4776-B1CA-653054E6B605}"/>
              </a:ext>
            </a:extLst>
          </p:cNvPr>
          <p:cNvPicPr>
            <a:picLocks noChangeAspect="1"/>
          </p:cNvPicPr>
          <p:nvPr/>
        </p:nvPicPr>
        <p:blipFill>
          <a:blip r:embed="rId3"/>
          <a:stretch>
            <a:fillRect/>
          </a:stretch>
        </p:blipFill>
        <p:spPr>
          <a:xfrm>
            <a:off x="3246863" y="4893266"/>
            <a:ext cx="5642517" cy="1689931"/>
          </a:xfrm>
          <a:prstGeom prst="rect">
            <a:avLst/>
          </a:prstGeom>
        </p:spPr>
      </p:pic>
    </p:spTree>
    <p:extLst>
      <p:ext uri="{BB962C8B-B14F-4D97-AF65-F5344CB8AC3E}">
        <p14:creationId xmlns:p14="http://schemas.microsoft.com/office/powerpoint/2010/main" val="26652410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3" ma:contentTypeDescription="Create a new document." ma:contentTypeScope="" ma:versionID="b97138828e2b4d9b1b23328b56ba01b7">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36afdfbeac4af5c9ab60489142eabd4a"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MediaLengthInSeconds xmlns="560c9c75-9737-4a47-90d7-3192440b0b55" xsi:nil="true"/>
  </documentManagement>
</p:properties>
</file>

<file path=customXml/itemProps1.xml><?xml version="1.0" encoding="utf-8"?>
<ds:datastoreItem xmlns:ds="http://schemas.openxmlformats.org/officeDocument/2006/customXml" ds:itemID="{20D543FF-B70E-472D-8525-0629AC6D3FA2}">
  <ds:schemaRefs>
    <ds:schemaRef ds:uri="http://schemas.microsoft.com/sharepoint/v3/contenttype/forms"/>
  </ds:schemaRefs>
</ds:datastoreItem>
</file>

<file path=customXml/itemProps2.xml><?xml version="1.0" encoding="utf-8"?>
<ds:datastoreItem xmlns:ds="http://schemas.openxmlformats.org/officeDocument/2006/customXml" ds:itemID="{6AD03C42-F8D4-4796-B0F4-4EFC0885DF44}">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D09B077-0848-447B-B74A-E56048556DDE}">
  <ds:schemaRefs>
    <ds:schemaRef ds:uri="560c9c75-9737-4a47-90d7-3192440b0b55"/>
    <ds:schemaRef ds:uri="7244ee07-bebb-4256-851d-8920eeb3e1b7"/>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7</Slides>
  <Notes>1</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NACDD  Policy Update May 18, 2022</vt:lpstr>
      <vt:lpstr>PowerPoint Presentation</vt:lpstr>
      <vt:lpstr>Legislative Update</vt:lpstr>
      <vt:lpstr>Action Alert: Sen. Murphy "Dear Colleague"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1345</cp:revision>
  <dcterms:created xsi:type="dcterms:W3CDTF">2020-12-23T19:57:03Z</dcterms:created>
  <dcterms:modified xsi:type="dcterms:W3CDTF">2022-05-18T15:57:29Z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7685300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ies>
</file>