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266" r:id="rId6"/>
    <p:sldId id="300" r:id="rId7"/>
    <p:sldId id="302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E746D-3D8A-B131-E715-D002D7336149}" v="4" dt="2022-05-18T15:57:27.807"/>
    <p1510:client id="{23121A96-F45F-CAB5-49FE-F4BCAA40AB65}" v="5" dt="2022-02-02T20:22:22.657"/>
    <p1510:client id="{25383070-A515-7AB4-EF22-41A471F6A3EC}" v="956" dt="2022-05-16T14:46:56.077"/>
    <p1510:client id="{3615651E-FE11-A61B-9C08-AE682BCA5333}" v="580" dt="2022-02-16T18:21:34.032"/>
    <p1510:client id="{36FDB27C-5973-CBD2-B63D-66CF7D67E7AF}" v="77" dt="2022-02-23T21:07:57.513"/>
    <p1510:client id="{499E2A11-7611-5322-14D9-E98349E6718C}" v="1084" dt="2022-05-04T20:46:01.339"/>
    <p1510:client id="{5831DC45-6867-2E5D-D4D4-C4A2C665B946}" v="2" dt="2022-02-02T20:23:14.477"/>
    <p1510:client id="{5FAF3BCF-3426-E27A-1C06-4A0C7131514B}" v="474" dt="2022-04-20T19:54:05.154"/>
    <p1510:client id="{627B2BE9-06C2-1F20-8E01-CBAF5097ECB6}" v="4" dt="2022-05-02T17:31:37.164"/>
    <p1510:client id="{72D226C6-97A6-6734-A9EF-B9C36AC2FEC6}" v="12" dt="2022-05-23T13:27:59.342"/>
    <p1510:client id="{7E4A51CF-0068-FD33-D87F-F7FC0380D28F}" v="858" dt="2022-04-20T20:05:07.247"/>
    <p1510:client id="{9288C29D-8524-5445-6ED7-FE3313F2A121}" v="220" dt="2022-02-02T20:53:33.769"/>
    <p1510:client id="{95062200-44D0-9B8C-B35C-DECEE13481C3}" v="73" dt="2022-05-09T17:18:13.690"/>
    <p1510:client id="{9C7C5829-B34B-5B52-F95C-7B8DC253BD6B}" v="53" dt="2022-01-12T20:45:27.870"/>
    <p1510:client id="{9C97866E-09FC-5A61-0479-3864BC0FD66F}" v="1" dt="2022-05-23T13:20:02.892"/>
    <p1510:client id="{A69C1AE6-4A4E-E009-B71E-F93587B45574}" v="592" dt="2022-05-11T20:08:00.915"/>
    <p1510:client id="{BC712416-C25D-2DEE-2620-3E0C3DC69569}" v="728" dt="2022-05-25T20:02:39.522"/>
    <p1510:client id="{C1BC3C7F-88E0-5BC1-217C-3E56E2146AAE}" v="3" dt="2022-02-16T17:19:43.689"/>
    <p1510:client id="{C5FD2DB6-A304-209B-97C9-7524FAD4EF27}" v="8" dt="2022-02-23T21:41:05.023"/>
    <p1510:client id="{CBA08671-82F5-43B3-A730-5086210B110F}" v="1" dt="2022-01-12T21:16:50.353"/>
    <p1510:client id="{CF28E287-092E-87B3-85C2-C2CC33DDC3D2}" v="603" dt="2022-05-18T15:44:10.945"/>
    <p1510:client id="{E9A1CBE1-D625-9EEA-3A97-6BA34476169A}" v="710" dt="2022-03-02T17:44:02.416"/>
    <p1510:client id="{EEC5C52F-5D16-D4FF-18A4-F7D1B3525790}" v="134" dt="2022-02-23T20:51:10.022"/>
    <p1510:client id="{F71BD2DB-B6A1-8AEB-4BC2-BF9484111DB4}" v="1161" dt="2022-01-26T18:59:30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BC712416-C25D-2DEE-2620-3E0C3DC69569}"/>
    <pc:docChg chg="addSld delSld modSld">
      <pc:chgData name="Erin Prangley" userId="S::eprangley@nacdd.org::7f058b9a-f90a-4281-a8c6-5ba31926f190" providerId="AD" clId="Web-{BC712416-C25D-2DEE-2620-3E0C3DC69569}" dt="2022-05-25T20:02:45.429" v="494" actId="20577"/>
      <pc:docMkLst>
        <pc:docMk/>
      </pc:docMkLst>
      <pc:sldChg chg="addSp delSp modSp">
        <pc:chgData name="Erin Prangley" userId="S::eprangley@nacdd.org::7f058b9a-f90a-4281-a8c6-5ba31926f190" providerId="AD" clId="Web-{BC712416-C25D-2DEE-2620-3E0C3DC69569}" dt="2022-05-25T20:02:45.429" v="494" actId="20577"/>
        <pc:sldMkLst>
          <pc:docMk/>
          <pc:sldMk cId="1031210315" sldId="266"/>
        </pc:sldMkLst>
        <pc:spChg chg="add del mod">
          <ac:chgData name="Erin Prangley" userId="S::eprangley@nacdd.org::7f058b9a-f90a-4281-a8c6-5ba31926f190" providerId="AD" clId="Web-{BC712416-C25D-2DEE-2620-3E0C3DC69569}" dt="2022-05-25T16:58:01.433" v="1"/>
          <ac:spMkLst>
            <pc:docMk/>
            <pc:sldMk cId="1031210315" sldId="266"/>
            <ac:spMk id="22" creationId="{76CDA9DD-E96D-83A9-67C7-DAAD16274B2A}"/>
          </ac:spMkLst>
        </pc:spChg>
        <pc:spChg chg="add del mod">
          <ac:chgData name="Erin Prangley" userId="S::eprangley@nacdd.org::7f058b9a-f90a-4281-a8c6-5ba31926f190" providerId="AD" clId="Web-{BC712416-C25D-2DEE-2620-3E0C3DC69569}" dt="2022-05-25T20:02:39.522" v="492"/>
          <ac:spMkLst>
            <pc:docMk/>
            <pc:sldMk cId="1031210315" sldId="266"/>
            <ac:spMk id="30" creationId="{F600D5F5-A18D-15FF-E700-7A4C140E7BFC}"/>
          </ac:spMkLst>
        </pc:spChg>
        <pc:graphicFrameChg chg="add del modGraphic">
          <ac:chgData name="Erin Prangley" userId="S::eprangley@nacdd.org::7f058b9a-f90a-4281-a8c6-5ba31926f190" providerId="AD" clId="Web-{BC712416-C25D-2DEE-2620-3E0C3DC69569}" dt="2022-05-25T20:02:45.429" v="494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  <pc:sldChg chg="del">
        <pc:chgData name="Erin Prangley" userId="S::eprangley@nacdd.org::7f058b9a-f90a-4281-a8c6-5ba31926f190" providerId="AD" clId="Web-{BC712416-C25D-2DEE-2620-3E0C3DC69569}" dt="2022-05-25T17:41:07.308" v="6"/>
        <pc:sldMkLst>
          <pc:docMk/>
          <pc:sldMk cId="3687286554" sldId="296"/>
        </pc:sldMkLst>
      </pc:sldChg>
      <pc:sldChg chg="addSp modSp">
        <pc:chgData name="Erin Prangley" userId="S::eprangley@nacdd.org::7f058b9a-f90a-4281-a8c6-5ba31926f190" providerId="AD" clId="Web-{BC712416-C25D-2DEE-2620-3E0C3DC69569}" dt="2022-05-25T18:03:57.593" v="232" actId="1076"/>
        <pc:sldMkLst>
          <pc:docMk/>
          <pc:sldMk cId="4276306043" sldId="300"/>
        </pc:sldMkLst>
        <pc:spChg chg="add mod">
          <ac:chgData name="Erin Prangley" userId="S::eprangley@nacdd.org::7f058b9a-f90a-4281-a8c6-5ba31926f190" providerId="AD" clId="Web-{BC712416-C25D-2DEE-2620-3E0C3DC69569}" dt="2022-05-25T18:03:46.546" v="231" actId="1076"/>
          <ac:spMkLst>
            <pc:docMk/>
            <pc:sldMk cId="4276306043" sldId="300"/>
            <ac:spMk id="2" creationId="{C32EED95-97FB-A72F-387A-E35E2EEDF684}"/>
          </ac:spMkLst>
        </pc:spChg>
        <pc:spChg chg="add mod">
          <ac:chgData name="Erin Prangley" userId="S::eprangley@nacdd.org::7f058b9a-f90a-4281-a8c6-5ba31926f190" providerId="AD" clId="Web-{BC712416-C25D-2DEE-2620-3E0C3DC69569}" dt="2022-05-25T18:03:57.593" v="232" actId="1076"/>
          <ac:spMkLst>
            <pc:docMk/>
            <pc:sldMk cId="4276306043" sldId="300"/>
            <ac:spMk id="3" creationId="{EFF823FB-913E-B3A8-2C7C-6DE1AB7FC3A2}"/>
          </ac:spMkLst>
        </pc:spChg>
        <pc:spChg chg="add mod">
          <ac:chgData name="Erin Prangley" userId="S::eprangley@nacdd.org::7f058b9a-f90a-4281-a8c6-5ba31926f190" providerId="AD" clId="Web-{BC712416-C25D-2DEE-2620-3E0C3DC69569}" dt="2022-05-25T18:03:11.342" v="227" actId="20577"/>
          <ac:spMkLst>
            <pc:docMk/>
            <pc:sldMk cId="4276306043" sldId="300"/>
            <ac:spMk id="5" creationId="{DCF21012-83F1-A52C-CB47-0F4DCD7D09C7}"/>
          </ac:spMkLst>
        </pc:spChg>
        <pc:spChg chg="mod">
          <ac:chgData name="Erin Prangley" userId="S::eprangley@nacdd.org::7f058b9a-f90a-4281-a8c6-5ba31926f190" providerId="AD" clId="Web-{BC712416-C25D-2DEE-2620-3E0C3DC69569}" dt="2022-05-25T18:02:09.871" v="179" actId="20577"/>
          <ac:spMkLst>
            <pc:docMk/>
            <pc:sldMk cId="4276306043" sldId="300"/>
            <ac:spMk id="7" creationId="{BE23F5A8-7CCF-558A-F9BC-0AE7837BA154}"/>
          </ac:spMkLst>
        </pc:spChg>
        <pc:picChg chg="add mod">
          <ac:chgData name="Erin Prangley" userId="S::eprangley@nacdd.org::7f058b9a-f90a-4281-a8c6-5ba31926f190" providerId="AD" clId="Web-{BC712416-C25D-2DEE-2620-3E0C3DC69569}" dt="2022-05-25T18:03:35.233" v="229" actId="1076"/>
          <ac:picMkLst>
            <pc:docMk/>
            <pc:sldMk cId="4276306043" sldId="300"/>
            <ac:picMk id="4" creationId="{5604F8C0-2621-5D4D-9993-190154AD0A03}"/>
          </ac:picMkLst>
        </pc:picChg>
      </pc:sldChg>
      <pc:sldChg chg="modSp del">
        <pc:chgData name="Erin Prangley" userId="S::eprangley@nacdd.org::7f058b9a-f90a-4281-a8c6-5ba31926f190" providerId="AD" clId="Web-{BC712416-C25D-2DEE-2620-3E0C3DC69569}" dt="2022-05-25T18:04:03.531" v="233"/>
        <pc:sldMkLst>
          <pc:docMk/>
          <pc:sldMk cId="4254945746" sldId="301"/>
        </pc:sldMkLst>
        <pc:spChg chg="mod">
          <ac:chgData name="Erin Prangley" userId="S::eprangley@nacdd.org::7f058b9a-f90a-4281-a8c6-5ba31926f190" providerId="AD" clId="Web-{BC712416-C25D-2DEE-2620-3E0C3DC69569}" dt="2022-05-25T17:53:46.265" v="124" actId="20577"/>
          <ac:spMkLst>
            <pc:docMk/>
            <pc:sldMk cId="4254945746" sldId="301"/>
            <ac:spMk id="4" creationId="{EC112308-48B6-66D4-1689-9F53BE045B72}"/>
          </ac:spMkLst>
        </pc:spChg>
        <pc:spChg chg="mod">
          <ac:chgData name="Erin Prangley" userId="S::eprangley@nacdd.org::7f058b9a-f90a-4281-a8c6-5ba31926f190" providerId="AD" clId="Web-{BC712416-C25D-2DEE-2620-3E0C3DC69569}" dt="2022-05-25T17:54:24.922" v="126" actId="14100"/>
          <ac:spMkLst>
            <pc:docMk/>
            <pc:sldMk cId="4254945746" sldId="301"/>
            <ac:spMk id="5" creationId="{F97D102B-A186-EF7C-A42A-CE0B9B530C4B}"/>
          </ac:spMkLst>
        </pc:spChg>
      </pc:sldChg>
      <pc:sldChg chg="addSp delSp modSp new mod setBg">
        <pc:chgData name="Erin Prangley" userId="S::eprangley@nacdd.org::7f058b9a-f90a-4281-a8c6-5ba31926f190" providerId="AD" clId="Web-{BC712416-C25D-2DEE-2620-3E0C3DC69569}" dt="2022-05-25T20:02:26.381" v="490" actId="20577"/>
        <pc:sldMkLst>
          <pc:docMk/>
          <pc:sldMk cId="850114277" sldId="302"/>
        </pc:sldMkLst>
        <pc:spChg chg="mod">
          <ac:chgData name="Erin Prangley" userId="S::eprangley@nacdd.org::7f058b9a-f90a-4281-a8c6-5ba31926f190" providerId="AD" clId="Web-{BC712416-C25D-2DEE-2620-3E0C3DC69569}" dt="2022-05-25T19:59:41.955" v="458"/>
          <ac:spMkLst>
            <pc:docMk/>
            <pc:sldMk cId="850114277" sldId="302"/>
            <ac:spMk id="2" creationId="{0C0BA825-3971-643F-576E-D0ACB2317AD1}"/>
          </ac:spMkLst>
        </pc:spChg>
        <pc:spChg chg="del">
          <ac:chgData name="Erin Prangley" userId="S::eprangley@nacdd.org::7f058b9a-f90a-4281-a8c6-5ba31926f190" providerId="AD" clId="Web-{BC712416-C25D-2DEE-2620-3E0C3DC69569}" dt="2022-05-25T19:49:41.688" v="234"/>
          <ac:spMkLst>
            <pc:docMk/>
            <pc:sldMk cId="850114277" sldId="302"/>
            <ac:spMk id="3" creationId="{E5027C3A-3AF6-4F3E-B5F0-65B518A26209}"/>
          </ac:spMkLst>
        </pc:spChg>
        <pc:spChg chg="add mod">
          <ac:chgData name="Erin Prangley" userId="S::eprangley@nacdd.org::7f058b9a-f90a-4281-a8c6-5ba31926f190" providerId="AD" clId="Web-{BC712416-C25D-2DEE-2620-3E0C3DC69569}" dt="2022-05-25T20:02:26.381" v="490" actId="20577"/>
          <ac:spMkLst>
            <pc:docMk/>
            <pc:sldMk cId="850114277" sldId="302"/>
            <ac:spMk id="5" creationId="{759708A4-C201-38CC-DE47-46173AAC98ED}"/>
          </ac:spMkLst>
        </pc:spChg>
        <pc:spChg chg="add">
          <ac:chgData name="Erin Prangley" userId="S::eprangley@nacdd.org::7f058b9a-f90a-4281-a8c6-5ba31926f190" providerId="AD" clId="Web-{BC712416-C25D-2DEE-2620-3E0C3DC69569}" dt="2022-05-25T19:59:41.955" v="458"/>
          <ac:spMkLst>
            <pc:docMk/>
            <pc:sldMk cId="850114277" sldId="302"/>
            <ac:spMk id="10" creationId="{2B566528-1B12-4246-9431-5C2D7D081168}"/>
          </ac:spMkLst>
        </pc:spChg>
        <pc:grpChg chg="add">
          <ac:chgData name="Erin Prangley" userId="S::eprangley@nacdd.org::7f058b9a-f90a-4281-a8c6-5ba31926f190" providerId="AD" clId="Web-{BC712416-C25D-2DEE-2620-3E0C3DC69569}" dt="2022-05-25T19:59:41.955" v="458"/>
          <ac:grpSpMkLst>
            <pc:docMk/>
            <pc:sldMk cId="850114277" sldId="302"/>
            <ac:grpSpMk id="12" creationId="{828A5161-06F1-46CF-8AD7-844680A59E13}"/>
          </ac:grpSpMkLst>
        </pc:grpChg>
        <pc:grpChg chg="add">
          <ac:chgData name="Erin Prangley" userId="S::eprangley@nacdd.org::7f058b9a-f90a-4281-a8c6-5ba31926f190" providerId="AD" clId="Web-{BC712416-C25D-2DEE-2620-3E0C3DC69569}" dt="2022-05-25T19:59:41.955" v="458"/>
          <ac:grpSpMkLst>
            <pc:docMk/>
            <pc:sldMk cId="850114277" sldId="302"/>
            <ac:grpSpMk id="16" creationId="{5995D10D-E9C9-47DB-AE7E-801FEF38F5C9}"/>
          </ac:grpSpMkLst>
        </pc:grpChg>
        <pc:picChg chg="add mod ord">
          <ac:chgData name="Erin Prangley" userId="S::eprangley@nacdd.org::7f058b9a-f90a-4281-a8c6-5ba31926f190" providerId="AD" clId="Web-{BC712416-C25D-2DEE-2620-3E0C3DC69569}" dt="2022-05-25T19:59:41.955" v="458"/>
          <ac:picMkLst>
            <pc:docMk/>
            <pc:sldMk cId="850114277" sldId="302"/>
            <ac:picMk id="4" creationId="{46A96233-2FC2-2058-6000-098E09EB793C}"/>
          </ac:picMkLst>
        </pc:picChg>
      </pc:sldChg>
    </pc:docChg>
  </pc:docChgLst>
  <pc:docChgLst>
    <pc:chgData name="Erin Prangley" userId="S::eprangley@nacdd.org::7f058b9a-f90a-4281-a8c6-5ba31926f190" providerId="AD" clId="Web-{72D226C6-97A6-6734-A9EF-B9C36AC2FEC6}"/>
    <pc:docChg chg="modSld">
      <pc:chgData name="Erin Prangley" userId="S::eprangley@nacdd.org::7f058b9a-f90a-4281-a8c6-5ba31926f190" providerId="AD" clId="Web-{72D226C6-97A6-6734-A9EF-B9C36AC2FEC6}" dt="2022-05-23T13:27:59.342" v="83"/>
      <pc:docMkLst>
        <pc:docMk/>
      </pc:docMkLst>
      <pc:sldChg chg="modSp">
        <pc:chgData name="Erin Prangley" userId="S::eprangley@nacdd.org::7f058b9a-f90a-4281-a8c6-5ba31926f190" providerId="AD" clId="Web-{72D226C6-97A6-6734-A9EF-B9C36AC2FEC6}" dt="2022-05-23T13:21:15.502" v="1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72D226C6-97A6-6734-A9EF-B9C36AC2FEC6}" dt="2022-05-23T13:21:15.502" v="1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Erin Prangley" userId="S::eprangley@nacdd.org::7f058b9a-f90a-4281-a8c6-5ba31926f190" providerId="AD" clId="Web-{72D226C6-97A6-6734-A9EF-B9C36AC2FEC6}" dt="2022-05-23T13:27:40.138" v="78" actId="20577"/>
        <pc:sldMkLst>
          <pc:docMk/>
          <pc:sldMk cId="1031210315" sldId="266"/>
        </pc:sldMkLst>
        <pc:graphicFrameChg chg="modGraphic">
          <ac:chgData name="Erin Prangley" userId="S::eprangley@nacdd.org::7f058b9a-f90a-4281-a8c6-5ba31926f190" providerId="AD" clId="Web-{72D226C6-97A6-6734-A9EF-B9C36AC2FEC6}" dt="2022-05-23T13:27:40.138" v="78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  <pc:sldChg chg="delSp modSp">
        <pc:chgData name="Erin Prangley" userId="S::eprangley@nacdd.org::7f058b9a-f90a-4281-a8c6-5ba31926f190" providerId="AD" clId="Web-{72D226C6-97A6-6734-A9EF-B9C36AC2FEC6}" dt="2022-05-23T13:27:59.342" v="83"/>
        <pc:sldMkLst>
          <pc:docMk/>
          <pc:sldMk cId="4276306043" sldId="300"/>
        </pc:sldMkLst>
        <pc:spChg chg="del mod">
          <ac:chgData name="Erin Prangley" userId="S::eprangley@nacdd.org::7f058b9a-f90a-4281-a8c6-5ba31926f190" providerId="AD" clId="Web-{72D226C6-97A6-6734-A9EF-B9C36AC2FEC6}" dt="2022-05-23T13:27:54.889" v="81"/>
          <ac:spMkLst>
            <pc:docMk/>
            <pc:sldMk cId="4276306043" sldId="300"/>
            <ac:spMk id="5" creationId="{A8875C29-0DA1-888A-6EBF-2F5BD1F88841}"/>
          </ac:spMkLst>
        </pc:spChg>
        <pc:spChg chg="mod">
          <ac:chgData name="Erin Prangley" userId="S::eprangley@nacdd.org::7f058b9a-f90a-4281-a8c6-5ba31926f190" providerId="AD" clId="Web-{72D226C6-97A6-6734-A9EF-B9C36AC2FEC6}" dt="2022-05-23T13:27:48.779" v="79" actId="20577"/>
          <ac:spMkLst>
            <pc:docMk/>
            <pc:sldMk cId="4276306043" sldId="300"/>
            <ac:spMk id="7" creationId="{BE23F5A8-7CCF-558A-F9BC-0AE7837BA154}"/>
          </ac:spMkLst>
        </pc:spChg>
        <pc:spChg chg="del mod">
          <ac:chgData name="Erin Prangley" userId="S::eprangley@nacdd.org::7f058b9a-f90a-4281-a8c6-5ba31926f190" providerId="AD" clId="Web-{72D226C6-97A6-6734-A9EF-B9C36AC2FEC6}" dt="2022-05-23T13:27:59.342" v="83"/>
          <ac:spMkLst>
            <pc:docMk/>
            <pc:sldMk cId="4276306043" sldId="300"/>
            <ac:spMk id="11" creationId="{7A05309F-BBF5-219F-533E-D6BD06B37FD9}"/>
          </ac:spMkLst>
        </pc:spChg>
      </pc:sldChg>
    </pc:docChg>
  </pc:docChgLst>
  <pc:docChgLst>
    <pc:chgData name="Erin Prangley" userId="S::eprangley@nacdd.org::7f058b9a-f90a-4281-a8c6-5ba31926f190" providerId="AD" clId="Web-{9C97866E-09FC-5A61-0479-3864BC0FD66F}"/>
    <pc:docChg chg="delSld modSld">
      <pc:chgData name="Erin Prangley" userId="S::eprangley@nacdd.org::7f058b9a-f90a-4281-a8c6-5ba31926f190" providerId="AD" clId="Web-{9C97866E-09FC-5A61-0479-3864BC0FD66F}" dt="2022-05-23T13:20:47.846" v="25" actId="20577"/>
      <pc:docMkLst>
        <pc:docMk/>
      </pc:docMkLst>
      <pc:sldChg chg="modSp">
        <pc:chgData name="Erin Prangley" userId="S::eprangley@nacdd.org::7f058b9a-f90a-4281-a8c6-5ba31926f190" providerId="AD" clId="Web-{9C97866E-09FC-5A61-0479-3864BC0FD66F}" dt="2022-05-23T13:20:47.846" v="25" actId="20577"/>
        <pc:sldMkLst>
          <pc:docMk/>
          <pc:sldMk cId="1031210315" sldId="266"/>
        </pc:sldMkLst>
        <pc:graphicFrameChg chg="modGraphic">
          <ac:chgData name="Erin Prangley" userId="S::eprangley@nacdd.org::7f058b9a-f90a-4281-a8c6-5ba31926f190" providerId="AD" clId="Web-{9C97866E-09FC-5A61-0479-3864BC0FD66F}" dt="2022-05-23T13:20:47.846" v="25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  <pc:sldChg chg="del">
        <pc:chgData name="Erin Prangley" userId="S::eprangley@nacdd.org::7f058b9a-f90a-4281-a8c6-5ba31926f190" providerId="AD" clId="Web-{9C97866E-09FC-5A61-0479-3864BC0FD66F}" dt="2022-05-23T13:20:02.892" v="0"/>
        <pc:sldMkLst>
          <pc:docMk/>
          <pc:sldMk cId="102908851" sldId="29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80EC6-0CC7-435D-B3CE-FA1482011C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6308F6-04D1-478C-9B17-2FE645E745D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Appropriations FY2023</a:t>
          </a:r>
        </a:p>
      </dgm:t>
    </dgm:pt>
    <dgm:pt modelId="{42C21877-13A9-4ABC-8C23-D8AF16D63802}" type="parTrans" cxnId="{DD962916-B779-4BE8-BA98-7858C5DCACB7}">
      <dgm:prSet/>
      <dgm:spPr/>
    </dgm:pt>
    <dgm:pt modelId="{BC3B9127-5DA3-4960-8BEF-EC16A4C1CC8C}" type="sibTrans" cxnId="{DD962916-B779-4BE8-BA98-7858C5DCACB7}">
      <dgm:prSet/>
      <dgm:spPr/>
    </dgm:pt>
    <dgm:pt modelId="{CD2763E0-6814-410D-AF23-9284F7593CA1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Murphy "Dear Colleague" submitted</a:t>
          </a:r>
        </a:p>
      </dgm:t>
    </dgm:pt>
    <dgm:pt modelId="{3B50D6E8-C863-46AA-953A-438F2426B322}" type="parTrans" cxnId="{E3D25248-7140-4DFC-8CFC-910E39C76901}">
      <dgm:prSet/>
      <dgm:spPr/>
    </dgm:pt>
    <dgm:pt modelId="{23029B94-BA90-408C-A9A1-F97193679F1F}" type="sibTrans" cxnId="{E3D25248-7140-4DFC-8CFC-910E39C76901}">
      <dgm:prSet/>
      <dgm:spPr/>
    </dgm:pt>
    <dgm:pt modelId="{7B81594B-34B5-46E1-88BF-193F745E52E9}">
      <dgm:prSet phldr="0"/>
      <dgm:spPr/>
      <dgm:t>
        <a:bodyPr/>
        <a:lstStyle/>
        <a:p>
          <a:r>
            <a:rPr lang="en-US" u="none" dirty="0"/>
            <a:t>On hold. </a:t>
          </a:r>
          <a:endParaRPr lang="en-US" dirty="0"/>
        </a:p>
      </dgm:t>
    </dgm:pt>
    <dgm:pt modelId="{0F6A8BFD-C100-4B8C-A24B-A3A147569D8A}" type="parTrans" cxnId="{24F85750-A5D1-4DB9-81E7-4752939432FE}">
      <dgm:prSet/>
      <dgm:spPr/>
    </dgm:pt>
    <dgm:pt modelId="{24648576-8615-4713-A9DC-44ECDA97881B}" type="sibTrans" cxnId="{24F85750-A5D1-4DB9-81E7-4752939432FE}">
      <dgm:prSet/>
      <dgm:spPr/>
    </dgm:pt>
    <dgm:pt modelId="{C3CFF73C-3215-4192-82FE-D5B101DD768C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Build</a:t>
          </a:r>
          <a:r>
            <a:rPr lang="en-US" u="none" dirty="0"/>
            <a:t> Back Better</a:t>
          </a:r>
          <a:r>
            <a:rPr lang="en-US" dirty="0">
              <a:latin typeface="Calibri Light" panose="020F0302020204030204"/>
            </a:rPr>
            <a:t> / Reconcilliation</a:t>
          </a:r>
          <a:endParaRPr lang="en-US" dirty="0"/>
        </a:p>
      </dgm:t>
    </dgm:pt>
    <dgm:pt modelId="{220772DB-D070-4B2C-9029-06361EEDCB9A}" type="parTrans" cxnId="{2B2DDBA8-7DF1-4708-8062-6469BB7E7D23}">
      <dgm:prSet/>
      <dgm:spPr/>
    </dgm:pt>
    <dgm:pt modelId="{5DD338DF-DDBF-4DE9-817F-106CC87EEFEC}" type="sibTrans" cxnId="{2B2DDBA8-7DF1-4708-8062-6469BB7E7D23}">
      <dgm:prSet/>
      <dgm:spPr/>
    </dgm:pt>
    <dgm:pt modelId="{FC3E6A06-1B05-40D0-B4A7-36AB4DC3A9BE}">
      <dgm:prSet phldr="0"/>
      <dgm:spPr/>
      <dgm:t>
        <a:bodyPr/>
        <a:lstStyle/>
        <a:p>
          <a:pPr algn="l" rtl="0"/>
          <a:r>
            <a:rPr lang="en-US" dirty="0">
              <a:latin typeface="Calibri Light" panose="020F0302020204030204"/>
            </a:rPr>
            <a:t>Baby Formula Shortage</a:t>
          </a:r>
        </a:p>
      </dgm:t>
    </dgm:pt>
    <dgm:pt modelId="{3D8542D8-CCF7-4D90-90D4-697EBF1898DB}" type="parTrans" cxnId="{B0CA195D-9401-4318-AD33-7F0D2BC32F34}">
      <dgm:prSet/>
      <dgm:spPr/>
    </dgm:pt>
    <dgm:pt modelId="{498EAC56-58E2-48C4-B15A-4E7C663FE39A}" type="sibTrans" cxnId="{B0CA195D-9401-4318-AD33-7F0D2BC32F34}">
      <dgm:prSet/>
      <dgm:spPr/>
    </dgm:pt>
    <dgm:pt modelId="{B69AFB79-089B-496A-AFB4-159891A0D758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House testimony submitted</a:t>
          </a:r>
        </a:p>
      </dgm:t>
    </dgm:pt>
    <dgm:pt modelId="{6A8D205F-E385-47CA-8485-79B2617B5276}" type="parTrans" cxnId="{A60FC916-D9C8-4FDF-99EF-D1330D44FDEE}">
      <dgm:prSet/>
      <dgm:spPr/>
    </dgm:pt>
    <dgm:pt modelId="{BEF747CB-3849-48CD-B982-131D58AEAEA0}" type="sibTrans" cxnId="{A60FC916-D9C8-4FDF-99EF-D1330D44FDEE}">
      <dgm:prSet/>
      <dgm:spPr/>
    </dgm:pt>
    <dgm:pt modelId="{B79E0EB7-2739-4D13-A268-1B825FF142C3}">
      <dgm:prSet phldr="0"/>
      <dgm:spPr/>
      <dgm:t>
        <a:bodyPr/>
        <a:lstStyle/>
        <a:p>
          <a:pPr algn="l" rtl="0"/>
          <a:r>
            <a:rPr lang="en-US" dirty="0"/>
            <a:t>Biden authorized priority determinations under the Defense Production Act for Abbott Nutrition and Reckitt, and began flying in formula from overseas</a:t>
          </a:r>
          <a:r>
            <a:rPr lang="en-US" dirty="0">
              <a:latin typeface="Calibri Light" panose="020F0302020204030204"/>
            </a:rPr>
            <a:t>.</a:t>
          </a:r>
          <a:endParaRPr lang="en-US" dirty="0"/>
        </a:p>
      </dgm:t>
    </dgm:pt>
    <dgm:pt modelId="{1985EA7E-8051-49F5-BF99-121084009209}" type="parTrans" cxnId="{C984BBC5-1528-44EB-B128-C4A0AFC92BBF}">
      <dgm:prSet/>
      <dgm:spPr/>
    </dgm:pt>
    <dgm:pt modelId="{72F80621-0626-4380-ACB9-EDC10332515E}" type="sibTrans" cxnId="{C984BBC5-1528-44EB-B128-C4A0AFC92BBF}">
      <dgm:prSet/>
      <dgm:spPr/>
    </dgm:pt>
    <dgm:pt modelId="{E0A6C001-C272-46E3-B771-84BCE8FFB986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Legislation passed and signed streamlines WIC </a:t>
          </a:r>
          <a:r>
            <a:rPr lang="en-US" dirty="0"/>
            <a:t>administrative requirements </a:t>
          </a:r>
          <a:r>
            <a:rPr lang="en-US" dirty="0">
              <a:latin typeface="Calibri Light" panose="020F0302020204030204"/>
            </a:rPr>
            <a:t>for formula during</a:t>
          </a:r>
          <a:r>
            <a:rPr lang="en-US" dirty="0"/>
            <a:t> or up to 60 days after a national emergency, disaster or supply chain disruption. </a:t>
          </a:r>
        </a:p>
      </dgm:t>
    </dgm:pt>
    <dgm:pt modelId="{ED299FE7-B866-4EDF-9615-AB8BB94263AC}" type="parTrans" cxnId="{DD0ADBF0-533F-4FD8-9D97-9DC674D066DE}">
      <dgm:prSet/>
      <dgm:spPr/>
    </dgm:pt>
    <dgm:pt modelId="{DFC6E02C-0C5A-4264-A960-6A2EC7B2E7A3}" type="sibTrans" cxnId="{DD0ADBF0-533F-4FD8-9D97-9DC674D066DE}">
      <dgm:prSet/>
      <dgm:spPr/>
    </dgm:pt>
    <dgm:pt modelId="{FAF8FFAE-10FA-4C85-AC59-AEE7618D7A8D}">
      <dgm:prSet phldr="0"/>
      <dgm:spPr/>
      <dgm:t>
        <a:bodyPr/>
        <a:lstStyle/>
        <a:p>
          <a:pPr algn="l" rtl="0"/>
          <a:r>
            <a:rPr lang="en-US" dirty="0"/>
            <a:t>The House last week also passed HR 7790 (NACDD endorsed) that would provide $28 million in emergency appropriations for the FDA to address the shortage. No Senate votes have been scheduled on the legislation.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7C162A85-C8AA-409A-BA44-C8EA9095984E}" type="parTrans" cxnId="{A9332525-9F96-48A2-9845-2955D16F7B16}">
      <dgm:prSet/>
      <dgm:spPr/>
    </dgm:pt>
    <dgm:pt modelId="{D28E4901-5BB1-4DFF-B4BA-5F3937ED3911}" type="sibTrans" cxnId="{A9332525-9F96-48A2-9845-2955D16F7B16}">
      <dgm:prSet/>
      <dgm:spPr/>
    </dgm:pt>
    <dgm:pt modelId="{4C1B73B6-598B-414C-B438-48567B4F13DA}" type="pres">
      <dgm:prSet presAssocID="{C9680EC6-0CC7-435D-B3CE-FA1482011C08}" presName="linear" presStyleCnt="0">
        <dgm:presLayoutVars>
          <dgm:animLvl val="lvl"/>
          <dgm:resizeHandles val="exact"/>
        </dgm:presLayoutVars>
      </dgm:prSet>
      <dgm:spPr/>
    </dgm:pt>
    <dgm:pt modelId="{F0A09D97-5611-4570-AF96-E3F5D998AD80}" type="pres">
      <dgm:prSet presAssocID="{3C6308F6-04D1-478C-9B17-2FE645E745D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5F8F9E-1210-4FBA-AE44-09330111A461}" type="pres">
      <dgm:prSet presAssocID="{3C6308F6-04D1-478C-9B17-2FE645E745D7}" presName="childText" presStyleLbl="revTx" presStyleIdx="0" presStyleCnt="3">
        <dgm:presLayoutVars>
          <dgm:bulletEnabled val="1"/>
        </dgm:presLayoutVars>
      </dgm:prSet>
      <dgm:spPr/>
    </dgm:pt>
    <dgm:pt modelId="{D7B7FC56-0B15-47FB-AF68-C1B9BA1BE29E}" type="pres">
      <dgm:prSet presAssocID="{C3CFF73C-3215-4192-82FE-D5B101DD768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9234559-8C54-486C-9243-96D34802EBF5}" type="pres">
      <dgm:prSet presAssocID="{C3CFF73C-3215-4192-82FE-D5B101DD768C}" presName="childText" presStyleLbl="revTx" presStyleIdx="1" presStyleCnt="3">
        <dgm:presLayoutVars>
          <dgm:bulletEnabled val="1"/>
        </dgm:presLayoutVars>
      </dgm:prSet>
      <dgm:spPr/>
    </dgm:pt>
    <dgm:pt modelId="{4B7F4D0D-54DF-4300-B4EF-2CCCDD2FA061}" type="pres">
      <dgm:prSet presAssocID="{FC3E6A06-1B05-40D0-B4A7-36AB4DC3A9B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FC41C85-AF8F-4BD4-903C-88E6A03F7F85}" type="pres">
      <dgm:prSet presAssocID="{FC3E6A06-1B05-40D0-B4A7-36AB4DC3A9B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0075550D-6617-4DF9-B270-109FAF8B0E59}" type="presOf" srcId="{CD2763E0-6814-410D-AF23-9284F7593CA1}" destId="{E25F8F9E-1210-4FBA-AE44-09330111A461}" srcOrd="0" destOrd="0" presId="urn:microsoft.com/office/officeart/2005/8/layout/vList2"/>
    <dgm:cxn modelId="{DD962916-B779-4BE8-BA98-7858C5DCACB7}" srcId="{C9680EC6-0CC7-435D-B3CE-FA1482011C08}" destId="{3C6308F6-04D1-478C-9B17-2FE645E745D7}" srcOrd="0" destOrd="0" parTransId="{42C21877-13A9-4ABC-8C23-D8AF16D63802}" sibTransId="{BC3B9127-5DA3-4960-8BEF-EC16A4C1CC8C}"/>
    <dgm:cxn modelId="{A60FC916-D9C8-4FDF-99EF-D1330D44FDEE}" srcId="{3C6308F6-04D1-478C-9B17-2FE645E745D7}" destId="{B69AFB79-089B-496A-AFB4-159891A0D758}" srcOrd="1" destOrd="0" parTransId="{6A8D205F-E385-47CA-8485-79B2617B5276}" sibTransId="{BEF747CB-3849-48CD-B982-131D58AEAEA0}"/>
    <dgm:cxn modelId="{52937419-CEBF-4589-BE5B-35E4DBB4ED81}" type="presOf" srcId="{B79E0EB7-2739-4D13-A268-1B825FF142C3}" destId="{AFC41C85-AF8F-4BD4-903C-88E6A03F7F85}" srcOrd="0" destOrd="1" presId="urn:microsoft.com/office/officeart/2005/8/layout/vList2"/>
    <dgm:cxn modelId="{CCA25121-BF1D-495E-8554-D16940FC6180}" type="presOf" srcId="{FAF8FFAE-10FA-4C85-AC59-AEE7618D7A8D}" destId="{AFC41C85-AF8F-4BD4-903C-88E6A03F7F85}" srcOrd="0" destOrd="2" presId="urn:microsoft.com/office/officeart/2005/8/layout/vList2"/>
    <dgm:cxn modelId="{A9332525-9F96-48A2-9845-2955D16F7B16}" srcId="{FC3E6A06-1B05-40D0-B4A7-36AB4DC3A9BE}" destId="{FAF8FFAE-10FA-4C85-AC59-AEE7618D7A8D}" srcOrd="2" destOrd="0" parTransId="{7C162A85-C8AA-409A-BA44-C8EA9095984E}" sibTransId="{D28E4901-5BB1-4DFF-B4BA-5F3937ED3911}"/>
    <dgm:cxn modelId="{5395C42D-70E6-45A8-A428-05A92EB9B53B}" type="presOf" srcId="{7B81594B-34B5-46E1-88BF-193F745E52E9}" destId="{A9234559-8C54-486C-9243-96D34802EBF5}" srcOrd="0" destOrd="0" presId="urn:microsoft.com/office/officeart/2005/8/layout/vList2"/>
    <dgm:cxn modelId="{B0CA195D-9401-4318-AD33-7F0D2BC32F34}" srcId="{C9680EC6-0CC7-435D-B3CE-FA1482011C08}" destId="{FC3E6A06-1B05-40D0-B4A7-36AB4DC3A9BE}" srcOrd="2" destOrd="0" parTransId="{3D8542D8-CCF7-4D90-90D4-697EBF1898DB}" sibTransId="{498EAC56-58E2-48C4-B15A-4E7C663FE39A}"/>
    <dgm:cxn modelId="{E3D25248-7140-4DFC-8CFC-910E39C76901}" srcId="{3C6308F6-04D1-478C-9B17-2FE645E745D7}" destId="{CD2763E0-6814-410D-AF23-9284F7593CA1}" srcOrd="0" destOrd="0" parTransId="{3B50D6E8-C863-46AA-953A-438F2426B322}" sibTransId="{23029B94-BA90-408C-A9A1-F97193679F1F}"/>
    <dgm:cxn modelId="{F458904D-50F4-4613-8FD1-FDCEDAE7A822}" type="presOf" srcId="{3C6308F6-04D1-478C-9B17-2FE645E745D7}" destId="{F0A09D97-5611-4570-AF96-E3F5D998AD80}" srcOrd="0" destOrd="0" presId="urn:microsoft.com/office/officeart/2005/8/layout/vList2"/>
    <dgm:cxn modelId="{24F85750-A5D1-4DB9-81E7-4752939432FE}" srcId="{C3CFF73C-3215-4192-82FE-D5B101DD768C}" destId="{7B81594B-34B5-46E1-88BF-193F745E52E9}" srcOrd="0" destOrd="0" parTransId="{0F6A8BFD-C100-4B8C-A24B-A3A147569D8A}" sibTransId="{24648576-8615-4713-A9DC-44ECDA97881B}"/>
    <dgm:cxn modelId="{31BB5077-9602-4C91-8A0B-17D9ADC8B812}" type="presOf" srcId="{C9680EC6-0CC7-435D-B3CE-FA1482011C08}" destId="{4C1B73B6-598B-414C-B438-48567B4F13DA}" srcOrd="0" destOrd="0" presId="urn:microsoft.com/office/officeart/2005/8/layout/vList2"/>
    <dgm:cxn modelId="{2B2DDBA8-7DF1-4708-8062-6469BB7E7D23}" srcId="{C9680EC6-0CC7-435D-B3CE-FA1482011C08}" destId="{C3CFF73C-3215-4192-82FE-D5B101DD768C}" srcOrd="1" destOrd="0" parTransId="{220772DB-D070-4B2C-9029-06361EEDCB9A}" sibTransId="{5DD338DF-DDBF-4DE9-817F-106CC87EEFEC}"/>
    <dgm:cxn modelId="{38736FA9-4716-40D2-AD18-A9001D187785}" type="presOf" srcId="{C3CFF73C-3215-4192-82FE-D5B101DD768C}" destId="{D7B7FC56-0B15-47FB-AF68-C1B9BA1BE29E}" srcOrd="0" destOrd="0" presId="urn:microsoft.com/office/officeart/2005/8/layout/vList2"/>
    <dgm:cxn modelId="{DB63A2AD-3BE6-4108-9BEA-B9040FFA55A6}" type="presOf" srcId="{E0A6C001-C272-46E3-B771-84BCE8FFB986}" destId="{AFC41C85-AF8F-4BD4-903C-88E6A03F7F85}" srcOrd="0" destOrd="0" presId="urn:microsoft.com/office/officeart/2005/8/layout/vList2"/>
    <dgm:cxn modelId="{C984BBC5-1528-44EB-B128-C4A0AFC92BBF}" srcId="{FC3E6A06-1B05-40D0-B4A7-36AB4DC3A9BE}" destId="{B79E0EB7-2739-4D13-A268-1B825FF142C3}" srcOrd="1" destOrd="0" parTransId="{1985EA7E-8051-49F5-BF99-121084009209}" sibTransId="{72F80621-0626-4380-ACB9-EDC10332515E}"/>
    <dgm:cxn modelId="{09223DC6-E540-450F-AEDF-14E0F153620F}" type="presOf" srcId="{FC3E6A06-1B05-40D0-B4A7-36AB4DC3A9BE}" destId="{4B7F4D0D-54DF-4300-B4EF-2CCCDD2FA061}" srcOrd="0" destOrd="0" presId="urn:microsoft.com/office/officeart/2005/8/layout/vList2"/>
    <dgm:cxn modelId="{9C60C2CC-A631-4B0A-8D74-BE4228F4044D}" type="presOf" srcId="{B69AFB79-089B-496A-AFB4-159891A0D758}" destId="{E25F8F9E-1210-4FBA-AE44-09330111A461}" srcOrd="0" destOrd="1" presId="urn:microsoft.com/office/officeart/2005/8/layout/vList2"/>
    <dgm:cxn modelId="{DD0ADBF0-533F-4FD8-9D97-9DC674D066DE}" srcId="{FC3E6A06-1B05-40D0-B4A7-36AB4DC3A9BE}" destId="{E0A6C001-C272-46E3-B771-84BCE8FFB986}" srcOrd="0" destOrd="0" parTransId="{ED299FE7-B866-4EDF-9615-AB8BB94263AC}" sibTransId="{DFC6E02C-0C5A-4264-A960-6A2EC7B2E7A3}"/>
    <dgm:cxn modelId="{F6600316-FD48-4EA8-A937-3D561A18D152}" type="presParOf" srcId="{4C1B73B6-598B-414C-B438-48567B4F13DA}" destId="{F0A09D97-5611-4570-AF96-E3F5D998AD80}" srcOrd="0" destOrd="0" presId="urn:microsoft.com/office/officeart/2005/8/layout/vList2"/>
    <dgm:cxn modelId="{491A2F58-19BA-4924-BB41-8AB6E142C3FD}" type="presParOf" srcId="{4C1B73B6-598B-414C-B438-48567B4F13DA}" destId="{E25F8F9E-1210-4FBA-AE44-09330111A461}" srcOrd="1" destOrd="0" presId="urn:microsoft.com/office/officeart/2005/8/layout/vList2"/>
    <dgm:cxn modelId="{8C4F2FA7-1845-4DAD-B9B3-92FBBADAE2AA}" type="presParOf" srcId="{4C1B73B6-598B-414C-B438-48567B4F13DA}" destId="{D7B7FC56-0B15-47FB-AF68-C1B9BA1BE29E}" srcOrd="2" destOrd="0" presId="urn:microsoft.com/office/officeart/2005/8/layout/vList2"/>
    <dgm:cxn modelId="{D7636D30-F61E-4624-A804-39B076AF540D}" type="presParOf" srcId="{4C1B73B6-598B-414C-B438-48567B4F13DA}" destId="{A9234559-8C54-486C-9243-96D34802EBF5}" srcOrd="3" destOrd="0" presId="urn:microsoft.com/office/officeart/2005/8/layout/vList2"/>
    <dgm:cxn modelId="{146B9A8C-CC89-4B9F-8ADF-3D1B84925FB5}" type="presParOf" srcId="{4C1B73B6-598B-414C-B438-48567B4F13DA}" destId="{4B7F4D0D-54DF-4300-B4EF-2CCCDD2FA061}" srcOrd="4" destOrd="0" presId="urn:microsoft.com/office/officeart/2005/8/layout/vList2"/>
    <dgm:cxn modelId="{345CA745-C797-49FA-BE53-4F3E819669AB}" type="presParOf" srcId="{4C1B73B6-598B-414C-B438-48567B4F13DA}" destId="{AFC41C85-AF8F-4BD4-903C-88E6A03F7F8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09D97-5611-4570-AF96-E3F5D998AD80}">
      <dsp:nvSpPr>
        <dsp:cNvPr id="0" name=""/>
        <dsp:cNvSpPr/>
      </dsp:nvSpPr>
      <dsp:spPr>
        <a:xfrm>
          <a:off x="0" y="36063"/>
          <a:ext cx="6347274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Calibri Light" panose="020F0302020204030204"/>
            </a:rPr>
            <a:t>Appropriations FY2023</a:t>
          </a:r>
        </a:p>
      </dsp:txBody>
      <dsp:txXfrm>
        <a:off x="30442" y="66505"/>
        <a:ext cx="6286390" cy="562726"/>
      </dsp:txXfrm>
    </dsp:sp>
    <dsp:sp modelId="{E25F8F9E-1210-4FBA-AE44-09330111A461}">
      <dsp:nvSpPr>
        <dsp:cNvPr id="0" name=""/>
        <dsp:cNvSpPr/>
      </dsp:nvSpPr>
      <dsp:spPr>
        <a:xfrm>
          <a:off x="0" y="659673"/>
          <a:ext cx="6347274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26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u="none" kern="1200" dirty="0">
              <a:latin typeface="Calibri Light" panose="020F0302020204030204"/>
            </a:rPr>
            <a:t>Murphy "Dear Colleague" submitted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u="none" kern="1200" dirty="0">
              <a:latin typeface="Calibri Light" panose="020F0302020204030204"/>
            </a:rPr>
            <a:t>House testimony submitted</a:t>
          </a:r>
        </a:p>
      </dsp:txBody>
      <dsp:txXfrm>
        <a:off x="0" y="659673"/>
        <a:ext cx="6347274" cy="699660"/>
      </dsp:txXfrm>
    </dsp:sp>
    <dsp:sp modelId="{D7B7FC56-0B15-47FB-AF68-C1B9BA1BE29E}">
      <dsp:nvSpPr>
        <dsp:cNvPr id="0" name=""/>
        <dsp:cNvSpPr/>
      </dsp:nvSpPr>
      <dsp:spPr>
        <a:xfrm>
          <a:off x="0" y="1359333"/>
          <a:ext cx="6347274" cy="6236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u="none" kern="1200" dirty="0">
              <a:latin typeface="Calibri Light" panose="020F0302020204030204"/>
            </a:rPr>
            <a:t>Build</a:t>
          </a:r>
          <a:r>
            <a:rPr lang="en-US" sz="2600" u="none" kern="1200" dirty="0"/>
            <a:t> Back Better</a:t>
          </a:r>
          <a:r>
            <a:rPr lang="en-US" sz="2600" kern="1200" dirty="0">
              <a:latin typeface="Calibri Light" panose="020F0302020204030204"/>
            </a:rPr>
            <a:t> / Reconcilliation</a:t>
          </a:r>
          <a:endParaRPr lang="en-US" sz="2600" kern="1200" dirty="0"/>
        </a:p>
      </dsp:txBody>
      <dsp:txXfrm>
        <a:off x="30442" y="1389775"/>
        <a:ext cx="6286390" cy="562726"/>
      </dsp:txXfrm>
    </dsp:sp>
    <dsp:sp modelId="{A9234559-8C54-486C-9243-96D34802EBF5}">
      <dsp:nvSpPr>
        <dsp:cNvPr id="0" name=""/>
        <dsp:cNvSpPr/>
      </dsp:nvSpPr>
      <dsp:spPr>
        <a:xfrm>
          <a:off x="0" y="1982943"/>
          <a:ext cx="6347274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2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u="none" kern="1200" dirty="0"/>
            <a:t>On hold. </a:t>
          </a:r>
          <a:endParaRPr lang="en-US" sz="2000" kern="1200" dirty="0"/>
        </a:p>
      </dsp:txBody>
      <dsp:txXfrm>
        <a:off x="0" y="1982943"/>
        <a:ext cx="6347274" cy="430560"/>
      </dsp:txXfrm>
    </dsp:sp>
    <dsp:sp modelId="{4B7F4D0D-54DF-4300-B4EF-2CCCDD2FA061}">
      <dsp:nvSpPr>
        <dsp:cNvPr id="0" name=""/>
        <dsp:cNvSpPr/>
      </dsp:nvSpPr>
      <dsp:spPr>
        <a:xfrm>
          <a:off x="0" y="2413503"/>
          <a:ext cx="6347274" cy="6236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Calibri Light" panose="020F0302020204030204"/>
            </a:rPr>
            <a:t>Baby Formula Shortage</a:t>
          </a:r>
        </a:p>
      </dsp:txBody>
      <dsp:txXfrm>
        <a:off x="30442" y="2443945"/>
        <a:ext cx="6286390" cy="562726"/>
      </dsp:txXfrm>
    </dsp:sp>
    <dsp:sp modelId="{AFC41C85-AF8F-4BD4-903C-88E6A03F7F85}">
      <dsp:nvSpPr>
        <dsp:cNvPr id="0" name=""/>
        <dsp:cNvSpPr/>
      </dsp:nvSpPr>
      <dsp:spPr>
        <a:xfrm>
          <a:off x="0" y="3037113"/>
          <a:ext cx="6347274" cy="3283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26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latin typeface="Calibri Light" panose="020F0302020204030204"/>
            </a:rPr>
            <a:t>Legislation passed and signed streamlines WIC </a:t>
          </a:r>
          <a:r>
            <a:rPr lang="en-US" sz="2000" kern="1200" dirty="0"/>
            <a:t>administrative requirements </a:t>
          </a:r>
          <a:r>
            <a:rPr lang="en-US" sz="2000" kern="1200" dirty="0">
              <a:latin typeface="Calibri Light" panose="020F0302020204030204"/>
            </a:rPr>
            <a:t>for formula during</a:t>
          </a:r>
          <a:r>
            <a:rPr lang="en-US" sz="2000" kern="1200" dirty="0"/>
            <a:t> or up to 60 days after a national emergency, disaster or supply chain disruption. 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Biden authorized priority determinations under the Defense Production Act for Abbott Nutrition and Reckitt, and began flying in formula from overseas</a:t>
          </a:r>
          <a:r>
            <a:rPr lang="en-US" sz="2000" kern="1200" dirty="0">
              <a:latin typeface="Calibri Light" panose="020F0302020204030204"/>
            </a:rPr>
            <a:t>.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The House last week also passed HR 7790 (NACDD endorsed) that would provide $28 million in emergency appropriations for the FDA to address the shortage. No Senate votes have been scheduled on the legislation.</a:t>
          </a:r>
          <a:r>
            <a:rPr lang="en-US" sz="2000" kern="1200" dirty="0">
              <a:latin typeface="Calibri Light" panose="020F0302020204030204"/>
            </a:rPr>
            <a:t> </a:t>
          </a:r>
          <a:endParaRPr lang="en-US" sz="2000" kern="1200" dirty="0"/>
        </a:p>
      </dsp:txBody>
      <dsp:txXfrm>
        <a:off x="0" y="3037113"/>
        <a:ext cx="6347274" cy="3283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23781 14780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14275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14279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14279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27172 12719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27118 12944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27118 12944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27577 15055 16383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9396C-6704-4805-B01C-B1E51C0A995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customXml" Target="../ink/ink5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customXml" Target="../ink/ink3.xml"/><Relationship Id="rId5" Type="http://schemas.openxmlformats.org/officeDocument/2006/relationships/diagramQuickStyle" Target="../diagrams/quickStyle1.xml"/><Relationship Id="rId15" Type="http://schemas.openxmlformats.org/officeDocument/2006/relationships/customXml" Target="../ink/ink7.xml"/><Relationship Id="rId10" Type="http://schemas.openxmlformats.org/officeDocument/2006/relationships/customXml" Target="../ink/ink2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0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s02web.zoom.us/j/821564900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May 25, 2022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7ADD2-A56F-4F8A-8A2C-B1F385B7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Legislative Update</a:t>
            </a:r>
            <a:endParaRPr lang="en-US" sz="3600">
              <a:solidFill>
                <a:schemeClr val="bg1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B6CDB-DD77-4DC7-8C5A-99BCDD365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439107"/>
              </p:ext>
            </p:extLst>
          </p:nvPr>
        </p:nvGraphicFramePr>
        <p:xfrm>
          <a:off x="5452789" y="316526"/>
          <a:ext cx="6347274" cy="6356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969" name="Ink 8968">
                <a:extLst>
                  <a:ext uri="{FF2B5EF4-FFF2-40B4-BE49-F238E27FC236}">
                    <a16:creationId xmlns:a16="http://schemas.microsoft.com/office/drawing/2014/main" id="{B01650D7-A6C4-47EE-AC0C-DAA26ED82439}"/>
                  </a:ext>
                </a:extLst>
              </p14:cNvPr>
              <p14:cNvContentPartPr/>
              <p14:nvPr/>
            </p14:nvContentPartPr>
            <p14:xfrm>
              <a:off x="6803870" y="5736917"/>
              <a:ext cx="9525" cy="9525"/>
            </p14:xfrm>
          </p:contentPart>
        </mc:Choice>
        <mc:Fallback xmlns="">
          <p:pic>
            <p:nvPicPr>
              <p:cNvPr id="8969" name="Ink 8968">
                <a:extLst>
                  <a:ext uri="{FF2B5EF4-FFF2-40B4-BE49-F238E27FC236}">
                    <a16:creationId xmlns:a16="http://schemas.microsoft.com/office/drawing/2014/main" id="{B01650D7-A6C4-47EE-AC0C-DAA26ED824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27620" y="5260667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970" name="Ink 8969">
                <a:extLst>
                  <a:ext uri="{FF2B5EF4-FFF2-40B4-BE49-F238E27FC236}">
                    <a16:creationId xmlns:a16="http://schemas.microsoft.com/office/drawing/2014/main" id="{5CB905E0-EA63-474F-9CFF-963CE3AE436B}"/>
                  </a:ext>
                </a:extLst>
              </p14:cNvPr>
              <p14:cNvContentPartPr/>
              <p14:nvPr/>
            </p14:nvContentPartPr>
            <p14:xfrm>
              <a:off x="6773773" y="5538006"/>
              <a:ext cx="9525" cy="9525"/>
            </p14:xfrm>
          </p:contentPart>
        </mc:Choice>
        <mc:Fallback xmlns="">
          <p:pic>
            <p:nvPicPr>
              <p:cNvPr id="8970" name="Ink 8969">
                <a:extLst>
                  <a:ext uri="{FF2B5EF4-FFF2-40B4-BE49-F238E27FC236}">
                    <a16:creationId xmlns:a16="http://schemas.microsoft.com/office/drawing/2014/main" id="{5CB905E0-EA63-474F-9CFF-963CE3AE43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1756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971" name="Ink 8970">
                <a:extLst>
                  <a:ext uri="{FF2B5EF4-FFF2-40B4-BE49-F238E27FC236}">
                    <a16:creationId xmlns:a16="http://schemas.microsoft.com/office/drawing/2014/main" id="{157DC739-6C3E-4A4F-AA4B-D08E9B1901E7}"/>
                  </a:ext>
                </a:extLst>
              </p14:cNvPr>
              <p14:cNvContentPartPr/>
              <p14:nvPr/>
            </p14:nvContentPartPr>
            <p14:xfrm>
              <a:off x="6773773" y="5539510"/>
              <a:ext cx="9525" cy="9525"/>
            </p14:xfrm>
          </p:contentPart>
        </mc:Choice>
        <mc:Fallback xmlns="">
          <p:pic>
            <p:nvPicPr>
              <p:cNvPr id="8971" name="Ink 8970">
                <a:extLst>
                  <a:ext uri="{FF2B5EF4-FFF2-40B4-BE49-F238E27FC236}">
                    <a16:creationId xmlns:a16="http://schemas.microsoft.com/office/drawing/2014/main" id="{157DC739-6C3E-4A4F-AA4B-D08E9B1901E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32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972" name="Ink 8971">
                <a:extLst>
                  <a:ext uri="{FF2B5EF4-FFF2-40B4-BE49-F238E27FC236}">
                    <a16:creationId xmlns:a16="http://schemas.microsoft.com/office/drawing/2014/main" id="{AEB0479D-4044-4F9F-A956-DEDD6DAFA24F}"/>
                  </a:ext>
                </a:extLst>
              </p14:cNvPr>
              <p14:cNvContentPartPr/>
              <p14:nvPr/>
            </p14:nvContentPartPr>
            <p14:xfrm>
              <a:off x="6773773" y="5539510"/>
              <a:ext cx="9525" cy="9525"/>
            </p14:xfrm>
          </p:contentPart>
        </mc:Choice>
        <mc:Fallback xmlns="">
          <p:pic>
            <p:nvPicPr>
              <p:cNvPr id="8972" name="Ink 8971">
                <a:extLst>
                  <a:ext uri="{FF2B5EF4-FFF2-40B4-BE49-F238E27FC236}">
                    <a16:creationId xmlns:a16="http://schemas.microsoft.com/office/drawing/2014/main" id="{AEB0479D-4044-4F9F-A956-DEDD6DAFA24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32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973" name="Ink 8972">
                <a:extLst>
                  <a:ext uri="{FF2B5EF4-FFF2-40B4-BE49-F238E27FC236}">
                    <a16:creationId xmlns:a16="http://schemas.microsoft.com/office/drawing/2014/main" id="{805AF6DF-C0FB-456E-B27D-1395132039ED}"/>
                  </a:ext>
                </a:extLst>
              </p14:cNvPr>
              <p14:cNvContentPartPr/>
              <p14:nvPr/>
            </p14:nvContentPartPr>
            <p14:xfrm>
              <a:off x="8141515" y="4923870"/>
              <a:ext cx="9525" cy="9525"/>
            </p14:xfrm>
          </p:contentPart>
        </mc:Choice>
        <mc:Fallback xmlns="">
          <p:pic>
            <p:nvPicPr>
              <p:cNvPr id="8973" name="Ink 8972">
                <a:extLst>
                  <a:ext uri="{FF2B5EF4-FFF2-40B4-BE49-F238E27FC236}">
                    <a16:creationId xmlns:a16="http://schemas.microsoft.com/office/drawing/2014/main" id="{805AF6DF-C0FB-456E-B27D-1395132039E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65265" y="444762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974" name="Ink 8973">
                <a:extLst>
                  <a:ext uri="{FF2B5EF4-FFF2-40B4-BE49-F238E27FC236}">
                    <a16:creationId xmlns:a16="http://schemas.microsoft.com/office/drawing/2014/main" id="{2D5B7EAF-44EB-4024-A5BE-3E4B1995226B}"/>
                  </a:ext>
                </a:extLst>
              </p14:cNvPr>
              <p14:cNvContentPartPr/>
              <p14:nvPr/>
            </p14:nvContentPartPr>
            <p14:xfrm>
              <a:off x="8120448" y="5012638"/>
              <a:ext cx="9525" cy="9525"/>
            </p14:xfrm>
          </p:contentPart>
        </mc:Choice>
        <mc:Fallback xmlns="">
          <p:pic>
            <p:nvPicPr>
              <p:cNvPr id="8974" name="Ink 8973">
                <a:extLst>
                  <a:ext uri="{FF2B5EF4-FFF2-40B4-BE49-F238E27FC236}">
                    <a16:creationId xmlns:a16="http://schemas.microsoft.com/office/drawing/2014/main" id="{2D5B7EAF-44EB-4024-A5BE-3E4B199522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44198" y="453638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975" name="Ink 8974">
                <a:extLst>
                  <a:ext uri="{FF2B5EF4-FFF2-40B4-BE49-F238E27FC236}">
                    <a16:creationId xmlns:a16="http://schemas.microsoft.com/office/drawing/2014/main" id="{BEC4C667-876A-4F7C-81C4-04801F42ACA4}"/>
                  </a:ext>
                </a:extLst>
              </p14:cNvPr>
              <p14:cNvContentPartPr/>
              <p14:nvPr/>
            </p14:nvContentPartPr>
            <p14:xfrm>
              <a:off x="8120448" y="5012638"/>
              <a:ext cx="9525" cy="9525"/>
            </p14:xfrm>
          </p:contentPart>
        </mc:Choice>
        <mc:Fallback xmlns="">
          <p:pic>
            <p:nvPicPr>
              <p:cNvPr id="8975" name="Ink 8974">
                <a:extLst>
                  <a:ext uri="{FF2B5EF4-FFF2-40B4-BE49-F238E27FC236}">
                    <a16:creationId xmlns:a16="http://schemas.microsoft.com/office/drawing/2014/main" id="{BEC4C667-876A-4F7C-81C4-04801F42ACA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44198" y="453638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976" name="Ink 8975">
                <a:extLst>
                  <a:ext uri="{FF2B5EF4-FFF2-40B4-BE49-F238E27FC236}">
                    <a16:creationId xmlns:a16="http://schemas.microsoft.com/office/drawing/2014/main" id="{EEF1CDFC-EFE2-4F53-91FD-69B27670E190}"/>
                  </a:ext>
                </a:extLst>
              </p14:cNvPr>
              <p14:cNvContentPartPr/>
              <p14:nvPr/>
            </p14:nvContentPartPr>
            <p14:xfrm>
              <a:off x="8301467" y="5845670"/>
              <a:ext cx="9525" cy="9525"/>
            </p14:xfrm>
          </p:contentPart>
        </mc:Choice>
        <mc:Fallback xmlns="">
          <p:pic>
            <p:nvPicPr>
              <p:cNvPr id="8976" name="Ink 8975">
                <a:extLst>
                  <a:ext uri="{FF2B5EF4-FFF2-40B4-BE49-F238E27FC236}">
                    <a16:creationId xmlns:a16="http://schemas.microsoft.com/office/drawing/2014/main" id="{EEF1CDFC-EFE2-4F53-91FD-69B27670E19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25217" y="5369420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12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E23F5A8-7CCF-558A-F9BC-0AE7837BA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cs typeface="Calibri Light"/>
              </a:rPr>
              <a:t>36 Senators support DD Act Appropriations Request</a:t>
            </a:r>
          </a:p>
        </p:txBody>
      </p:sp>
      <p:grpSp>
        <p:nvGrpSpPr>
          <p:cNvPr id="23" name="Group 14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32EED95-97FB-A72F-387A-E35E2EEDF684}"/>
              </a:ext>
            </a:extLst>
          </p:cNvPr>
          <p:cNvSpPr txBox="1"/>
          <p:nvPr/>
        </p:nvSpPr>
        <p:spPr>
          <a:xfrm>
            <a:off x="8598167" y="1232060"/>
            <a:ext cx="2743200" cy="47705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latin typeface="Segoe UI"/>
              </a:rPr>
              <a:t>Markey (MA)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</a:rPr>
              <a:t>Merkley (OR)</a:t>
            </a:r>
            <a:r>
              <a:rPr lang="en-US" sz="2200" dirty="0">
                <a:latin typeface="Segoe UI"/>
              </a:rPr>
              <a:t>​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</a:rPr>
              <a:t>Murphy (CT)</a:t>
            </a:r>
            <a:r>
              <a:rPr lang="en-US" sz="2200" dirty="0">
                <a:latin typeface="Segoe UI"/>
              </a:rPr>
              <a:t>​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</a:rPr>
              <a:t>Reed (RI)</a:t>
            </a:r>
            <a:r>
              <a:rPr lang="en-US" sz="2200" dirty="0">
                <a:latin typeface="Segoe UI"/>
              </a:rPr>
              <a:t>​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</a:rPr>
              <a:t>Sanders (VT)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</a:rPr>
              <a:t>Schatz (HI)</a:t>
            </a:r>
            <a:r>
              <a:rPr lang="en-US" sz="2200" dirty="0">
                <a:latin typeface="Segoe UI"/>
              </a:rPr>
              <a:t>​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</a:rPr>
              <a:t>Shaheen (NH)</a:t>
            </a:r>
            <a:r>
              <a:rPr lang="en-US" sz="2200" dirty="0">
                <a:latin typeface="Segoe UI"/>
              </a:rPr>
              <a:t>​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</a:rPr>
              <a:t>Sinema (AZ)</a:t>
            </a:r>
            <a:r>
              <a:rPr lang="en-US" sz="2200" dirty="0">
                <a:latin typeface="Segoe UI"/>
              </a:rPr>
              <a:t>​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latin typeface="Segoe UI"/>
              </a:rPr>
              <a:t>Smith (MN)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latin typeface="Segoe UI"/>
              </a:rPr>
              <a:t>Tester (MT)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</a:rPr>
              <a:t>Van Hollen (MD)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latin typeface="Segoe UI"/>
              </a:rPr>
              <a:t>Warren (MA)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latin typeface="Segoe UI"/>
              </a:rPr>
              <a:t>Wyden (</a:t>
            </a:r>
            <a:r>
              <a:rPr lang="en-US" sz="2200" dirty="0">
                <a:latin typeface="Segoe UI"/>
                <a:cs typeface="Segoe UI"/>
              </a:rPr>
              <a:t>​OR)</a:t>
            </a:r>
            <a:br>
              <a:rPr lang="en-US" dirty="0">
                <a:latin typeface="Segoe UI"/>
                <a:cs typeface="Segoe UI"/>
              </a:rPr>
            </a:br>
            <a:r>
              <a:rPr lang="en-US" dirty="0">
                <a:latin typeface="Segoe UI"/>
              </a:rPr>
              <a:t>​</a:t>
            </a:r>
            <a:r>
              <a:rPr lang="en-US" dirty="0">
                <a:latin typeface="Segoe UI"/>
                <a:cs typeface="Segoe UI"/>
              </a:rPr>
              <a:t>​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F823FB-913E-B3A8-2C7C-6DE1AB7FC3A2}"/>
              </a:ext>
            </a:extLst>
          </p:cNvPr>
          <p:cNvSpPr txBox="1"/>
          <p:nvPr/>
        </p:nvSpPr>
        <p:spPr>
          <a:xfrm>
            <a:off x="5372938" y="1291611"/>
            <a:ext cx="4868863" cy="419031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Baldwin (WI)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Blumenthal (CT)</a:t>
            </a:r>
            <a:b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</a:br>
            <a:r>
              <a:rPr lang="en-US" sz="2200" dirty="0">
                <a:latin typeface="Segoe UI"/>
                <a:cs typeface="Segoe UI"/>
              </a:rPr>
              <a:t>Booker (NJ)​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Brown (OH)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Cantwell (WA)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Cardin (MD)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Casey (PA)</a:t>
            </a:r>
            <a:b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Hassan (NH)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000000"/>
                </a:solidFill>
                <a:latin typeface="Segoe UI"/>
                <a:cs typeface="Segoe UI"/>
              </a:rPr>
              <a:t>Hirono (HI)</a:t>
            </a:r>
            <a:br>
              <a:rPr lang="en-US" sz="2200" dirty="0">
                <a:solidFill>
                  <a:srgbClr val="000000"/>
                </a:solidFill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Kaine (VA)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Klobuchar (MN)</a:t>
            </a:r>
            <a:r>
              <a:rPr lang="en-US" sz="2200" dirty="0">
                <a:latin typeface="Segoe UI"/>
                <a:cs typeface="Segoe UI"/>
              </a:rPr>
              <a:t>​</a:t>
            </a:r>
            <a:br>
              <a:rPr lang="en-US" sz="2200" dirty="0"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Lujan (NM)</a:t>
            </a:r>
            <a:b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</a:br>
            <a: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  <a:t>Padilla (CA)</a:t>
            </a:r>
            <a:br>
              <a:rPr lang="en-US" sz="2200" dirty="0">
                <a:solidFill>
                  <a:srgbClr val="201F1E"/>
                </a:solidFill>
                <a:latin typeface="Segoe UI"/>
                <a:cs typeface="Segoe UI"/>
              </a:rPr>
            </a:br>
            <a:endParaRPr lang="en-US" sz="2200" dirty="0">
              <a:latin typeface="Segoe UI"/>
              <a:cs typeface="Segoe U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604F8C0-2621-5D4D-9993-190154AD0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581" y="1335071"/>
            <a:ext cx="2940781" cy="43935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F21012-83F1-A52C-CB47-0F4DCD7D09C7}"/>
              </a:ext>
            </a:extLst>
          </p:cNvPr>
          <p:cNvSpPr txBox="1"/>
          <p:nvPr/>
        </p:nvSpPr>
        <p:spPr>
          <a:xfrm>
            <a:off x="1016620" y="5783766"/>
            <a:ext cx="351449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Sen. Chris Murphy led the effort to request funding for the DD Act programs for FY2023.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630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0BA825-3971-643F-576E-D0ACB2317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New CMS/ACL Guidance on HCBS Rule Implementation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708A4-C201-38CC-DE47-46173AAC98ED}"/>
              </a:ext>
            </a:extLst>
          </p:cNvPr>
          <p:cNvSpPr txBox="1"/>
          <p:nvPr/>
        </p:nvSpPr>
        <p:spPr>
          <a:xfrm>
            <a:off x="1015176" y="1625006"/>
            <a:ext cx="4008384" cy="481215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CMS and ACL are moving forward with state compliance activities that balances the need for the rule with the realities of the direct-service workforce crisis exacerbated by the COVID-19 PHE.</a:t>
            </a:r>
            <a:endParaRPr lang="en-US" sz="14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"Corrective Action Plans" will be available to allow states to continue work on certain requirement even after the 3/17/2023 deadline.</a:t>
            </a:r>
            <a:endParaRPr lang="en-US" sz="14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No CAP for civil rights requirements: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1) Privacy, dignity, respect, and freedom from coercion and restraint and control of personal resources.</a:t>
            </a:r>
            <a:endParaRPr lang="en-US" sz="140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2) A lease; Privacy in their unit, including lockable doors, and freedom to furnish or decorate the unit; Access to food at any time; Access to visitors at any time; Physical accessibility; and Person-centered service plan documentation of modifications to relevant regulatory criteria.</a:t>
            </a:r>
            <a:endParaRPr lang="en-US" sz="14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i="1" dirty="0"/>
              <a:t>See</a:t>
            </a:r>
            <a:r>
              <a:rPr lang="en-US" sz="1400" dirty="0"/>
              <a:t> </a:t>
            </a:r>
            <a:r>
              <a:rPr lang="en-US" sz="1400" dirty="0">
                <a:ea typeface="+mn-lt"/>
                <a:cs typeface="+mn-lt"/>
              </a:rPr>
              <a:t>CMS</a:t>
            </a:r>
            <a:r>
              <a:rPr lang="en-US" sz="1400" dirty="0"/>
              <a:t>/ACL slides at  https://www.medicaid.gov/medicaid/home-community-based-services/downloads/hcbs-settings-rule-imp.pdf</a:t>
            </a:r>
            <a:endParaRPr lang="en-US" sz="1400" dirty="0">
              <a:cs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46A96233-2FC2-2058-6000-098E09EB79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4062" y="1782981"/>
            <a:ext cx="5995727" cy="436189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5011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388C-9105-4FAD-832F-F56370A28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322" y="849893"/>
            <a:ext cx="10515600" cy="3570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Next Public Policy Committee Meeting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Thursday, June 3, 2pm Eastern</a:t>
            </a:r>
          </a:p>
          <a:p>
            <a:pPr marL="0" indent="0" algn="ctr">
              <a:buNone/>
            </a:pP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Join Zoom Meeting </a:t>
            </a:r>
            <a:r>
              <a:rPr lang="en-US" dirty="0">
                <a:ea typeface="+mn-lt"/>
                <a:cs typeface="+mn-lt"/>
                <a:hlinkClick r:id="rId2"/>
              </a:rPr>
              <a:t>https://us02web.zoom.us/j/82156490017</a:t>
            </a:r>
            <a:endParaRPr lang="en-US">
              <a:ea typeface="Calibri"/>
              <a:cs typeface="Calibri" panose="020F0502020204030204"/>
            </a:endParaRP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Meeting ID: 821 5649 0017</a:t>
            </a: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One tap mobile</a:t>
            </a: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+13017158592,,82156490017# US (Washington DC)</a:t>
            </a:r>
          </a:p>
          <a:p>
            <a:pPr algn="ctr">
              <a:buNone/>
            </a:pPr>
            <a:endParaRPr lang="en-US"/>
          </a:p>
        </p:txBody>
      </p:sp>
      <p:pic>
        <p:nvPicPr>
          <p:cNvPr id="8" name="Picture 8" descr="Text&#10;&#10;Description automatically generated">
            <a:extLst>
              <a:ext uri="{FF2B5EF4-FFF2-40B4-BE49-F238E27FC236}">
                <a16:creationId xmlns:a16="http://schemas.microsoft.com/office/drawing/2014/main" id="{272F9A73-4B76-4776-B1CA-653054E6B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863" y="4893266"/>
            <a:ext cx="5642517" cy="168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4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MediaLengthInSeconds xmlns="560c9c75-9737-4a47-90d7-3192440b0b55" xsi:nil="true"/>
  </documentManagement>
</p:properties>
</file>

<file path=customXml/itemProps1.xml><?xml version="1.0" encoding="utf-8"?>
<ds:datastoreItem xmlns:ds="http://schemas.openxmlformats.org/officeDocument/2006/customXml" ds:itemID="{6AD03C42-F8D4-4796-B0F4-4EFC0885DF44}">
  <ds:schemaRefs>
    <ds:schemaRef ds:uri="560c9c75-9737-4a47-90d7-3192440b0b55"/>
    <ds:schemaRef ds:uri="7244ee07-bebb-4256-851d-8920eeb3e1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09B077-0848-447B-B74A-E56048556DDE}">
  <ds:schemaRefs>
    <ds:schemaRef ds:uri="560c9c75-9737-4a47-90d7-3192440b0b55"/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NACDD  Policy Update May 25, 2022</vt:lpstr>
      <vt:lpstr>Legislative Update</vt:lpstr>
      <vt:lpstr>36 Senators support DD Act Appropriations Request</vt:lpstr>
      <vt:lpstr>New CMS/ACL Guidance on HCBS Rule Implementation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1527</cp:revision>
  <dcterms:created xsi:type="dcterms:W3CDTF">2020-12-23T19:57:03Z</dcterms:created>
  <dcterms:modified xsi:type="dcterms:W3CDTF">2022-05-25T20:02:49Z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</Properties>
</file>