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1"/>
  </p:notesMasterIdLst>
  <p:sldIdLst>
    <p:sldId id="256" r:id="rId5"/>
    <p:sldId id="266" r:id="rId6"/>
    <p:sldId id="296" r:id="rId7"/>
    <p:sldId id="297" r:id="rId8"/>
    <p:sldId id="295" r:id="rId9"/>
    <p:sldId id="29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21A96-F45F-CAB5-49FE-F4BCAA40AB65}" v="5" dt="2022-02-02T20:22:22.657"/>
    <p1510:client id="{3615651E-FE11-A61B-9C08-AE682BCA5333}" v="580" dt="2022-02-16T18:21:34.032"/>
    <p1510:client id="{36FDB27C-5973-CBD2-B63D-66CF7D67E7AF}" v="77" dt="2022-02-23T21:07:57.513"/>
    <p1510:client id="{499E2A11-7611-5322-14D9-E98349E6718C}" v="1084" dt="2022-05-04T20:46:01.339"/>
    <p1510:client id="{5831DC45-6867-2E5D-D4D4-C4A2C665B946}" v="2" dt="2022-02-02T20:23:14.477"/>
    <p1510:client id="{5FAF3BCF-3426-E27A-1C06-4A0C7131514B}" v="474" dt="2022-04-20T19:54:05.154"/>
    <p1510:client id="{627B2BE9-06C2-1F20-8E01-CBAF5097ECB6}" v="4" dt="2022-05-02T17:31:37.164"/>
    <p1510:client id="{7E4A51CF-0068-FD33-D87F-F7FC0380D28F}" v="858" dt="2022-04-20T20:05:07.247"/>
    <p1510:client id="{9288C29D-8524-5445-6ED7-FE3313F2A121}" v="220" dt="2022-02-02T20:53:33.769"/>
    <p1510:client id="{95062200-44D0-9B8C-B35C-DECEE13481C3}" v="73" dt="2022-05-09T17:18:13.690"/>
    <p1510:client id="{9C7C5829-B34B-5B52-F95C-7B8DC253BD6B}" v="53" dt="2022-01-12T20:45:27.870"/>
    <p1510:client id="{A69C1AE6-4A4E-E009-B71E-F93587B45574}" v="592" dt="2022-05-11T20:08:00.915"/>
    <p1510:client id="{C1BC3C7F-88E0-5BC1-217C-3E56E2146AAE}" v="3" dt="2022-02-16T17:19:43.689"/>
    <p1510:client id="{C5FD2DB6-A304-209B-97C9-7524FAD4EF27}" v="8" dt="2022-02-23T21:41:05.023"/>
    <p1510:client id="{CBA08671-82F5-43B3-A730-5086210B110F}" v="1" dt="2022-01-12T21:16:50.353"/>
    <p1510:client id="{E9A1CBE1-D625-9EEA-3A97-6BA34476169A}" v="710" dt="2022-03-02T17:44:02.416"/>
    <p1510:client id="{EEC5C52F-5D16-D4FF-18A4-F7D1B3525790}" v="134" dt="2022-02-23T20:51:10.022"/>
    <p1510:client id="{F71BD2DB-B6A1-8AEB-4BC2-BF9484111DB4}" v="1161" dt="2022-01-26T18:59:30.9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95062200-44D0-9B8C-B35C-DECEE13481C3}"/>
    <pc:docChg chg="addSld delSld modSld">
      <pc:chgData name="Erin Prangley" userId="S::eprangley@nacdd.org::7f058b9a-f90a-4281-a8c6-5ba31926f190" providerId="AD" clId="Web-{95062200-44D0-9B8C-B35C-DECEE13481C3}" dt="2022-05-09T17:18:13.690" v="102" actId="20577"/>
      <pc:docMkLst>
        <pc:docMk/>
      </pc:docMkLst>
      <pc:sldChg chg="modSp">
        <pc:chgData name="Erin Prangley" userId="S::eprangley@nacdd.org::7f058b9a-f90a-4281-a8c6-5ba31926f190" providerId="AD" clId="Web-{95062200-44D0-9B8C-B35C-DECEE13481C3}" dt="2022-05-09T17:12:38.165" v="0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95062200-44D0-9B8C-B35C-DECEE13481C3}" dt="2022-05-09T17:12:38.165" v="0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Erin Prangley" userId="S::eprangley@nacdd.org::7f058b9a-f90a-4281-a8c6-5ba31926f190" providerId="AD" clId="Web-{95062200-44D0-9B8C-B35C-DECEE13481C3}" dt="2022-05-09T17:14:38.856" v="45" actId="20577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95062200-44D0-9B8C-B35C-DECEE13481C3}" dt="2022-05-09T17:12:42.618" v="1" actId="1076"/>
          <ac:spMkLst>
            <pc:docMk/>
            <pc:sldMk cId="1031210315" sldId="266"/>
            <ac:spMk id="4320" creationId="{8FA6B61A-1400-4788-9A3A-B4F90EFD5C8B}"/>
          </ac:spMkLst>
        </pc:spChg>
        <pc:graphicFrameChg chg="modGraphic">
          <ac:chgData name="Erin Prangley" userId="S::eprangley@nacdd.org::7f058b9a-f90a-4281-a8c6-5ba31926f190" providerId="AD" clId="Web-{95062200-44D0-9B8C-B35C-DECEE13481C3}" dt="2022-05-09T17:14:38.856" v="45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modSp">
        <pc:chgData name="Erin Prangley" userId="S::eprangley@nacdd.org::7f058b9a-f90a-4281-a8c6-5ba31926f190" providerId="AD" clId="Web-{95062200-44D0-9B8C-B35C-DECEE13481C3}" dt="2022-05-09T17:13:41.683" v="14" actId="20577"/>
        <pc:sldMkLst>
          <pc:docMk/>
          <pc:sldMk cId="2665241047" sldId="294"/>
        </pc:sldMkLst>
        <pc:spChg chg="mod">
          <ac:chgData name="Erin Prangley" userId="S::eprangley@nacdd.org::7f058b9a-f90a-4281-a8c6-5ba31926f190" providerId="AD" clId="Web-{95062200-44D0-9B8C-B35C-DECEE13481C3}" dt="2022-05-09T17:13:41.683" v="14" actId="20577"/>
          <ac:spMkLst>
            <pc:docMk/>
            <pc:sldMk cId="2665241047" sldId="294"/>
            <ac:spMk id="3" creationId="{613D388C-9105-4FAD-832F-F56370A28AEE}"/>
          </ac:spMkLst>
        </pc:spChg>
      </pc:sldChg>
      <pc:sldChg chg="modSp new">
        <pc:chgData name="Erin Prangley" userId="S::eprangley@nacdd.org::7f058b9a-f90a-4281-a8c6-5ba31926f190" providerId="AD" clId="Web-{95062200-44D0-9B8C-B35C-DECEE13481C3}" dt="2022-05-09T17:18:13.690" v="102" actId="20577"/>
        <pc:sldMkLst>
          <pc:docMk/>
          <pc:sldMk cId="3149364653" sldId="295"/>
        </pc:sldMkLst>
        <pc:spChg chg="mod">
          <ac:chgData name="Erin Prangley" userId="S::eprangley@nacdd.org::7f058b9a-f90a-4281-a8c6-5ba31926f190" providerId="AD" clId="Web-{95062200-44D0-9B8C-B35C-DECEE13481C3}" dt="2022-05-09T17:18:13.690" v="102" actId="20577"/>
          <ac:spMkLst>
            <pc:docMk/>
            <pc:sldMk cId="3149364653" sldId="295"/>
            <ac:spMk id="3" creationId="{8CB7DADD-82F8-92C2-6B2C-6DFAEB06B058}"/>
          </ac:spMkLst>
        </pc:spChg>
      </pc:sldChg>
      <pc:sldChg chg="del">
        <pc:chgData name="Erin Prangley" userId="S::eprangley@nacdd.org::7f058b9a-f90a-4281-a8c6-5ba31926f190" providerId="AD" clId="Web-{95062200-44D0-9B8C-B35C-DECEE13481C3}" dt="2022-05-09T17:12:53.384" v="4"/>
        <pc:sldMkLst>
          <pc:docMk/>
          <pc:sldMk cId="213523484" sldId="300"/>
        </pc:sldMkLst>
      </pc:sldChg>
      <pc:sldChg chg="del">
        <pc:chgData name="Erin Prangley" userId="S::eprangley@nacdd.org::7f058b9a-f90a-4281-a8c6-5ba31926f190" providerId="AD" clId="Web-{95062200-44D0-9B8C-B35C-DECEE13481C3}" dt="2022-05-09T17:12:48.650" v="2"/>
        <pc:sldMkLst>
          <pc:docMk/>
          <pc:sldMk cId="2805829516" sldId="301"/>
        </pc:sldMkLst>
      </pc:sldChg>
      <pc:sldChg chg="del">
        <pc:chgData name="Erin Prangley" userId="S::eprangley@nacdd.org::7f058b9a-f90a-4281-a8c6-5ba31926f190" providerId="AD" clId="Web-{95062200-44D0-9B8C-B35C-DECEE13481C3}" dt="2022-05-09T17:12:51.197" v="3"/>
        <pc:sldMkLst>
          <pc:docMk/>
          <pc:sldMk cId="1500473620" sldId="302"/>
        </pc:sldMkLst>
      </pc:sldChg>
      <pc:sldChg chg="del">
        <pc:chgData name="Erin Prangley" userId="S::eprangley@nacdd.org::7f058b9a-f90a-4281-a8c6-5ba31926f190" providerId="AD" clId="Web-{95062200-44D0-9B8C-B35C-DECEE13481C3}" dt="2022-05-09T17:12:54.509" v="5"/>
        <pc:sldMkLst>
          <pc:docMk/>
          <pc:sldMk cId="412829994" sldId="303"/>
        </pc:sldMkLst>
      </pc:sldChg>
    </pc:docChg>
  </pc:docChgLst>
  <pc:docChgLst>
    <pc:chgData name="Erin Prangley" userId="S::eprangley@nacdd.org::7f058b9a-f90a-4281-a8c6-5ba31926f190" providerId="AD" clId="Web-{A69C1AE6-4A4E-E009-B71E-F93587B45574}"/>
    <pc:docChg chg="addSld modSld sldOrd">
      <pc:chgData name="Erin Prangley" userId="S::eprangley@nacdd.org::7f058b9a-f90a-4281-a8c6-5ba31926f190" providerId="AD" clId="Web-{A69C1AE6-4A4E-E009-B71E-F93587B45574}" dt="2022-05-11T20:10:43.096" v="518"/>
      <pc:docMkLst>
        <pc:docMk/>
      </pc:docMkLst>
      <pc:sldChg chg="modSp">
        <pc:chgData name="Erin Prangley" userId="S::eprangley@nacdd.org::7f058b9a-f90a-4281-a8c6-5ba31926f190" providerId="AD" clId="Web-{A69C1AE6-4A4E-E009-B71E-F93587B45574}" dt="2022-05-11T19:41:41.670" v="10" actId="1076"/>
        <pc:sldMkLst>
          <pc:docMk/>
          <pc:sldMk cId="1031210315" sldId="266"/>
        </pc:sldMkLst>
        <pc:spChg chg="mod">
          <ac:chgData name="Erin Prangley" userId="S::eprangley@nacdd.org::7f058b9a-f90a-4281-a8c6-5ba31926f190" providerId="AD" clId="Web-{A69C1AE6-4A4E-E009-B71E-F93587B45574}" dt="2022-05-11T19:41:41.670" v="10" actId="1076"/>
          <ac:spMkLst>
            <pc:docMk/>
            <pc:sldMk cId="1031210315" sldId="266"/>
            <ac:spMk id="4320" creationId="{8FA6B61A-1400-4788-9A3A-B4F90EFD5C8B}"/>
          </ac:spMkLst>
        </pc:spChg>
        <pc:graphicFrameChg chg="modGraphic">
          <ac:chgData name="Erin Prangley" userId="S::eprangley@nacdd.org::7f058b9a-f90a-4281-a8c6-5ba31926f190" providerId="AD" clId="Web-{A69C1AE6-4A4E-E009-B71E-F93587B45574}" dt="2022-05-11T19:41:34.310" v="9" actId="20577"/>
          <ac:graphicFrameMkLst>
            <pc:docMk/>
            <pc:sldMk cId="1031210315" sldId="266"/>
            <ac:graphicFrameMk id="5" creationId="{0CCB6CDB-DD77-4DC7-8C5A-99BCDD365899}"/>
          </ac:graphicFrameMkLst>
        </pc:graphicFrameChg>
      </pc:sldChg>
      <pc:sldChg chg="addSp modSp mod setBg">
        <pc:chgData name="Erin Prangley" userId="S::eprangley@nacdd.org::7f058b9a-f90a-4281-a8c6-5ba31926f190" providerId="AD" clId="Web-{A69C1AE6-4A4E-E009-B71E-F93587B45574}" dt="2022-05-11T20:10:43.096" v="518"/>
        <pc:sldMkLst>
          <pc:docMk/>
          <pc:sldMk cId="3149364653" sldId="295"/>
        </pc:sldMkLst>
        <pc:spChg chg="mod">
          <ac:chgData name="Erin Prangley" userId="S::eprangley@nacdd.org::7f058b9a-f90a-4281-a8c6-5ba31926f190" providerId="AD" clId="Web-{A69C1AE6-4A4E-E009-B71E-F93587B45574}" dt="2022-05-11T20:10:43.096" v="518"/>
          <ac:spMkLst>
            <pc:docMk/>
            <pc:sldMk cId="3149364653" sldId="295"/>
            <ac:spMk id="2" creationId="{8416C4B2-236A-BB31-B200-E5F7C9110164}"/>
          </ac:spMkLst>
        </pc:spChg>
        <pc:spChg chg="mod">
          <ac:chgData name="Erin Prangley" userId="S::eprangley@nacdd.org::7f058b9a-f90a-4281-a8c6-5ba31926f190" providerId="AD" clId="Web-{A69C1AE6-4A4E-E009-B71E-F93587B45574}" dt="2022-05-11T20:10:43.096" v="518"/>
          <ac:spMkLst>
            <pc:docMk/>
            <pc:sldMk cId="3149364653" sldId="295"/>
            <ac:spMk id="3" creationId="{8CB7DADD-82F8-92C2-6B2C-6DFAEB06B058}"/>
          </ac:spMkLst>
        </pc:spChg>
        <pc:spChg chg="add">
          <ac:chgData name="Erin Prangley" userId="S::eprangley@nacdd.org::7f058b9a-f90a-4281-a8c6-5ba31926f190" providerId="AD" clId="Web-{A69C1AE6-4A4E-E009-B71E-F93587B45574}" dt="2022-05-11T20:10:43.096" v="518"/>
          <ac:spMkLst>
            <pc:docMk/>
            <pc:sldMk cId="3149364653" sldId="295"/>
            <ac:spMk id="8" creationId="{907EF6B7-1338-4443-8C46-6A318D952DFD}"/>
          </ac:spMkLst>
        </pc:spChg>
        <pc:spChg chg="add">
          <ac:chgData name="Erin Prangley" userId="S::eprangley@nacdd.org::7f058b9a-f90a-4281-a8c6-5ba31926f190" providerId="AD" clId="Web-{A69C1AE6-4A4E-E009-B71E-F93587B45574}" dt="2022-05-11T20:10:43.096" v="518"/>
          <ac:spMkLst>
            <pc:docMk/>
            <pc:sldMk cId="3149364653" sldId="295"/>
            <ac:spMk id="10" creationId="{DAAE4CDD-124C-4DCF-9584-B6033B545DD5}"/>
          </ac:spMkLst>
        </pc:spChg>
        <pc:spChg chg="add">
          <ac:chgData name="Erin Prangley" userId="S::eprangley@nacdd.org::7f058b9a-f90a-4281-a8c6-5ba31926f190" providerId="AD" clId="Web-{A69C1AE6-4A4E-E009-B71E-F93587B45574}" dt="2022-05-11T20:10:43.096" v="518"/>
          <ac:spMkLst>
            <pc:docMk/>
            <pc:sldMk cId="3149364653" sldId="295"/>
            <ac:spMk id="12" creationId="{081E4A58-353D-44AE-B2FC-2A74E2E400F7}"/>
          </ac:spMkLst>
        </pc:spChg>
      </pc:sldChg>
      <pc:sldChg chg="addSp delSp modSp new ord">
        <pc:chgData name="Erin Prangley" userId="S::eprangley@nacdd.org::7f058b9a-f90a-4281-a8c6-5ba31926f190" providerId="AD" clId="Web-{A69C1AE6-4A4E-E009-B71E-F93587B45574}" dt="2022-05-11T20:03:34.431" v="439" actId="20577"/>
        <pc:sldMkLst>
          <pc:docMk/>
          <pc:sldMk cId="3118766447" sldId="296"/>
        </pc:sldMkLst>
        <pc:spChg chg="mod">
          <ac:chgData name="Erin Prangley" userId="S::eprangley@nacdd.org::7f058b9a-f90a-4281-a8c6-5ba31926f190" providerId="AD" clId="Web-{A69C1AE6-4A4E-E009-B71E-F93587B45574}" dt="2022-05-11T20:03:34.431" v="439" actId="20577"/>
          <ac:spMkLst>
            <pc:docMk/>
            <pc:sldMk cId="3118766447" sldId="296"/>
            <ac:spMk id="2" creationId="{A0E317F1-C9E0-C552-F3D7-9848F6BFB267}"/>
          </ac:spMkLst>
        </pc:spChg>
        <pc:spChg chg="mod">
          <ac:chgData name="Erin Prangley" userId="S::eprangley@nacdd.org::7f058b9a-f90a-4281-a8c6-5ba31926f190" providerId="AD" clId="Web-{A69C1AE6-4A4E-E009-B71E-F93587B45574}" dt="2022-05-11T20:03:16.274" v="428" actId="20577"/>
          <ac:spMkLst>
            <pc:docMk/>
            <pc:sldMk cId="3118766447" sldId="296"/>
            <ac:spMk id="3" creationId="{05A82270-44DB-FC7D-CF1B-DA1BB8F110B5}"/>
          </ac:spMkLst>
        </pc:spChg>
        <pc:spChg chg="add del">
          <ac:chgData name="Erin Prangley" userId="S::eprangley@nacdd.org::7f058b9a-f90a-4281-a8c6-5ba31926f190" providerId="AD" clId="Web-{A69C1AE6-4A4E-E009-B71E-F93587B45574}" dt="2022-05-11T19:52:27.347" v="194"/>
          <ac:spMkLst>
            <pc:docMk/>
            <pc:sldMk cId="3118766447" sldId="296"/>
            <ac:spMk id="7" creationId="{4927B33A-5E86-9DDE-6ABC-0B7C8B12A7A7}"/>
          </ac:spMkLst>
        </pc:spChg>
        <pc:spChg chg="add del mod">
          <ac:chgData name="Erin Prangley" userId="S::eprangley@nacdd.org::7f058b9a-f90a-4281-a8c6-5ba31926f190" providerId="AD" clId="Web-{A69C1AE6-4A4E-E009-B71E-F93587B45574}" dt="2022-05-11T19:56:04.718" v="276"/>
          <ac:spMkLst>
            <pc:docMk/>
            <pc:sldMk cId="3118766447" sldId="296"/>
            <ac:spMk id="10" creationId="{01031D0D-3900-BB6F-D6E5-DD836F4001CB}"/>
          </ac:spMkLst>
        </pc:spChg>
        <pc:graphicFrameChg chg="add del mod modGraphic">
          <ac:chgData name="Erin Prangley" userId="S::eprangley@nacdd.org::7f058b9a-f90a-4281-a8c6-5ba31926f190" providerId="AD" clId="Web-{A69C1AE6-4A4E-E009-B71E-F93587B45574}" dt="2022-05-11T19:51:13.030" v="165"/>
          <ac:graphicFrameMkLst>
            <pc:docMk/>
            <pc:sldMk cId="3118766447" sldId="296"/>
            <ac:graphicFrameMk id="4" creationId="{8C765C5F-E0AE-7187-90FB-76741505EFD2}"/>
          </ac:graphicFrameMkLst>
        </pc:graphicFrameChg>
        <pc:graphicFrameChg chg="add del mod modGraphic">
          <ac:chgData name="Erin Prangley" userId="S::eprangley@nacdd.org::7f058b9a-f90a-4281-a8c6-5ba31926f190" providerId="AD" clId="Web-{A69C1AE6-4A4E-E009-B71E-F93587B45574}" dt="2022-05-11T19:55:43.717" v="273"/>
          <ac:graphicFrameMkLst>
            <pc:docMk/>
            <pc:sldMk cId="3118766447" sldId="296"/>
            <ac:graphicFrameMk id="6" creationId="{C3A5AECC-B25D-CACC-B156-536CF384620D}"/>
          </ac:graphicFrameMkLst>
        </pc:graphicFrameChg>
        <pc:graphicFrameChg chg="add del mod modGraphic">
          <ac:chgData name="Erin Prangley" userId="S::eprangley@nacdd.org::7f058b9a-f90a-4281-a8c6-5ba31926f190" providerId="AD" clId="Web-{A69C1AE6-4A4E-E009-B71E-F93587B45574}" dt="2022-05-11T19:55:39.248" v="272"/>
          <ac:graphicFrameMkLst>
            <pc:docMk/>
            <pc:sldMk cId="3118766447" sldId="296"/>
            <ac:graphicFrameMk id="9" creationId="{9543345E-B220-3D5F-065A-4756C357C024}"/>
          </ac:graphicFrameMkLst>
        </pc:graphicFrameChg>
        <pc:graphicFrameChg chg="add mod modGraphic">
          <ac:chgData name="Erin Prangley" userId="S::eprangley@nacdd.org::7f058b9a-f90a-4281-a8c6-5ba31926f190" providerId="AD" clId="Web-{A69C1AE6-4A4E-E009-B71E-F93587B45574}" dt="2022-05-11T20:02:11.145" v="411"/>
          <ac:graphicFrameMkLst>
            <pc:docMk/>
            <pc:sldMk cId="3118766447" sldId="296"/>
            <ac:graphicFrameMk id="12" creationId="{5188C343-BFB2-48B6-5B8F-7DE6085545F3}"/>
          </ac:graphicFrameMkLst>
        </pc:graphicFrameChg>
        <pc:graphicFrameChg chg="add mod modGraphic">
          <ac:chgData name="Erin Prangley" userId="S::eprangley@nacdd.org::7f058b9a-f90a-4281-a8c6-5ba31926f190" providerId="AD" clId="Web-{A69C1AE6-4A4E-E009-B71E-F93587B45574}" dt="2022-05-11T20:02:17.427" v="412" actId="1076"/>
          <ac:graphicFrameMkLst>
            <pc:docMk/>
            <pc:sldMk cId="3118766447" sldId="296"/>
            <ac:graphicFrameMk id="13" creationId="{BB256C44-011F-BB6B-D2FD-6A8E09CA87A8}"/>
          </ac:graphicFrameMkLst>
        </pc:graphicFrameChg>
        <pc:graphicFrameChg chg="add mod modGraphic">
          <ac:chgData name="Erin Prangley" userId="S::eprangley@nacdd.org::7f058b9a-f90a-4281-a8c6-5ba31926f190" providerId="AD" clId="Web-{A69C1AE6-4A4E-E009-B71E-F93587B45574}" dt="2022-05-11T20:02:48.788" v="421"/>
          <ac:graphicFrameMkLst>
            <pc:docMk/>
            <pc:sldMk cId="3118766447" sldId="296"/>
            <ac:graphicFrameMk id="14" creationId="{7AE1F82E-FBCE-0535-149E-860A9E71CD41}"/>
          </ac:graphicFrameMkLst>
        </pc:graphicFrameChg>
      </pc:sldChg>
      <pc:sldChg chg="addSp delSp modSp new mod ord setBg">
        <pc:chgData name="Erin Prangley" userId="S::eprangley@nacdd.org::7f058b9a-f90a-4281-a8c6-5ba31926f190" providerId="AD" clId="Web-{A69C1AE6-4A4E-E009-B71E-F93587B45574}" dt="2022-05-11T20:10:21.970" v="517"/>
        <pc:sldMkLst>
          <pc:docMk/>
          <pc:sldMk cId="4005306774" sldId="297"/>
        </pc:sldMkLst>
        <pc:spChg chg="mod ord">
          <ac:chgData name="Erin Prangley" userId="S::eprangley@nacdd.org::7f058b9a-f90a-4281-a8c6-5ba31926f190" providerId="AD" clId="Web-{A69C1AE6-4A4E-E009-B71E-F93587B45574}" dt="2022-05-11T20:10:21.970" v="517"/>
          <ac:spMkLst>
            <pc:docMk/>
            <pc:sldMk cId="4005306774" sldId="297"/>
            <ac:spMk id="2" creationId="{27277B3B-0ED2-1A27-F889-178440E0E7C2}"/>
          </ac:spMkLst>
        </pc:spChg>
        <pc:spChg chg="del mod">
          <ac:chgData name="Erin Prangley" userId="S::eprangley@nacdd.org::7f058b9a-f90a-4281-a8c6-5ba31926f190" providerId="AD" clId="Web-{A69C1AE6-4A4E-E009-B71E-F93587B45574}" dt="2022-05-11T20:05:04.405" v="507"/>
          <ac:spMkLst>
            <pc:docMk/>
            <pc:sldMk cId="4005306774" sldId="297"/>
            <ac:spMk id="3" creationId="{B258ED80-66EF-B065-9CEB-CD83BFF336DE}"/>
          </ac:spMkLst>
        </pc:spChg>
        <pc:spChg chg="add del mod">
          <ac:chgData name="Erin Prangley" userId="S::eprangley@nacdd.org::7f058b9a-f90a-4281-a8c6-5ba31926f190" providerId="AD" clId="Web-{A69C1AE6-4A4E-E009-B71E-F93587B45574}" dt="2022-05-11T20:06:07.674" v="508"/>
          <ac:spMkLst>
            <pc:docMk/>
            <pc:sldMk cId="4005306774" sldId="297"/>
            <ac:spMk id="5" creationId="{BC6F43CF-A620-48FF-A819-96987BB96BD5}"/>
          </ac:spMkLst>
        </pc:spChg>
        <pc:spChg chg="add">
          <ac:chgData name="Erin Prangley" userId="S::eprangley@nacdd.org::7f058b9a-f90a-4281-a8c6-5ba31926f190" providerId="AD" clId="Web-{A69C1AE6-4A4E-E009-B71E-F93587B45574}" dt="2022-05-11T20:10:21.970" v="517"/>
          <ac:spMkLst>
            <pc:docMk/>
            <pc:sldMk cId="4005306774" sldId="297"/>
            <ac:spMk id="11" creationId="{37C89E4B-3C9F-44B9-8B86-D9E3D112D8EC}"/>
          </ac:spMkLst>
        </pc:spChg>
        <pc:picChg chg="add mod ord">
          <ac:chgData name="Erin Prangley" userId="S::eprangley@nacdd.org::7f058b9a-f90a-4281-a8c6-5ba31926f190" providerId="AD" clId="Web-{A69C1AE6-4A4E-E009-B71E-F93587B45574}" dt="2022-05-11T20:10:21.970" v="517"/>
          <ac:picMkLst>
            <pc:docMk/>
            <pc:sldMk cId="4005306774" sldId="297"/>
            <ac:picMk id="6" creationId="{FF679723-29FB-BE60-598B-610782455439}"/>
          </ac:picMkLst>
        </pc:picChg>
        <pc:cxnChg chg="add">
          <ac:chgData name="Erin Prangley" userId="S::eprangley@nacdd.org::7f058b9a-f90a-4281-a8c6-5ba31926f190" providerId="AD" clId="Web-{A69C1AE6-4A4E-E009-B71E-F93587B45574}" dt="2022-05-11T20:10:21.970" v="517"/>
          <ac:cxnSpMkLst>
            <pc:docMk/>
            <pc:sldMk cId="4005306774" sldId="297"/>
            <ac:cxnSpMk id="13" creationId="{AA2EAA10-076F-46BD-8F0F-B9A2FB77A85C}"/>
          </ac:cxnSpMkLst>
        </pc:cxnChg>
        <pc:cxnChg chg="add">
          <ac:chgData name="Erin Prangley" userId="S::eprangley@nacdd.org::7f058b9a-f90a-4281-a8c6-5ba31926f190" providerId="AD" clId="Web-{A69C1AE6-4A4E-E009-B71E-F93587B45574}" dt="2022-05-11T20:10:21.970" v="517"/>
          <ac:cxnSpMkLst>
            <pc:docMk/>
            <pc:sldMk cId="4005306774" sldId="297"/>
            <ac:cxnSpMk id="15" creationId="{D891E407-403B-4764-86C9-33A56D3BCAA3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680EC6-0CC7-435D-B3CE-FA1482011C0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6308F6-04D1-478C-9B17-2FE645E745D7}">
      <dgm:prSet phldr="0"/>
      <dgm:spPr/>
      <dgm:t>
        <a:bodyPr/>
        <a:lstStyle/>
        <a:p>
          <a:pPr rtl="0"/>
          <a:r>
            <a:rPr lang="en-US" dirty="0">
              <a:latin typeface="Calibri Light" panose="020F0302020204030204"/>
            </a:rPr>
            <a:t>Appropriations FY2023</a:t>
          </a:r>
        </a:p>
      </dgm:t>
    </dgm:pt>
    <dgm:pt modelId="{42C21877-13A9-4ABC-8C23-D8AF16D63802}" type="parTrans" cxnId="{DD962916-B779-4BE8-BA98-7858C5DCACB7}">
      <dgm:prSet/>
      <dgm:spPr/>
    </dgm:pt>
    <dgm:pt modelId="{BC3B9127-5DA3-4960-8BEF-EC16A4C1CC8C}" type="sibTrans" cxnId="{DD962916-B779-4BE8-BA98-7858C5DCACB7}">
      <dgm:prSet/>
      <dgm:spPr/>
    </dgm:pt>
    <dgm:pt modelId="{CD2763E0-6814-410D-AF23-9284F7593CA1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Murphy "Dear Colleague" in the works.</a:t>
          </a:r>
        </a:p>
      </dgm:t>
    </dgm:pt>
    <dgm:pt modelId="{3B50D6E8-C863-46AA-953A-438F2426B322}" type="parTrans" cxnId="{E3D25248-7140-4DFC-8CFC-910E39C76901}">
      <dgm:prSet/>
      <dgm:spPr/>
    </dgm:pt>
    <dgm:pt modelId="{23029B94-BA90-408C-A9A1-F97193679F1F}" type="sibTrans" cxnId="{E3D25248-7140-4DFC-8CFC-910E39C76901}">
      <dgm:prSet/>
      <dgm:spPr/>
    </dgm:pt>
    <dgm:pt modelId="{157089F9-0390-4D05-B2B5-30157E4C40E3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DD Council "Sign On Letter" sent to members of Congress. </a:t>
          </a:r>
        </a:p>
      </dgm:t>
    </dgm:pt>
    <dgm:pt modelId="{ACC04238-855D-4009-BB7F-C89F0D33B1A5}" type="parTrans" cxnId="{2B026931-9CCF-41CB-BEC4-E0184ADB1F05}">
      <dgm:prSet/>
      <dgm:spPr/>
    </dgm:pt>
    <dgm:pt modelId="{DA9A6F9B-963E-4F14-8118-EA218698132B}" type="sibTrans" cxnId="{2B026931-9CCF-41CB-BEC4-E0184ADB1F05}">
      <dgm:prSet/>
      <dgm:spPr/>
    </dgm:pt>
    <dgm:pt modelId="{7B81594B-34B5-46E1-88BF-193F745E52E9}">
      <dgm:prSet phldr="0"/>
      <dgm:spPr/>
      <dgm:t>
        <a:bodyPr/>
        <a:lstStyle/>
        <a:p>
          <a:r>
            <a:rPr lang="en-US" u="none" dirty="0"/>
            <a:t>On hold. </a:t>
          </a:r>
          <a:endParaRPr lang="en-US" dirty="0"/>
        </a:p>
      </dgm:t>
    </dgm:pt>
    <dgm:pt modelId="{0F6A8BFD-C100-4B8C-A24B-A3A147569D8A}" type="parTrans" cxnId="{24F85750-A5D1-4DB9-81E7-4752939432FE}">
      <dgm:prSet/>
      <dgm:spPr/>
    </dgm:pt>
    <dgm:pt modelId="{24648576-8615-4713-A9DC-44ECDA97881B}" type="sibTrans" cxnId="{24F85750-A5D1-4DB9-81E7-4752939432FE}">
      <dgm:prSet/>
      <dgm:spPr/>
    </dgm:pt>
    <dgm:pt modelId="{C3CFF73C-3215-4192-82FE-D5B101DD768C}">
      <dgm:prSet phldr="0"/>
      <dgm:spPr/>
      <dgm:t>
        <a:bodyPr/>
        <a:lstStyle/>
        <a:p>
          <a:pPr algn="l"/>
          <a:r>
            <a:rPr lang="en-US" u="none" dirty="0">
              <a:latin typeface="Calibri Light" panose="020F0302020204030204"/>
            </a:rPr>
            <a:t>Build</a:t>
          </a:r>
          <a:r>
            <a:rPr lang="en-US" u="none" dirty="0"/>
            <a:t> Back Better</a:t>
          </a:r>
          <a:endParaRPr lang="en-US" dirty="0"/>
        </a:p>
      </dgm:t>
    </dgm:pt>
    <dgm:pt modelId="{220772DB-D070-4B2C-9029-06361EEDCB9A}" type="parTrans" cxnId="{2B2DDBA8-7DF1-4708-8062-6469BB7E7D23}">
      <dgm:prSet/>
      <dgm:spPr/>
    </dgm:pt>
    <dgm:pt modelId="{5DD338DF-DDBF-4DE9-817F-106CC87EEFEC}" type="sibTrans" cxnId="{2B2DDBA8-7DF1-4708-8062-6469BB7E7D23}">
      <dgm:prSet/>
      <dgm:spPr/>
    </dgm:pt>
    <dgm:pt modelId="{A96E98F8-9BFA-497F-B3E2-6EC1857976D3}">
      <dgm:prSet phldr="0"/>
      <dgm:spPr/>
      <dgm:t>
        <a:bodyPr/>
        <a:lstStyle/>
        <a:p>
          <a:pPr algn="l" rtl="0"/>
          <a:r>
            <a:rPr lang="en-US" u="none" dirty="0">
              <a:latin typeface="Calibri Light" panose="020F0302020204030204"/>
            </a:rPr>
            <a:t>NACDD Senate testimony submitted.</a:t>
          </a:r>
        </a:p>
      </dgm:t>
    </dgm:pt>
    <dgm:pt modelId="{88EE7A15-E5C6-4203-8EC6-ACF3E589D315}" type="parTrans" cxnId="{A3124EB3-2471-4E84-AF30-836D8FFB907B}">
      <dgm:prSet/>
      <dgm:spPr/>
    </dgm:pt>
    <dgm:pt modelId="{868C7916-9BDD-4A49-B7E1-C87EA6BD8E54}" type="sibTrans" cxnId="{A3124EB3-2471-4E84-AF30-836D8FFB907B}">
      <dgm:prSet/>
      <dgm:spPr/>
    </dgm:pt>
    <dgm:pt modelId="{4C1B73B6-598B-414C-B438-48567B4F13DA}" type="pres">
      <dgm:prSet presAssocID="{C9680EC6-0CC7-435D-B3CE-FA1482011C08}" presName="linear" presStyleCnt="0">
        <dgm:presLayoutVars>
          <dgm:animLvl val="lvl"/>
          <dgm:resizeHandles val="exact"/>
        </dgm:presLayoutVars>
      </dgm:prSet>
      <dgm:spPr/>
    </dgm:pt>
    <dgm:pt modelId="{F0A09D97-5611-4570-AF96-E3F5D998AD80}" type="pres">
      <dgm:prSet presAssocID="{3C6308F6-04D1-478C-9B17-2FE645E745D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E25F8F9E-1210-4FBA-AE44-09330111A461}" type="pres">
      <dgm:prSet presAssocID="{3C6308F6-04D1-478C-9B17-2FE645E745D7}" presName="childText" presStyleLbl="revTx" presStyleIdx="0" presStyleCnt="2">
        <dgm:presLayoutVars>
          <dgm:bulletEnabled val="1"/>
        </dgm:presLayoutVars>
      </dgm:prSet>
      <dgm:spPr/>
    </dgm:pt>
    <dgm:pt modelId="{D7B7FC56-0B15-47FB-AF68-C1B9BA1BE29E}" type="pres">
      <dgm:prSet presAssocID="{C3CFF73C-3215-4192-82FE-D5B101DD768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A9234559-8C54-486C-9243-96D34802EBF5}" type="pres">
      <dgm:prSet presAssocID="{C3CFF73C-3215-4192-82FE-D5B101DD768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17455000-CC2A-4FD6-B835-A0DB867DE103}" type="presOf" srcId="{7B81594B-34B5-46E1-88BF-193F745E52E9}" destId="{A9234559-8C54-486C-9243-96D34802EBF5}" srcOrd="0" destOrd="0" presId="urn:microsoft.com/office/officeart/2005/8/layout/vList2"/>
    <dgm:cxn modelId="{DD962916-B779-4BE8-BA98-7858C5DCACB7}" srcId="{C9680EC6-0CC7-435D-B3CE-FA1482011C08}" destId="{3C6308F6-04D1-478C-9B17-2FE645E745D7}" srcOrd="0" destOrd="0" parTransId="{42C21877-13A9-4ABC-8C23-D8AF16D63802}" sibTransId="{BC3B9127-5DA3-4960-8BEF-EC16A4C1CC8C}"/>
    <dgm:cxn modelId="{2B026931-9CCF-41CB-BEC4-E0184ADB1F05}" srcId="{3C6308F6-04D1-478C-9B17-2FE645E745D7}" destId="{157089F9-0390-4D05-B2B5-30157E4C40E3}" srcOrd="1" destOrd="0" parTransId="{ACC04238-855D-4009-BB7F-C89F0D33B1A5}" sibTransId="{DA9A6F9B-963E-4F14-8118-EA218698132B}"/>
    <dgm:cxn modelId="{E3D25248-7140-4DFC-8CFC-910E39C76901}" srcId="{3C6308F6-04D1-478C-9B17-2FE645E745D7}" destId="{CD2763E0-6814-410D-AF23-9284F7593CA1}" srcOrd="0" destOrd="0" parTransId="{3B50D6E8-C863-46AA-953A-438F2426B322}" sibTransId="{23029B94-BA90-408C-A9A1-F97193679F1F}"/>
    <dgm:cxn modelId="{C0673850-C61A-433F-B50F-F04FF90C99CA}" type="presOf" srcId="{CD2763E0-6814-410D-AF23-9284F7593CA1}" destId="{E25F8F9E-1210-4FBA-AE44-09330111A461}" srcOrd="0" destOrd="0" presId="urn:microsoft.com/office/officeart/2005/8/layout/vList2"/>
    <dgm:cxn modelId="{24F85750-A5D1-4DB9-81E7-4752939432FE}" srcId="{C3CFF73C-3215-4192-82FE-D5B101DD768C}" destId="{7B81594B-34B5-46E1-88BF-193F745E52E9}" srcOrd="0" destOrd="0" parTransId="{0F6A8BFD-C100-4B8C-A24B-A3A147569D8A}" sibTransId="{24648576-8615-4713-A9DC-44ECDA97881B}"/>
    <dgm:cxn modelId="{31BB5077-9602-4C91-8A0B-17D9ADC8B812}" type="presOf" srcId="{C9680EC6-0CC7-435D-B3CE-FA1482011C08}" destId="{4C1B73B6-598B-414C-B438-48567B4F13DA}" srcOrd="0" destOrd="0" presId="urn:microsoft.com/office/officeart/2005/8/layout/vList2"/>
    <dgm:cxn modelId="{1BD0F15A-A1C6-4138-8A7E-60CCB6858BB7}" type="presOf" srcId="{C3CFF73C-3215-4192-82FE-D5B101DD768C}" destId="{D7B7FC56-0B15-47FB-AF68-C1B9BA1BE29E}" srcOrd="0" destOrd="0" presId="urn:microsoft.com/office/officeart/2005/8/layout/vList2"/>
    <dgm:cxn modelId="{517E1099-4DA7-4291-8761-5B84B92B0A49}" type="presOf" srcId="{A96E98F8-9BFA-497F-B3E2-6EC1857976D3}" destId="{E25F8F9E-1210-4FBA-AE44-09330111A461}" srcOrd="0" destOrd="2" presId="urn:microsoft.com/office/officeart/2005/8/layout/vList2"/>
    <dgm:cxn modelId="{2B2DDBA8-7DF1-4708-8062-6469BB7E7D23}" srcId="{C9680EC6-0CC7-435D-B3CE-FA1482011C08}" destId="{C3CFF73C-3215-4192-82FE-D5B101DD768C}" srcOrd="1" destOrd="0" parTransId="{220772DB-D070-4B2C-9029-06361EEDCB9A}" sibTransId="{5DD338DF-DDBF-4DE9-817F-106CC87EEFEC}"/>
    <dgm:cxn modelId="{BBB810AF-0520-47BC-8E89-5F0D68F30E8F}" type="presOf" srcId="{3C6308F6-04D1-478C-9B17-2FE645E745D7}" destId="{F0A09D97-5611-4570-AF96-E3F5D998AD80}" srcOrd="0" destOrd="0" presId="urn:microsoft.com/office/officeart/2005/8/layout/vList2"/>
    <dgm:cxn modelId="{A3124EB3-2471-4E84-AF30-836D8FFB907B}" srcId="{3C6308F6-04D1-478C-9B17-2FE645E745D7}" destId="{A96E98F8-9BFA-497F-B3E2-6EC1857976D3}" srcOrd="2" destOrd="0" parTransId="{88EE7A15-E5C6-4203-8EC6-ACF3E589D315}" sibTransId="{868C7916-9BDD-4A49-B7E1-C87EA6BD8E54}"/>
    <dgm:cxn modelId="{09F38CDD-4ACA-4CE9-8468-2347526D7E1D}" type="presOf" srcId="{157089F9-0390-4D05-B2B5-30157E4C40E3}" destId="{E25F8F9E-1210-4FBA-AE44-09330111A461}" srcOrd="0" destOrd="1" presId="urn:microsoft.com/office/officeart/2005/8/layout/vList2"/>
    <dgm:cxn modelId="{B4D67ED2-EB8A-400E-86E3-588A26C9C555}" type="presParOf" srcId="{4C1B73B6-598B-414C-B438-48567B4F13DA}" destId="{F0A09D97-5611-4570-AF96-E3F5D998AD80}" srcOrd="0" destOrd="0" presId="urn:microsoft.com/office/officeart/2005/8/layout/vList2"/>
    <dgm:cxn modelId="{ACA9C00B-055D-411C-BA07-34DA223F03F8}" type="presParOf" srcId="{4C1B73B6-598B-414C-B438-48567B4F13DA}" destId="{E25F8F9E-1210-4FBA-AE44-09330111A461}" srcOrd="1" destOrd="0" presId="urn:microsoft.com/office/officeart/2005/8/layout/vList2"/>
    <dgm:cxn modelId="{F91A5D56-A75D-43F1-ADD0-94160DDD572E}" type="presParOf" srcId="{4C1B73B6-598B-414C-B438-48567B4F13DA}" destId="{D7B7FC56-0B15-47FB-AF68-C1B9BA1BE29E}" srcOrd="2" destOrd="0" presId="urn:microsoft.com/office/officeart/2005/8/layout/vList2"/>
    <dgm:cxn modelId="{BCE247EE-0627-4E88-A89A-08B307602EE6}" type="presParOf" srcId="{4C1B73B6-598B-414C-B438-48567B4F13DA}" destId="{A9234559-8C54-486C-9243-96D34802EBF5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A09D97-5611-4570-AF96-E3F5D998AD80}">
      <dsp:nvSpPr>
        <dsp:cNvPr id="0" name=""/>
        <dsp:cNvSpPr/>
      </dsp:nvSpPr>
      <dsp:spPr>
        <a:xfrm>
          <a:off x="0" y="248745"/>
          <a:ext cx="5821757" cy="98338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kern="1200" dirty="0">
              <a:latin typeface="Calibri Light" panose="020F0302020204030204"/>
            </a:rPr>
            <a:t>Appropriations FY2023</a:t>
          </a:r>
        </a:p>
      </dsp:txBody>
      <dsp:txXfrm>
        <a:off x="48005" y="296750"/>
        <a:ext cx="5725747" cy="887374"/>
      </dsp:txXfrm>
    </dsp:sp>
    <dsp:sp modelId="{E25F8F9E-1210-4FBA-AE44-09330111A461}">
      <dsp:nvSpPr>
        <dsp:cNvPr id="0" name=""/>
        <dsp:cNvSpPr/>
      </dsp:nvSpPr>
      <dsp:spPr>
        <a:xfrm>
          <a:off x="0" y="1232130"/>
          <a:ext cx="5821757" cy="3055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52070" rIns="291592" bIns="52070" numCol="1" spcCol="1270" anchor="t" anchorCtr="0">
          <a:noAutofit/>
        </a:bodyPr>
        <a:lstStyle/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u="none" kern="1200" dirty="0">
              <a:latin typeface="Calibri Light" panose="020F0302020204030204"/>
            </a:rPr>
            <a:t>Murphy "Dear Colleague" in the works.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u="none" kern="1200" dirty="0">
              <a:latin typeface="Calibri Light" panose="020F0302020204030204"/>
            </a:rPr>
            <a:t>DD Council "Sign On Letter" sent to members of Congress. </a:t>
          </a:r>
        </a:p>
        <a:p>
          <a:pPr marL="285750" lvl="1" indent="-285750" algn="l" defTabSz="14224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u="none" kern="1200" dirty="0">
              <a:latin typeface="Calibri Light" panose="020F0302020204030204"/>
            </a:rPr>
            <a:t>NACDD Senate testimony submitted.</a:t>
          </a:r>
        </a:p>
      </dsp:txBody>
      <dsp:txXfrm>
        <a:off x="0" y="1232130"/>
        <a:ext cx="5821757" cy="3055320"/>
      </dsp:txXfrm>
    </dsp:sp>
    <dsp:sp modelId="{D7B7FC56-0B15-47FB-AF68-C1B9BA1BE29E}">
      <dsp:nvSpPr>
        <dsp:cNvPr id="0" name=""/>
        <dsp:cNvSpPr/>
      </dsp:nvSpPr>
      <dsp:spPr>
        <a:xfrm>
          <a:off x="0" y="4287450"/>
          <a:ext cx="5821757" cy="98338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210" tIns="156210" rIns="156210" bIns="156210" numCol="1" spcCol="1270" anchor="ctr" anchorCtr="0">
          <a:noAutofit/>
        </a:bodyPr>
        <a:lstStyle/>
        <a:p>
          <a:pPr marL="0" lvl="0" indent="0" algn="l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100" u="none" kern="1200" dirty="0">
              <a:latin typeface="Calibri Light" panose="020F0302020204030204"/>
            </a:rPr>
            <a:t>Build</a:t>
          </a:r>
          <a:r>
            <a:rPr lang="en-US" sz="4100" u="none" kern="1200" dirty="0"/>
            <a:t> Back Better</a:t>
          </a:r>
          <a:endParaRPr lang="en-US" sz="4100" kern="1200" dirty="0"/>
        </a:p>
      </dsp:txBody>
      <dsp:txXfrm>
        <a:off x="48005" y="4335455"/>
        <a:ext cx="5725747" cy="887374"/>
      </dsp:txXfrm>
    </dsp:sp>
    <dsp:sp modelId="{A9234559-8C54-486C-9243-96D34802EBF5}">
      <dsp:nvSpPr>
        <dsp:cNvPr id="0" name=""/>
        <dsp:cNvSpPr/>
      </dsp:nvSpPr>
      <dsp:spPr>
        <a:xfrm>
          <a:off x="0" y="5270835"/>
          <a:ext cx="5821757" cy="678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841" tIns="52070" rIns="291592" bIns="52070" numCol="1" spcCol="1270" anchor="t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200" u="none" kern="1200" dirty="0"/>
            <a:t>On hold. </a:t>
          </a:r>
          <a:endParaRPr lang="en-US" sz="3200" kern="1200" dirty="0"/>
        </a:p>
      </dsp:txBody>
      <dsp:txXfrm>
        <a:off x="0" y="5270835"/>
        <a:ext cx="5821757" cy="678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19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23781 14780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0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14275 16383 0 0,'0'0'0'0'0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1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2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23705 14279 16383 0 0,'0'0'0'0'0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3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27172 12719 16383 0 0,'0'0'0'0'0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4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5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27118 12944 16383 0 0,'0'0'0'0'0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01-05T19:08:28.426"/>
    </inkml:context>
    <inkml:brush xml:id="br0">
      <inkml:brushProperty name="width" value="0.1" units="cm"/>
      <inkml:brushProperty name="height" value="0.1" units="cm"/>
    </inkml:brush>
  </inkml:definitions>
  <inkml:trace contextRef="#ctx0" brushRef="#br0">27577 15055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5/11/2022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9396C-6704-4805-B01C-B1E51C0A9950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787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customXml" Target="../ink/ink5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customXml" Target="../ink/ink4.xml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customXml" Target="../ink/ink3.xml"/><Relationship Id="rId5" Type="http://schemas.openxmlformats.org/officeDocument/2006/relationships/diagramQuickStyle" Target="../diagrams/quickStyle1.xml"/><Relationship Id="rId15" Type="http://schemas.openxmlformats.org/officeDocument/2006/relationships/customXml" Target="../ink/ink7.xml"/><Relationship Id="rId10" Type="http://schemas.openxmlformats.org/officeDocument/2006/relationships/customXml" Target="../ink/ink2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Relationship Id="rId14" Type="http://schemas.openxmlformats.org/officeDocument/2006/relationships/customXml" Target="../ink/ink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bit.ly/37z85IY.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us02web.zoom.us/j/8215649001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May 11, 2022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819A166-7571-4003-A6B8-B62034C3ED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093209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17ADD2-A56F-4F8A-8A2C-B1F385B7B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bg1"/>
                </a:solidFill>
                <a:cs typeface="Calibri Light"/>
              </a:rPr>
              <a:t>Legislative Update</a:t>
            </a:r>
            <a:endParaRPr lang="en-US" sz="3600">
              <a:solidFill>
                <a:schemeClr val="bg1"/>
              </a:solidFill>
              <a:cs typeface="Calibri Light"/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CCB6CDB-DD77-4DC7-8C5A-99BCDD3658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8810867"/>
              </p:ext>
            </p:extLst>
          </p:nvPr>
        </p:nvGraphicFramePr>
        <p:xfrm>
          <a:off x="5899478" y="220181"/>
          <a:ext cx="5821757" cy="6198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318" name="Rectangle 4317">
            <a:extLst>
              <a:ext uri="{FF2B5EF4-FFF2-40B4-BE49-F238E27FC236}">
                <a16:creationId xmlns:a16="http://schemas.microsoft.com/office/drawing/2014/main" id="{6F8FC799-B89D-41AF-835B-7B472768F4C3}"/>
              </a:ext>
            </a:extLst>
          </p:cNvPr>
          <p:cNvSpPr/>
          <p:nvPr/>
        </p:nvSpPr>
        <p:spPr>
          <a:xfrm>
            <a:off x="5267163" y="653476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20" name="Rectangle 4319">
            <a:extLst>
              <a:ext uri="{FF2B5EF4-FFF2-40B4-BE49-F238E27FC236}">
                <a16:creationId xmlns:a16="http://schemas.microsoft.com/office/drawing/2014/main" id="{8FA6B61A-1400-4788-9A3A-B4F90EFD5C8B}"/>
              </a:ext>
            </a:extLst>
          </p:cNvPr>
          <p:cNvSpPr/>
          <p:nvPr/>
        </p:nvSpPr>
        <p:spPr>
          <a:xfrm>
            <a:off x="5271048" y="4683341"/>
            <a:ext cx="489859" cy="489858"/>
          </a:xfrm>
          <a:prstGeom prst="rect">
            <a:avLst/>
          </a:prstGeom>
          <a:solidFill>
            <a:srgbClr val="FFFF00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14:cNvPr>
              <p14:cNvContentPartPr/>
              <p14:nvPr/>
            </p14:nvContentPartPr>
            <p14:xfrm>
              <a:off x="6803870" y="5736917"/>
              <a:ext cx="9525" cy="9525"/>
            </p14:xfrm>
          </p:contentPart>
        </mc:Choice>
        <mc:Fallback xmlns="">
          <p:pic>
            <p:nvPicPr>
              <p:cNvPr id="8969" name="Ink 8968">
                <a:extLst>
                  <a:ext uri="{FF2B5EF4-FFF2-40B4-BE49-F238E27FC236}">
                    <a16:creationId xmlns:a16="http://schemas.microsoft.com/office/drawing/2014/main" id="{B01650D7-A6C4-47EE-AC0C-DAA26ED8243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327620" y="5260667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14:cNvPr>
              <p14:cNvContentPartPr/>
              <p14:nvPr/>
            </p14:nvContentPartPr>
            <p14:xfrm>
              <a:off x="6773773" y="5538006"/>
              <a:ext cx="9525" cy="9525"/>
            </p14:xfrm>
          </p:contentPart>
        </mc:Choice>
        <mc:Fallback xmlns="">
          <p:pic>
            <p:nvPicPr>
              <p:cNvPr id="8970" name="Ink 8969">
                <a:extLst>
                  <a:ext uri="{FF2B5EF4-FFF2-40B4-BE49-F238E27FC236}">
                    <a16:creationId xmlns:a16="http://schemas.microsoft.com/office/drawing/2014/main" id="{5CB905E0-EA63-474F-9CFF-963CE3AE43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1756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1" name="Ink 8970">
                <a:extLst>
                  <a:ext uri="{FF2B5EF4-FFF2-40B4-BE49-F238E27FC236}">
                    <a16:creationId xmlns:a16="http://schemas.microsoft.com/office/drawing/2014/main" id="{157DC739-6C3E-4A4F-AA4B-D08E9B1901E7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14:cNvPr>
              <p14:cNvContentPartPr/>
              <p14:nvPr/>
            </p14:nvContentPartPr>
            <p14:xfrm>
              <a:off x="6773773" y="5539510"/>
              <a:ext cx="9525" cy="9525"/>
            </p14:xfrm>
          </p:contentPart>
        </mc:Choice>
        <mc:Fallback xmlns="">
          <p:pic>
            <p:nvPicPr>
              <p:cNvPr id="8972" name="Ink 8971">
                <a:extLst>
                  <a:ext uri="{FF2B5EF4-FFF2-40B4-BE49-F238E27FC236}">
                    <a16:creationId xmlns:a16="http://schemas.microsoft.com/office/drawing/2014/main" id="{AEB0479D-4044-4F9F-A956-DEDD6DAFA24F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297523" y="506326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14:cNvPr>
              <p14:cNvContentPartPr/>
              <p14:nvPr/>
            </p14:nvContentPartPr>
            <p14:xfrm>
              <a:off x="8141515" y="4923870"/>
              <a:ext cx="9525" cy="9525"/>
            </p14:xfrm>
          </p:contentPart>
        </mc:Choice>
        <mc:Fallback xmlns="">
          <p:pic>
            <p:nvPicPr>
              <p:cNvPr id="8973" name="Ink 8972">
                <a:extLst>
                  <a:ext uri="{FF2B5EF4-FFF2-40B4-BE49-F238E27FC236}">
                    <a16:creationId xmlns:a16="http://schemas.microsoft.com/office/drawing/2014/main" id="{805AF6DF-C0FB-456E-B27D-1395132039ED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65265" y="4447620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4" name="Ink 8973">
                <a:extLst>
                  <a:ext uri="{FF2B5EF4-FFF2-40B4-BE49-F238E27FC236}">
                    <a16:creationId xmlns:a16="http://schemas.microsoft.com/office/drawing/2014/main" id="{2D5B7EAF-44EB-4024-A5BE-3E4B1995226B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14:cNvPr>
              <p14:cNvContentPartPr/>
              <p14:nvPr/>
            </p14:nvContentPartPr>
            <p14:xfrm>
              <a:off x="8120448" y="5012638"/>
              <a:ext cx="9525" cy="9525"/>
            </p14:xfrm>
          </p:contentPart>
        </mc:Choice>
        <mc:Fallback xmlns="">
          <p:pic>
            <p:nvPicPr>
              <p:cNvPr id="8975" name="Ink 8974">
                <a:extLst>
                  <a:ext uri="{FF2B5EF4-FFF2-40B4-BE49-F238E27FC236}">
                    <a16:creationId xmlns:a16="http://schemas.microsoft.com/office/drawing/2014/main" id="{BEC4C667-876A-4F7C-81C4-04801F42ACA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644198" y="4536388"/>
                <a:ext cx="952500" cy="9525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14:cNvPr>
              <p14:cNvContentPartPr/>
              <p14:nvPr/>
            </p14:nvContentPartPr>
            <p14:xfrm>
              <a:off x="8301467" y="5845670"/>
              <a:ext cx="9525" cy="9525"/>
            </p14:xfrm>
          </p:contentPart>
        </mc:Choice>
        <mc:Fallback xmlns="">
          <p:pic>
            <p:nvPicPr>
              <p:cNvPr id="8976" name="Ink 8975">
                <a:extLst>
                  <a:ext uri="{FF2B5EF4-FFF2-40B4-BE49-F238E27FC236}">
                    <a16:creationId xmlns:a16="http://schemas.microsoft.com/office/drawing/2014/main" id="{EEF1CDFC-EFE2-4F53-91FD-69B27670E19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7825217" y="5369420"/>
                <a:ext cx="952500" cy="9525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210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E317F1-C9E0-C552-F3D7-9848F6BFB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81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cs typeface="Calibri Light"/>
              </a:rPr>
              <a:t>NACDD Policy Committee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82270-44DB-FC7D-CF1B-DA1BB8F110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384"/>
            <a:ext cx="10515600" cy="92671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cs typeface="Calibri"/>
              </a:rPr>
              <a:t>37 DD Councils signed on to letter educating members of congressional appropriations committees on work of the DD Council network. </a:t>
            </a:r>
            <a:endParaRPr lang="en-US"/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188C343-BFB2-48B6-5B8F-7DE6085545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245282"/>
              </p:ext>
            </p:extLst>
          </p:nvPr>
        </p:nvGraphicFramePr>
        <p:xfrm>
          <a:off x="381000" y="1932878"/>
          <a:ext cx="4458137" cy="47560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137">
                  <a:extLst>
                    <a:ext uri="{9D8B030D-6E8A-4147-A177-3AD203B41FA5}">
                      <a16:colId xmlns:a16="http://schemas.microsoft.com/office/drawing/2014/main" val="4234995274"/>
                    </a:ext>
                  </a:extLst>
                </a:gridCol>
              </a:tblGrid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Alabama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3509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Alaska Governor’s Council on Disabilities </a:t>
                      </a:r>
                      <a:endParaRPr lang="en-US" sz="1200">
                        <a:effectLst/>
                      </a:endParaRP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221762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Arizona Developmental Disabilities Planning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194882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California State </a:t>
                      </a:r>
                      <a:r>
                        <a:rPr lang="en-US" sz="1200" dirty="0" err="1">
                          <a:effectLst/>
                        </a:rPr>
                        <a:t>Counil</a:t>
                      </a:r>
                      <a:r>
                        <a:rPr lang="en-US" sz="1200" dirty="0">
                          <a:effectLst/>
                        </a:rPr>
                        <a:t>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310601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CNMI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257208"/>
                  </a:ext>
                </a:extLst>
              </a:tr>
              <a:tr h="325759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Delaware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5172417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Developmental Disabilities Council of Oklahoma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3832421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Georgia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304839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Governor's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9628252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Hawaii State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7834468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Illinois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4344225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Indiana Governor's Council for People with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8989771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Iowa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56528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Kansas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757935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Louisiana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410312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B256C44-011F-BB6B-D2FD-6A8E09CA87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0816879"/>
              </p:ext>
            </p:extLst>
          </p:nvPr>
        </p:nvGraphicFramePr>
        <p:xfrm>
          <a:off x="3928241" y="1985429"/>
          <a:ext cx="4458137" cy="4746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137">
                  <a:extLst>
                    <a:ext uri="{9D8B030D-6E8A-4147-A177-3AD203B41FA5}">
                      <a16:colId xmlns:a16="http://schemas.microsoft.com/office/drawing/2014/main" val="4234995274"/>
                    </a:ext>
                  </a:extLst>
                </a:gridCol>
              </a:tblGrid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Maine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8410312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Maryland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52713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Massachusetts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75131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Michigan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26236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Minnesota Governor’s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16689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Missouri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24754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Nebraska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777300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Nevada </a:t>
                      </a:r>
                      <a:r>
                        <a:rPr lang="en-US" sz="1200" dirty="0" err="1">
                          <a:effectLst/>
                        </a:rPr>
                        <a:t>Governors’s</a:t>
                      </a:r>
                      <a:r>
                        <a:rPr lang="en-US" sz="1200" dirty="0">
                          <a:effectLst/>
                        </a:rPr>
                        <a:t>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58374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New Hampshire Council on Developmental Disabilities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521015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New Jersey Council on Developmental Disabilities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276778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New York State Developmental Disabilities Planning Council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5428500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North Carolina Council on Developmental Disabilities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66981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North Dakota State Council on Developmental Disabilities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0760810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North Dakota State Council on Developmental Disabilities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10451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lvl="0" rtl="0">
                        <a:buNone/>
                      </a:pPr>
                      <a:r>
                        <a:rPr lang="en-US" sz="1200" dirty="0">
                          <a:effectLst/>
                        </a:rPr>
                        <a:t>Puerto Rico Developmental Disabilities Council</a:t>
                      </a:r>
                      <a:endParaRPr lang="en-US"/>
                    </a:p>
                  </a:txBody>
                  <a:tcPr marL="28575" marR="28575" marT="19050" marB="1905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601979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7AE1F82E-FBCE-0535-149E-860A9E71CD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75233"/>
              </p:ext>
            </p:extLst>
          </p:nvPr>
        </p:nvGraphicFramePr>
        <p:xfrm>
          <a:off x="7808309" y="1941634"/>
          <a:ext cx="4458137" cy="22151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58137">
                  <a:extLst>
                    <a:ext uri="{9D8B030D-6E8A-4147-A177-3AD203B41FA5}">
                      <a16:colId xmlns:a16="http://schemas.microsoft.com/office/drawing/2014/main" val="4234995274"/>
                    </a:ext>
                  </a:extLst>
                </a:gridCol>
              </a:tblGrid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</a:rPr>
                        <a:t>South Dakota Council on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6527136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Texas Council for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5175131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Utah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1262363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Vermont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216689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Virginia Board for People with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78247544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Washington State Developmental Disabilities Council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2777300"/>
                  </a:ext>
                </a:extLst>
              </a:tr>
              <a:tr h="316452">
                <a:tc>
                  <a:txBody>
                    <a:bodyPr/>
                    <a:lstStyle/>
                    <a:p>
                      <a:pPr rtl="0" fontAlgn="b"/>
                      <a:r>
                        <a:rPr lang="en-US" sz="1200" dirty="0">
                          <a:effectLst/>
                        </a:rPr>
                        <a:t>Wisconsin Board for People with Developmental Disabilities</a:t>
                      </a:r>
                    </a:p>
                  </a:txBody>
                  <a:tcPr marL="28575" marR="28575" marT="19050" marB="1905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15837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876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FF679723-29FB-BE60-598B-6107824554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92" r="13608" b="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277B3B-0ED2-1A27-F889-178440E0E7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300">
                <a:solidFill>
                  <a:schemeClr val="tx1">
                    <a:lumMod val="85000"/>
                    <a:lumOff val="15000"/>
                  </a:schemeClr>
                </a:solidFill>
              </a:rPr>
              <a:t>Next NACDD Policy Committee Action</a:t>
            </a:r>
            <a:br>
              <a:rPr lang="en-US" sz="230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300">
                <a:solidFill>
                  <a:schemeClr val="tx1">
                    <a:lumMod val="85000"/>
                    <a:lumOff val="15000"/>
                  </a:schemeClr>
                </a:solidFill>
              </a:rPr>
              <a:t>Educating members of Congress on Competitive and Integrated Employment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30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16C4B2-236A-BB31-B200-E5F7C9110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latin typeface="Calibri"/>
                <a:cs typeface="Calibri"/>
              </a:rPr>
              <a:t>Savings Penalty Elimination Act Introduced</a:t>
            </a:r>
            <a:endParaRPr lang="en-US">
              <a:solidFill>
                <a:srgbClr val="FFFFFF"/>
              </a:solidFill>
              <a:cs typeface="Calibri Light" panose="020F0302020204030204"/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7DADD-82F8-92C2-6B2C-6DFAEB06B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>
                <a:ea typeface="+mn-lt"/>
                <a:cs typeface="+mn-lt"/>
              </a:rPr>
              <a:t>Introduced by Senators Rob Portman (R-OH) and Sherrod Brown (D-OH), would increase SSI income limits from $2000 for individuals and $3000 for married couples to $10,000 for individuals and $20,000 for married couples. Moreover, the legislation would tie the asset limits to inflation going forward to ensure they keep pace with economic reality. See Portman Press Release at </a:t>
            </a:r>
            <a:r>
              <a:rPr lang="en-US" dirty="0">
                <a:ea typeface="+mn-lt"/>
                <a:cs typeface="+mn-lt"/>
                <a:hlinkClick r:id="rId2"/>
              </a:rPr>
              <a:t>https://bit.ly/37z85IY.</a:t>
            </a:r>
            <a:r>
              <a:rPr lang="en-US" dirty="0">
                <a:ea typeface="+mn-lt"/>
                <a:cs typeface="+mn-lt"/>
              </a:rPr>
              <a:t>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49364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388C-9105-4FAD-832F-F56370A28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322" y="849893"/>
            <a:ext cx="10515600" cy="3570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Next Public Policy Committee Meeting</a:t>
            </a:r>
            <a:endParaRPr lang="en-US" dirty="0"/>
          </a:p>
          <a:p>
            <a:pPr marL="0" indent="0" algn="ctr">
              <a:buNone/>
            </a:pPr>
            <a:r>
              <a:rPr lang="en-US" dirty="0">
                <a:ea typeface="+mn-lt"/>
                <a:cs typeface="+mn-lt"/>
              </a:rPr>
              <a:t>Thursday, June 3, 2pm Eastern</a:t>
            </a:r>
          </a:p>
          <a:p>
            <a:pPr marL="0" indent="0" algn="ctr">
              <a:buNone/>
            </a:pPr>
            <a:br>
              <a:rPr lang="en-US" dirty="0">
                <a:ea typeface="+mn-lt"/>
                <a:cs typeface="+mn-lt"/>
              </a:rPr>
            </a:br>
            <a:r>
              <a:rPr lang="en-US" dirty="0">
                <a:ea typeface="+mn-lt"/>
                <a:cs typeface="+mn-lt"/>
              </a:rPr>
              <a:t>Join Zoom Meeting </a:t>
            </a:r>
            <a:r>
              <a:rPr lang="en-US" dirty="0">
                <a:ea typeface="+mn-lt"/>
                <a:cs typeface="+mn-lt"/>
                <a:hlinkClick r:id="rId2"/>
              </a:rPr>
              <a:t>https://us02web.zoom.us/j/82156490017</a:t>
            </a:r>
            <a:endParaRPr lang="en-US">
              <a:ea typeface="Calibri"/>
              <a:cs typeface="Calibri" panose="020F0502020204030204"/>
            </a:endParaRP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Meeting ID: 821 5649 0017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One tap mobile</a:t>
            </a:r>
          </a:p>
          <a:p>
            <a:pPr algn="ctr">
              <a:buNone/>
            </a:pPr>
            <a:r>
              <a:rPr lang="en-US" dirty="0">
                <a:ea typeface="+mn-lt"/>
                <a:cs typeface="+mn-lt"/>
              </a:rPr>
              <a:t>+13017158592,,82156490017# US (Washington DC)</a:t>
            </a:r>
          </a:p>
          <a:p>
            <a:pPr algn="ctr">
              <a:buNone/>
            </a:pPr>
            <a:endParaRPr lang="en-US"/>
          </a:p>
        </p:txBody>
      </p:sp>
      <p:pic>
        <p:nvPicPr>
          <p:cNvPr id="8" name="Picture 8" descr="Text&#10;&#10;Description automatically generated">
            <a:extLst>
              <a:ext uri="{FF2B5EF4-FFF2-40B4-BE49-F238E27FC236}">
                <a16:creationId xmlns:a16="http://schemas.microsoft.com/office/drawing/2014/main" id="{272F9A73-4B76-4776-B1CA-653054E6B6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863" y="4893266"/>
            <a:ext cx="5642517" cy="168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241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  <MediaLengthInSeconds xmlns="560c9c75-9737-4a47-90d7-3192440b0b55" xsi:nil="true"/>
  </documentManagement>
</p:properties>
</file>

<file path=customXml/itemProps1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AD03C42-F8D4-4796-B0F4-4EFC0885DF44}">
  <ds:schemaRefs>
    <ds:schemaRef ds:uri="560c9c75-9737-4a47-90d7-3192440b0b55"/>
    <ds:schemaRef ds:uri="7244ee07-bebb-4256-851d-8920eeb3e1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D09B077-0848-447B-B74A-E56048556DDE}">
  <ds:schemaRefs>
    <ds:schemaRef ds:uri="560c9c75-9737-4a47-90d7-3192440b0b55"/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NACDD  Policy Update May 11, 2022</vt:lpstr>
      <vt:lpstr>Legislative Update</vt:lpstr>
      <vt:lpstr>NACDD Policy Committee Action</vt:lpstr>
      <vt:lpstr>Next NACDD Policy Committee Action Educating members of Congress on Competitive and Integrated Employment</vt:lpstr>
      <vt:lpstr>Savings Penalty Elimination Act Introduced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962</cp:revision>
  <dcterms:created xsi:type="dcterms:W3CDTF">2020-12-23T19:57:03Z</dcterms:created>
  <dcterms:modified xsi:type="dcterms:W3CDTF">2022-05-11T20:10:49Z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</Properties>
</file>