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2"/>
  </p:notesMasterIdLst>
  <p:sldIdLst>
    <p:sldId id="256" r:id="rId5"/>
    <p:sldId id="266" r:id="rId6"/>
    <p:sldId id="301" r:id="rId7"/>
    <p:sldId id="302" r:id="rId8"/>
    <p:sldId id="300" r:id="rId9"/>
    <p:sldId id="303" r:id="rId10"/>
    <p:sldId id="29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A07"/>
    <a:srgbClr val="F7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121A96-F45F-CAB5-49FE-F4BCAA40AB65}" v="5" dt="2022-02-02T20:22:22.657"/>
    <p1510:client id="{3615651E-FE11-A61B-9C08-AE682BCA5333}" v="580" dt="2022-02-16T18:21:34.032"/>
    <p1510:client id="{36FDB27C-5973-CBD2-B63D-66CF7D67E7AF}" v="77" dt="2022-02-23T21:07:57.513"/>
    <p1510:client id="{499E2A11-7611-5322-14D9-E98349E6718C}" v="1084" dt="2022-05-04T20:46:01.339"/>
    <p1510:client id="{5831DC45-6867-2E5D-D4D4-C4A2C665B946}" v="2" dt="2022-02-02T20:23:14.477"/>
    <p1510:client id="{5FAF3BCF-3426-E27A-1C06-4A0C7131514B}" v="474" dt="2022-04-20T19:54:05.154"/>
    <p1510:client id="{627B2BE9-06C2-1F20-8E01-CBAF5097ECB6}" v="4" dt="2022-05-02T17:31:37.164"/>
    <p1510:client id="{7E4A51CF-0068-FD33-D87F-F7FC0380D28F}" v="858" dt="2022-04-20T20:05:07.247"/>
    <p1510:client id="{9288C29D-8524-5445-6ED7-FE3313F2A121}" v="220" dt="2022-02-02T20:53:33.769"/>
    <p1510:client id="{9C7C5829-B34B-5B52-F95C-7B8DC253BD6B}" v="53" dt="2022-01-12T20:45:27.870"/>
    <p1510:client id="{C1BC3C7F-88E0-5BC1-217C-3E56E2146AAE}" v="3" dt="2022-02-16T17:19:43.689"/>
    <p1510:client id="{C5FD2DB6-A304-209B-97C9-7524FAD4EF27}" v="8" dt="2022-02-23T21:41:05.023"/>
    <p1510:client id="{CBA08671-82F5-43B3-A730-5086210B110F}" v="1" dt="2022-01-12T21:16:50.353"/>
    <p1510:client id="{E9A1CBE1-D625-9EEA-3A97-6BA34476169A}" v="710" dt="2022-03-02T17:44:02.416"/>
    <p1510:client id="{EEC5C52F-5D16-D4FF-18A4-F7D1B3525790}" v="134" dt="2022-02-23T20:51:10.022"/>
    <p1510:client id="{F71BD2DB-B6A1-8AEB-4BC2-BF9484111DB4}" v="1161" dt="2022-01-26T18:59:30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Prangley" userId="S::eprangley@nacdd.org::7f058b9a-f90a-4281-a8c6-5ba31926f190" providerId="AD" clId="Web-{499E2A11-7611-5322-14D9-E98349E6718C}"/>
    <pc:docChg chg="addSld delSld modSld">
      <pc:chgData name="Erin Prangley" userId="S::eprangley@nacdd.org::7f058b9a-f90a-4281-a8c6-5ba31926f190" providerId="AD" clId="Web-{499E2A11-7611-5322-14D9-E98349E6718C}" dt="2022-05-04T20:46:01.339" v="865" actId="1076"/>
      <pc:docMkLst>
        <pc:docMk/>
      </pc:docMkLst>
      <pc:sldChg chg="delSp modSp">
        <pc:chgData name="Erin Prangley" userId="S::eprangley@nacdd.org::7f058b9a-f90a-4281-a8c6-5ba31926f190" providerId="AD" clId="Web-{499E2A11-7611-5322-14D9-E98349E6718C}" dt="2022-05-04T19:08:01.446" v="226" actId="20577"/>
        <pc:sldMkLst>
          <pc:docMk/>
          <pc:sldMk cId="1031210315" sldId="266"/>
        </pc:sldMkLst>
        <pc:spChg chg="mod">
          <ac:chgData name="Erin Prangley" userId="S::eprangley@nacdd.org::7f058b9a-f90a-4281-a8c6-5ba31926f190" providerId="AD" clId="Web-{499E2A11-7611-5322-14D9-E98349E6718C}" dt="2022-05-04T18:35:49.648" v="2" actId="1076"/>
          <ac:spMkLst>
            <pc:docMk/>
            <pc:sldMk cId="1031210315" sldId="266"/>
            <ac:spMk id="4318" creationId="{6F8FC799-B89D-41AF-835B-7B472768F4C3}"/>
          </ac:spMkLst>
        </pc:spChg>
        <pc:spChg chg="del">
          <ac:chgData name="Erin Prangley" userId="S::eprangley@nacdd.org::7f058b9a-f90a-4281-a8c6-5ba31926f190" providerId="AD" clId="Web-{499E2A11-7611-5322-14D9-E98349E6718C}" dt="2022-05-04T18:35:39.523" v="0"/>
          <ac:spMkLst>
            <pc:docMk/>
            <pc:sldMk cId="1031210315" sldId="266"/>
            <ac:spMk id="4319" creationId="{117E10F7-BCC0-406D-A0D3-CED02F5B9C3A}"/>
          </ac:spMkLst>
        </pc:spChg>
        <pc:spChg chg="mod">
          <ac:chgData name="Erin Prangley" userId="S::eprangley@nacdd.org::7f058b9a-f90a-4281-a8c6-5ba31926f190" providerId="AD" clId="Web-{499E2A11-7611-5322-14D9-E98349E6718C}" dt="2022-05-04T18:35:57.836" v="3" actId="1076"/>
          <ac:spMkLst>
            <pc:docMk/>
            <pc:sldMk cId="1031210315" sldId="266"/>
            <ac:spMk id="4320" creationId="{8FA6B61A-1400-4788-9A3A-B4F90EFD5C8B}"/>
          </ac:spMkLst>
        </pc:spChg>
        <pc:graphicFrameChg chg="modGraphic">
          <ac:chgData name="Erin Prangley" userId="S::eprangley@nacdd.org::7f058b9a-f90a-4281-a8c6-5ba31926f190" providerId="AD" clId="Web-{499E2A11-7611-5322-14D9-E98349E6718C}" dt="2022-05-04T19:08:01.446" v="226" actId="20577"/>
          <ac:graphicFrameMkLst>
            <pc:docMk/>
            <pc:sldMk cId="1031210315" sldId="266"/>
            <ac:graphicFrameMk id="5" creationId="{0CCB6CDB-DD77-4DC7-8C5A-99BCDD365899}"/>
          </ac:graphicFrameMkLst>
        </pc:graphicFrameChg>
      </pc:sldChg>
      <pc:sldChg chg="modSp">
        <pc:chgData name="Erin Prangley" userId="S::eprangley@nacdd.org::7f058b9a-f90a-4281-a8c6-5ba31926f190" providerId="AD" clId="Web-{499E2A11-7611-5322-14D9-E98349E6718C}" dt="2022-05-04T20:23:32.995" v="844" actId="20577"/>
        <pc:sldMkLst>
          <pc:docMk/>
          <pc:sldMk cId="2665241047" sldId="294"/>
        </pc:sldMkLst>
        <pc:spChg chg="mod">
          <ac:chgData name="Erin Prangley" userId="S::eprangley@nacdd.org::7f058b9a-f90a-4281-a8c6-5ba31926f190" providerId="AD" clId="Web-{499E2A11-7611-5322-14D9-E98349E6718C}" dt="2022-05-04T20:23:32.995" v="844" actId="20577"/>
          <ac:spMkLst>
            <pc:docMk/>
            <pc:sldMk cId="2665241047" sldId="294"/>
            <ac:spMk id="3" creationId="{613D388C-9105-4FAD-832F-F56370A28AEE}"/>
          </ac:spMkLst>
        </pc:spChg>
      </pc:sldChg>
      <pc:sldChg chg="del">
        <pc:chgData name="Erin Prangley" userId="S::eprangley@nacdd.org::7f058b9a-f90a-4281-a8c6-5ba31926f190" providerId="AD" clId="Web-{499E2A11-7611-5322-14D9-E98349E6718C}" dt="2022-05-04T19:39:00.678" v="571"/>
        <pc:sldMkLst>
          <pc:docMk/>
          <pc:sldMk cId="4025915338" sldId="297"/>
        </pc:sldMkLst>
      </pc:sldChg>
      <pc:sldChg chg="del">
        <pc:chgData name="Erin Prangley" userId="S::eprangley@nacdd.org::7f058b9a-f90a-4281-a8c6-5ba31926f190" providerId="AD" clId="Web-{499E2A11-7611-5322-14D9-E98349E6718C}" dt="2022-05-04T19:08:13.899" v="227"/>
        <pc:sldMkLst>
          <pc:docMk/>
          <pc:sldMk cId="2069105431" sldId="299"/>
        </pc:sldMkLst>
      </pc:sldChg>
      <pc:sldChg chg="addSp delSp modSp new mod setBg">
        <pc:chgData name="Erin Prangley" userId="S::eprangley@nacdd.org::7f058b9a-f90a-4281-a8c6-5ba31926f190" providerId="AD" clId="Web-{499E2A11-7611-5322-14D9-E98349E6718C}" dt="2022-05-04T19:05:42.661" v="199" actId="20577"/>
        <pc:sldMkLst>
          <pc:docMk/>
          <pc:sldMk cId="2805829516" sldId="301"/>
        </pc:sldMkLst>
        <pc:spChg chg="mod">
          <ac:chgData name="Erin Prangley" userId="S::eprangley@nacdd.org::7f058b9a-f90a-4281-a8c6-5ba31926f190" providerId="AD" clId="Web-{499E2A11-7611-5322-14D9-E98349E6718C}" dt="2022-05-04T19:04:03.096" v="189"/>
          <ac:spMkLst>
            <pc:docMk/>
            <pc:sldMk cId="2805829516" sldId="301"/>
            <ac:spMk id="2" creationId="{42D38EA3-9643-8A8B-8CD2-A4E8EEE50388}"/>
          </ac:spMkLst>
        </pc:spChg>
        <pc:spChg chg="add del">
          <ac:chgData name="Erin Prangley" userId="S::eprangley@nacdd.org::7f058b9a-f90a-4281-a8c6-5ba31926f190" providerId="AD" clId="Web-{499E2A11-7611-5322-14D9-E98349E6718C}" dt="2022-05-04T18:42:24.800" v="33"/>
          <ac:spMkLst>
            <pc:docMk/>
            <pc:sldMk cId="2805829516" sldId="301"/>
            <ac:spMk id="3" creationId="{87E008CA-F1BF-CC98-F0B8-A4BFEC90F263}"/>
          </ac:spMkLst>
        </pc:spChg>
        <pc:spChg chg="add mod">
          <ac:chgData name="Erin Prangley" userId="S::eprangley@nacdd.org::7f058b9a-f90a-4281-a8c6-5ba31926f190" providerId="AD" clId="Web-{499E2A11-7611-5322-14D9-E98349E6718C}" dt="2022-05-04T19:05:42.661" v="199" actId="20577"/>
          <ac:spMkLst>
            <pc:docMk/>
            <pc:sldMk cId="2805829516" sldId="301"/>
            <ac:spMk id="8" creationId="{BC364762-4088-C067-A8FA-3660D130B1DA}"/>
          </ac:spMkLst>
        </pc:spChg>
        <pc:spChg chg="add del">
          <ac:chgData name="Erin Prangley" userId="S::eprangley@nacdd.org::7f058b9a-f90a-4281-a8c6-5ba31926f190" providerId="AD" clId="Web-{499E2A11-7611-5322-14D9-E98349E6718C}" dt="2022-05-04T18:47:15.852" v="58"/>
          <ac:spMkLst>
            <pc:docMk/>
            <pc:sldMk cId="2805829516" sldId="301"/>
            <ac:spMk id="10" creationId="{1503D5C0-76BE-2088-6227-B102CB3C9E46}"/>
          </ac:spMkLst>
        </pc:spChg>
        <pc:spChg chg="add del">
          <ac:chgData name="Erin Prangley" userId="S::eprangley@nacdd.org::7f058b9a-f90a-4281-a8c6-5ba31926f190" providerId="AD" clId="Web-{499E2A11-7611-5322-14D9-E98349E6718C}" dt="2022-05-04T18:46:16.945" v="50"/>
          <ac:spMkLst>
            <pc:docMk/>
            <pc:sldMk cId="2805829516" sldId="301"/>
            <ac:spMk id="11" creationId="{823AC064-BC96-4F32-8AE1-B2FD38754823}"/>
          </ac:spMkLst>
        </pc:spChg>
        <pc:spChg chg="add del">
          <ac:chgData name="Erin Prangley" userId="S::eprangley@nacdd.org::7f058b9a-f90a-4281-a8c6-5ba31926f190" providerId="AD" clId="Web-{499E2A11-7611-5322-14D9-E98349E6718C}" dt="2022-05-04T19:04:03.096" v="189"/>
          <ac:spMkLst>
            <pc:docMk/>
            <pc:sldMk cId="2805829516" sldId="301"/>
            <ac:spMk id="17" creationId="{C1A2385B-1D2A-4E17-84FA-6CB7F0AAE473}"/>
          </ac:spMkLst>
        </pc:spChg>
        <pc:spChg chg="add del">
          <ac:chgData name="Erin Prangley" userId="S::eprangley@nacdd.org::7f058b9a-f90a-4281-a8c6-5ba31926f190" providerId="AD" clId="Web-{499E2A11-7611-5322-14D9-E98349E6718C}" dt="2022-05-04T19:04:03.096" v="189"/>
          <ac:spMkLst>
            <pc:docMk/>
            <pc:sldMk cId="2805829516" sldId="301"/>
            <ac:spMk id="18" creationId="{385E1BDC-A9B0-4A87-82E3-F3187F69A802}"/>
          </ac:spMkLst>
        </pc:spChg>
        <pc:spChg chg="add del">
          <ac:chgData name="Erin Prangley" userId="S::eprangley@nacdd.org::7f058b9a-f90a-4281-a8c6-5ba31926f190" providerId="AD" clId="Web-{499E2A11-7611-5322-14D9-E98349E6718C}" dt="2022-05-04T19:04:03.096" v="189"/>
          <ac:spMkLst>
            <pc:docMk/>
            <pc:sldMk cId="2805829516" sldId="301"/>
            <ac:spMk id="19" creationId="{5E791F2F-79DB-4CC0-9FA1-001E3E91E8B7}"/>
          </ac:spMkLst>
        </pc:spChg>
        <pc:spChg chg="add del">
          <ac:chgData name="Erin Prangley" userId="S::eprangley@nacdd.org::7f058b9a-f90a-4281-a8c6-5ba31926f190" providerId="AD" clId="Web-{499E2A11-7611-5322-14D9-E98349E6718C}" dt="2022-05-04T19:04:03.096" v="189"/>
          <ac:spMkLst>
            <pc:docMk/>
            <pc:sldMk cId="2805829516" sldId="301"/>
            <ac:spMk id="20" creationId="{0990C621-3B8B-4820-8328-D47EF7CE823C}"/>
          </ac:spMkLst>
        </pc:spChg>
        <pc:spChg chg="add">
          <ac:chgData name="Erin Prangley" userId="S::eprangley@nacdd.org::7f058b9a-f90a-4281-a8c6-5ba31926f190" providerId="AD" clId="Web-{499E2A11-7611-5322-14D9-E98349E6718C}" dt="2022-05-04T19:04:03.096" v="189"/>
          <ac:spMkLst>
            <pc:docMk/>
            <pc:sldMk cId="2805829516" sldId="301"/>
            <ac:spMk id="25" creationId="{AAAE94E3-A7DB-4868-B1E3-E49703488BBC}"/>
          </ac:spMkLst>
        </pc:spChg>
        <pc:spChg chg="add">
          <ac:chgData name="Erin Prangley" userId="S::eprangley@nacdd.org::7f058b9a-f90a-4281-a8c6-5ba31926f190" providerId="AD" clId="Web-{499E2A11-7611-5322-14D9-E98349E6718C}" dt="2022-05-04T19:04:03.096" v="189"/>
          <ac:spMkLst>
            <pc:docMk/>
            <pc:sldMk cId="2805829516" sldId="301"/>
            <ac:spMk id="31" creationId="{3873B707-463F-40B0-8227-E8CC6C67EB25}"/>
          </ac:spMkLst>
        </pc:spChg>
        <pc:spChg chg="add">
          <ac:chgData name="Erin Prangley" userId="S::eprangley@nacdd.org::7f058b9a-f90a-4281-a8c6-5ba31926f190" providerId="AD" clId="Web-{499E2A11-7611-5322-14D9-E98349E6718C}" dt="2022-05-04T19:04:03.096" v="189"/>
          <ac:spMkLst>
            <pc:docMk/>
            <pc:sldMk cId="2805829516" sldId="301"/>
            <ac:spMk id="33" creationId="{C13237C8-E62C-4F0D-A318-BD6FB6C2D138}"/>
          </ac:spMkLst>
        </pc:spChg>
        <pc:spChg chg="add">
          <ac:chgData name="Erin Prangley" userId="S::eprangley@nacdd.org::7f058b9a-f90a-4281-a8c6-5ba31926f190" providerId="AD" clId="Web-{499E2A11-7611-5322-14D9-E98349E6718C}" dt="2022-05-04T19:04:03.096" v="189"/>
          <ac:spMkLst>
            <pc:docMk/>
            <pc:sldMk cId="2805829516" sldId="301"/>
            <ac:spMk id="35" creationId="{19C9EAEA-39D0-4B0E-A0EB-51E7B26740B1}"/>
          </ac:spMkLst>
        </pc:spChg>
        <pc:spChg chg="add">
          <ac:chgData name="Erin Prangley" userId="S::eprangley@nacdd.org::7f058b9a-f90a-4281-a8c6-5ba31926f190" providerId="AD" clId="Web-{499E2A11-7611-5322-14D9-E98349E6718C}" dt="2022-05-04T19:04:03.096" v="189"/>
          <ac:spMkLst>
            <pc:docMk/>
            <pc:sldMk cId="2805829516" sldId="301"/>
            <ac:spMk id="37" creationId="{8CB5D2D7-DF65-4E86-BFBA-FFB9B5ACEB64}"/>
          </ac:spMkLst>
        </pc:spChg>
        <pc:grpChg chg="add">
          <ac:chgData name="Erin Prangley" userId="S::eprangley@nacdd.org::7f058b9a-f90a-4281-a8c6-5ba31926f190" providerId="AD" clId="Web-{499E2A11-7611-5322-14D9-E98349E6718C}" dt="2022-05-04T19:04:03.096" v="189"/>
          <ac:grpSpMkLst>
            <pc:docMk/>
            <pc:sldMk cId="2805829516" sldId="301"/>
            <ac:grpSpMk id="27" creationId="{1DE889C7-FAD6-4397-98E2-05D503484459}"/>
          </ac:grpSpMkLst>
        </pc:grpChg>
        <pc:picChg chg="add del mod">
          <ac:chgData name="Erin Prangley" userId="S::eprangley@nacdd.org::7f058b9a-f90a-4281-a8c6-5ba31926f190" providerId="AD" clId="Web-{499E2A11-7611-5322-14D9-E98349E6718C}" dt="2022-05-04T18:42:18.314" v="31"/>
          <ac:picMkLst>
            <pc:docMk/>
            <pc:sldMk cId="2805829516" sldId="301"/>
            <ac:picMk id="4" creationId="{C084E163-8556-BC81-D0B0-C5B935AEA94C}"/>
          </ac:picMkLst>
        </pc:picChg>
        <pc:picChg chg="add mod ord">
          <ac:chgData name="Erin Prangley" userId="S::eprangley@nacdd.org::7f058b9a-f90a-4281-a8c6-5ba31926f190" providerId="AD" clId="Web-{499E2A11-7611-5322-14D9-E98349E6718C}" dt="2022-05-04T19:04:31.909" v="194" actId="14100"/>
          <ac:picMkLst>
            <pc:docMk/>
            <pc:sldMk cId="2805829516" sldId="301"/>
            <ac:picMk id="5" creationId="{D4D22011-7037-DB55-D57D-734C740B182A}"/>
          </ac:picMkLst>
        </pc:picChg>
        <pc:picChg chg="add del mod">
          <ac:chgData name="Erin Prangley" userId="S::eprangley@nacdd.org::7f058b9a-f90a-4281-a8c6-5ba31926f190" providerId="AD" clId="Web-{499E2A11-7611-5322-14D9-E98349E6718C}" dt="2022-05-04T18:47:12.618" v="57"/>
          <ac:picMkLst>
            <pc:docMk/>
            <pc:sldMk cId="2805829516" sldId="301"/>
            <ac:picMk id="6" creationId="{8D6696FF-577C-2196-CAA3-D67442C2F1E9}"/>
          </ac:picMkLst>
        </pc:picChg>
        <pc:picChg chg="add mod ord">
          <ac:chgData name="Erin Prangley" userId="S::eprangley@nacdd.org::7f058b9a-f90a-4281-a8c6-5ba31926f190" providerId="AD" clId="Web-{499E2A11-7611-5322-14D9-E98349E6718C}" dt="2022-05-04T19:04:51.753" v="196" actId="1076"/>
          <ac:picMkLst>
            <pc:docMk/>
            <pc:sldMk cId="2805829516" sldId="301"/>
            <ac:picMk id="7" creationId="{D116D851-2849-0660-5565-6E5F80875765}"/>
          </ac:picMkLst>
        </pc:picChg>
        <pc:cxnChg chg="add del">
          <ac:chgData name="Erin Prangley" userId="S::eprangley@nacdd.org::7f058b9a-f90a-4281-a8c6-5ba31926f190" providerId="AD" clId="Web-{499E2A11-7611-5322-14D9-E98349E6718C}" dt="2022-05-04T18:46:16.945" v="50"/>
          <ac:cxnSpMkLst>
            <pc:docMk/>
            <pc:sldMk cId="2805829516" sldId="301"/>
            <ac:cxnSpMk id="13" creationId="{7E7C77BC-7138-40B1-A15B-20F57A494629}"/>
          </ac:cxnSpMkLst>
        </pc:cxnChg>
        <pc:cxnChg chg="add del">
          <ac:chgData name="Erin Prangley" userId="S::eprangley@nacdd.org::7f058b9a-f90a-4281-a8c6-5ba31926f190" providerId="AD" clId="Web-{499E2A11-7611-5322-14D9-E98349E6718C}" dt="2022-05-04T18:46:16.945" v="50"/>
          <ac:cxnSpMkLst>
            <pc:docMk/>
            <pc:sldMk cId="2805829516" sldId="301"/>
            <ac:cxnSpMk id="15" creationId="{DB146403-F3D6-484B-B2ED-97F9565D0370}"/>
          </ac:cxnSpMkLst>
        </pc:cxnChg>
      </pc:sldChg>
      <pc:sldChg chg="addSp delSp modSp new del">
        <pc:chgData name="Erin Prangley" userId="S::eprangley@nacdd.org::7f058b9a-f90a-4281-a8c6-5ba31926f190" providerId="AD" clId="Web-{499E2A11-7611-5322-14D9-E98349E6718C}" dt="2022-05-04T18:41:50.610" v="25"/>
        <pc:sldMkLst>
          <pc:docMk/>
          <pc:sldMk cId="2845808177" sldId="301"/>
        </pc:sldMkLst>
        <pc:spChg chg="add del">
          <ac:chgData name="Erin Prangley" userId="S::eprangley@nacdd.org::7f058b9a-f90a-4281-a8c6-5ba31926f190" providerId="AD" clId="Web-{499E2A11-7611-5322-14D9-E98349E6718C}" dt="2022-05-04T18:41:48.688" v="24"/>
          <ac:spMkLst>
            <pc:docMk/>
            <pc:sldMk cId="2845808177" sldId="301"/>
            <ac:spMk id="3" creationId="{52816DA0-8715-D6EC-0877-16E21457BA57}"/>
          </ac:spMkLst>
        </pc:spChg>
        <pc:picChg chg="add del mod ord">
          <ac:chgData name="Erin Prangley" userId="S::eprangley@nacdd.org::7f058b9a-f90a-4281-a8c6-5ba31926f190" providerId="AD" clId="Web-{499E2A11-7611-5322-14D9-E98349E6718C}" dt="2022-05-04T18:41:48.688" v="24"/>
          <ac:picMkLst>
            <pc:docMk/>
            <pc:sldMk cId="2845808177" sldId="301"/>
            <ac:picMk id="4" creationId="{2DFE0D58-B542-0063-EAAB-223191791F89}"/>
          </ac:picMkLst>
        </pc:picChg>
      </pc:sldChg>
      <pc:sldChg chg="addSp delSp modSp new mod setBg">
        <pc:chgData name="Erin Prangley" userId="S::eprangley@nacdd.org::7f058b9a-f90a-4281-a8c6-5ba31926f190" providerId="AD" clId="Web-{499E2A11-7611-5322-14D9-E98349E6718C}" dt="2022-05-04T20:44:49.993" v="847" actId="20577"/>
        <pc:sldMkLst>
          <pc:docMk/>
          <pc:sldMk cId="1500473620" sldId="302"/>
        </pc:sldMkLst>
        <pc:spChg chg="mod">
          <ac:chgData name="Erin Prangley" userId="S::eprangley@nacdd.org::7f058b9a-f90a-4281-a8c6-5ba31926f190" providerId="AD" clId="Web-{499E2A11-7611-5322-14D9-E98349E6718C}" dt="2022-05-04T19:38:18.895" v="570"/>
          <ac:spMkLst>
            <pc:docMk/>
            <pc:sldMk cId="1500473620" sldId="302"/>
            <ac:spMk id="2" creationId="{A9086107-2F7B-52CC-6D72-2E11E168125E}"/>
          </ac:spMkLst>
        </pc:spChg>
        <pc:spChg chg="del mod">
          <ac:chgData name="Erin Prangley" userId="S::eprangley@nacdd.org::7f058b9a-f90a-4281-a8c6-5ba31926f190" providerId="AD" clId="Web-{499E2A11-7611-5322-14D9-E98349E6718C}" dt="2022-05-04T19:29:56.165" v="377"/>
          <ac:spMkLst>
            <pc:docMk/>
            <pc:sldMk cId="1500473620" sldId="302"/>
            <ac:spMk id="3" creationId="{97E37BB8-67CB-8FCE-A2AB-3B73E2ABDF7E}"/>
          </ac:spMkLst>
        </pc:spChg>
        <pc:spChg chg="add del">
          <ac:chgData name="Erin Prangley" userId="S::eprangley@nacdd.org::7f058b9a-f90a-4281-a8c6-5ba31926f190" providerId="AD" clId="Web-{499E2A11-7611-5322-14D9-E98349E6718C}" dt="2022-05-04T19:21:58.341" v="312"/>
          <ac:spMkLst>
            <pc:docMk/>
            <pc:sldMk cId="1500473620" sldId="302"/>
            <ac:spMk id="4" creationId="{A8C6A51A-8BC9-8442-A633-490A79F31BF3}"/>
          </ac:spMkLst>
        </pc:spChg>
        <pc:spChg chg="add mod">
          <ac:chgData name="Erin Prangley" userId="S::eprangley@nacdd.org::7f058b9a-f90a-4281-a8c6-5ba31926f190" providerId="AD" clId="Web-{499E2A11-7611-5322-14D9-E98349E6718C}" dt="2022-05-04T20:44:49.993" v="847" actId="20577"/>
          <ac:spMkLst>
            <pc:docMk/>
            <pc:sldMk cId="1500473620" sldId="302"/>
            <ac:spMk id="6" creationId="{C043893C-7A18-1367-61D4-57124ADE6030}"/>
          </ac:spMkLst>
        </pc:spChg>
        <pc:spChg chg="add">
          <ac:chgData name="Erin Prangley" userId="S::eprangley@nacdd.org::7f058b9a-f90a-4281-a8c6-5ba31926f190" providerId="AD" clId="Web-{499E2A11-7611-5322-14D9-E98349E6718C}" dt="2022-05-04T19:38:18.895" v="570"/>
          <ac:spMkLst>
            <pc:docMk/>
            <pc:sldMk cId="1500473620" sldId="302"/>
            <ac:spMk id="11" creationId="{907EF6B7-1338-4443-8C46-6A318D952DFD}"/>
          </ac:spMkLst>
        </pc:spChg>
        <pc:spChg chg="add">
          <ac:chgData name="Erin Prangley" userId="S::eprangley@nacdd.org::7f058b9a-f90a-4281-a8c6-5ba31926f190" providerId="AD" clId="Web-{499E2A11-7611-5322-14D9-E98349E6718C}" dt="2022-05-04T19:38:18.895" v="570"/>
          <ac:spMkLst>
            <pc:docMk/>
            <pc:sldMk cId="1500473620" sldId="302"/>
            <ac:spMk id="13" creationId="{DAAE4CDD-124C-4DCF-9584-B6033B545DD5}"/>
          </ac:spMkLst>
        </pc:spChg>
        <pc:spChg chg="add">
          <ac:chgData name="Erin Prangley" userId="S::eprangley@nacdd.org::7f058b9a-f90a-4281-a8c6-5ba31926f190" providerId="AD" clId="Web-{499E2A11-7611-5322-14D9-E98349E6718C}" dt="2022-05-04T19:38:18.895" v="570"/>
          <ac:spMkLst>
            <pc:docMk/>
            <pc:sldMk cId="1500473620" sldId="302"/>
            <ac:spMk id="15" creationId="{081E4A58-353D-44AE-B2FC-2A74E2E400F7}"/>
          </ac:spMkLst>
        </pc:spChg>
      </pc:sldChg>
      <pc:sldChg chg="addSp delSp modSp new mod setBg">
        <pc:chgData name="Erin Prangley" userId="S::eprangley@nacdd.org::7f058b9a-f90a-4281-a8c6-5ba31926f190" providerId="AD" clId="Web-{499E2A11-7611-5322-14D9-E98349E6718C}" dt="2022-05-04T20:46:01.339" v="865" actId="1076"/>
        <pc:sldMkLst>
          <pc:docMk/>
          <pc:sldMk cId="412829994" sldId="303"/>
        </pc:sldMkLst>
        <pc:spChg chg="del mod">
          <ac:chgData name="Erin Prangley" userId="S::eprangley@nacdd.org::7f058b9a-f90a-4281-a8c6-5ba31926f190" providerId="AD" clId="Web-{499E2A11-7611-5322-14D9-E98349E6718C}" dt="2022-05-04T20:14:17.901" v="818"/>
          <ac:spMkLst>
            <pc:docMk/>
            <pc:sldMk cId="412829994" sldId="303"/>
            <ac:spMk id="2" creationId="{73E75574-9291-C4DD-FF49-B62D704E2944}"/>
          </ac:spMkLst>
        </pc:spChg>
        <pc:spChg chg="del">
          <ac:chgData name="Erin Prangley" userId="S::eprangley@nacdd.org::7f058b9a-f90a-4281-a8c6-5ba31926f190" providerId="AD" clId="Web-{499E2A11-7611-5322-14D9-E98349E6718C}" dt="2022-05-04T20:09:56.409" v="757"/>
          <ac:spMkLst>
            <pc:docMk/>
            <pc:sldMk cId="412829994" sldId="303"/>
            <ac:spMk id="3" creationId="{2273C29F-2D48-52D2-EE14-1DCE922BFADC}"/>
          </ac:spMkLst>
        </pc:spChg>
        <pc:spChg chg="add del">
          <ac:chgData name="Erin Prangley" userId="S::eprangley@nacdd.org::7f058b9a-f90a-4281-a8c6-5ba31926f190" providerId="AD" clId="Web-{499E2A11-7611-5322-14D9-E98349E6718C}" dt="2022-05-04T20:14:39.964" v="821"/>
          <ac:spMkLst>
            <pc:docMk/>
            <pc:sldMk cId="412829994" sldId="303"/>
            <ac:spMk id="12" creationId="{F3060C83-F051-4F0E-ABAD-AA0DFC48B218}"/>
          </ac:spMkLst>
        </pc:spChg>
        <pc:spChg chg="add del">
          <ac:chgData name="Erin Prangley" userId="S::eprangley@nacdd.org::7f058b9a-f90a-4281-a8c6-5ba31926f190" providerId="AD" clId="Web-{499E2A11-7611-5322-14D9-E98349E6718C}" dt="2022-05-04T20:14:39.964" v="821"/>
          <ac:spMkLst>
            <pc:docMk/>
            <pc:sldMk cId="412829994" sldId="303"/>
            <ac:spMk id="14" creationId="{83C98ABE-055B-441F-B07E-44F97F083C39}"/>
          </ac:spMkLst>
        </pc:spChg>
        <pc:spChg chg="add del">
          <ac:chgData name="Erin Prangley" userId="S::eprangley@nacdd.org::7f058b9a-f90a-4281-a8c6-5ba31926f190" providerId="AD" clId="Web-{499E2A11-7611-5322-14D9-E98349E6718C}" dt="2022-05-04T20:14:39.964" v="821"/>
          <ac:spMkLst>
            <pc:docMk/>
            <pc:sldMk cId="412829994" sldId="303"/>
            <ac:spMk id="16" creationId="{29FDB030-9B49-4CED-8CCD-4D99382388AC}"/>
          </ac:spMkLst>
        </pc:spChg>
        <pc:spChg chg="add del">
          <ac:chgData name="Erin Prangley" userId="S::eprangley@nacdd.org::7f058b9a-f90a-4281-a8c6-5ba31926f190" providerId="AD" clId="Web-{499E2A11-7611-5322-14D9-E98349E6718C}" dt="2022-05-04T20:14:39.964" v="821"/>
          <ac:spMkLst>
            <pc:docMk/>
            <pc:sldMk cId="412829994" sldId="303"/>
            <ac:spMk id="18" creationId="{3783CA14-24A1-485C-8B30-D6A5D87987AD}"/>
          </ac:spMkLst>
        </pc:spChg>
        <pc:spChg chg="add del">
          <ac:chgData name="Erin Prangley" userId="S::eprangley@nacdd.org::7f058b9a-f90a-4281-a8c6-5ba31926f190" providerId="AD" clId="Web-{499E2A11-7611-5322-14D9-E98349E6718C}" dt="2022-05-04T20:14:39.964" v="821"/>
          <ac:spMkLst>
            <pc:docMk/>
            <pc:sldMk cId="412829994" sldId="303"/>
            <ac:spMk id="20" creationId="{9A97C86A-04D6-40F7-AE84-31AB43E6A846}"/>
          </ac:spMkLst>
        </pc:spChg>
        <pc:spChg chg="add del">
          <ac:chgData name="Erin Prangley" userId="S::eprangley@nacdd.org::7f058b9a-f90a-4281-a8c6-5ba31926f190" providerId="AD" clId="Web-{499E2A11-7611-5322-14D9-E98349E6718C}" dt="2022-05-04T20:14:39.964" v="821"/>
          <ac:spMkLst>
            <pc:docMk/>
            <pc:sldMk cId="412829994" sldId="303"/>
            <ac:spMk id="22" creationId="{FF9F2414-84E8-453E-B1F3-389FDE8192D9}"/>
          </ac:spMkLst>
        </pc:spChg>
        <pc:spChg chg="add del">
          <ac:chgData name="Erin Prangley" userId="S::eprangley@nacdd.org::7f058b9a-f90a-4281-a8c6-5ba31926f190" providerId="AD" clId="Web-{499E2A11-7611-5322-14D9-E98349E6718C}" dt="2022-05-04T20:14:39.964" v="821"/>
          <ac:spMkLst>
            <pc:docMk/>
            <pc:sldMk cId="412829994" sldId="303"/>
            <ac:spMk id="24" creationId="{3ECA69A1-7536-43AC-85EF-C7106179F5ED}"/>
          </ac:spMkLst>
        </pc:spChg>
        <pc:spChg chg="add">
          <ac:chgData name="Erin Prangley" userId="S::eprangley@nacdd.org::7f058b9a-f90a-4281-a8c6-5ba31926f190" providerId="AD" clId="Web-{499E2A11-7611-5322-14D9-E98349E6718C}" dt="2022-05-04T20:14:39.964" v="821"/>
          <ac:spMkLst>
            <pc:docMk/>
            <pc:sldMk cId="412829994" sldId="303"/>
            <ac:spMk id="29" creationId="{01D0AF59-99C3-4251-AB9A-C966C6AD4400}"/>
          </ac:spMkLst>
        </pc:spChg>
        <pc:spChg chg="add">
          <ac:chgData name="Erin Prangley" userId="S::eprangley@nacdd.org::7f058b9a-f90a-4281-a8c6-5ba31926f190" providerId="AD" clId="Web-{499E2A11-7611-5322-14D9-E98349E6718C}" dt="2022-05-04T20:14:39.964" v="821"/>
          <ac:spMkLst>
            <pc:docMk/>
            <pc:sldMk cId="412829994" sldId="303"/>
            <ac:spMk id="31" creationId="{1855405F-37A2-4869-9154-F8BE3BECE6C3}"/>
          </ac:spMkLst>
        </pc:spChg>
        <pc:graphicFrameChg chg="add mod ord modGraphic">
          <ac:chgData name="Erin Prangley" userId="S::eprangley@nacdd.org::7f058b9a-f90a-4281-a8c6-5ba31926f190" providerId="AD" clId="Web-{499E2A11-7611-5322-14D9-E98349E6718C}" dt="2022-05-04T20:46:01.339" v="865" actId="1076"/>
          <ac:graphicFrameMkLst>
            <pc:docMk/>
            <pc:sldMk cId="412829994" sldId="303"/>
            <ac:graphicFrameMk id="5" creationId="{A7EC637A-692D-141B-7D14-02FAEB98E892}"/>
          </ac:graphicFrameMkLst>
        </pc:graphicFrameChg>
        <pc:graphicFrameChg chg="add mod modGraphic">
          <ac:chgData name="Erin Prangley" userId="S::eprangley@nacdd.org::7f058b9a-f90a-4281-a8c6-5ba31926f190" providerId="AD" clId="Web-{499E2A11-7611-5322-14D9-E98349E6718C}" dt="2022-05-04T20:14:39.964" v="821"/>
          <ac:graphicFrameMkLst>
            <pc:docMk/>
            <pc:sldMk cId="412829994" sldId="303"/>
            <ac:graphicFrameMk id="7" creationId="{944B4C38-8B2D-837D-7A38-4A1292DFC431}"/>
          </ac:graphicFrameMkLst>
        </pc:graphicFrameChg>
      </pc:sldChg>
      <pc:sldChg chg="addSp delSp modSp new del mod setBg">
        <pc:chgData name="Erin Prangley" userId="S::eprangley@nacdd.org::7f058b9a-f90a-4281-a8c6-5ba31926f190" providerId="AD" clId="Web-{499E2A11-7611-5322-14D9-E98349E6718C}" dt="2022-05-04T20:09:39.158" v="755"/>
        <pc:sldMkLst>
          <pc:docMk/>
          <pc:sldMk cId="3719501028" sldId="303"/>
        </pc:sldMkLst>
        <pc:spChg chg="mod">
          <ac:chgData name="Erin Prangley" userId="S::eprangley@nacdd.org::7f058b9a-f90a-4281-a8c6-5ba31926f190" providerId="AD" clId="Web-{499E2A11-7611-5322-14D9-E98349E6718C}" dt="2022-05-04T20:09:14.486" v="753"/>
          <ac:spMkLst>
            <pc:docMk/>
            <pc:sldMk cId="3719501028" sldId="303"/>
            <ac:spMk id="2" creationId="{BF7B1162-B530-8FE6-E5FB-BCC0C2D4D3AF}"/>
          </ac:spMkLst>
        </pc:spChg>
        <pc:spChg chg="del">
          <ac:chgData name="Erin Prangley" userId="S::eprangley@nacdd.org::7f058b9a-f90a-4281-a8c6-5ba31926f190" providerId="AD" clId="Web-{499E2A11-7611-5322-14D9-E98349E6718C}" dt="2022-05-04T19:56:20.604" v="573"/>
          <ac:spMkLst>
            <pc:docMk/>
            <pc:sldMk cId="3719501028" sldId="303"/>
            <ac:spMk id="3" creationId="{F1636FBD-53EF-DAC0-82E0-EF58ACBFD371}"/>
          </ac:spMkLst>
        </pc:spChg>
        <pc:spChg chg="add mod">
          <ac:chgData name="Erin Prangley" userId="S::eprangley@nacdd.org::7f058b9a-f90a-4281-a8c6-5ba31926f190" providerId="AD" clId="Web-{499E2A11-7611-5322-14D9-E98349E6718C}" dt="2022-05-04T19:58:17.264" v="586" actId="20577"/>
          <ac:spMkLst>
            <pc:docMk/>
            <pc:sldMk cId="3719501028" sldId="303"/>
            <ac:spMk id="7" creationId="{2527BE68-4E66-BFE0-5E19-EBBDF4F8997C}"/>
          </ac:spMkLst>
        </pc:spChg>
        <pc:spChg chg="add del mod">
          <ac:chgData name="Erin Prangley" userId="S::eprangley@nacdd.org::7f058b9a-f90a-4281-a8c6-5ba31926f190" providerId="AD" clId="Web-{499E2A11-7611-5322-14D9-E98349E6718C}" dt="2022-05-04T20:00:18.752" v="602"/>
          <ac:spMkLst>
            <pc:docMk/>
            <pc:sldMk cId="3719501028" sldId="303"/>
            <ac:spMk id="10" creationId="{8D794001-A8A4-EC2C-6F54-BF39849A5444}"/>
          </ac:spMkLst>
        </pc:spChg>
        <pc:spChg chg="add del mod">
          <ac:chgData name="Erin Prangley" userId="S::eprangley@nacdd.org::7f058b9a-f90a-4281-a8c6-5ba31926f190" providerId="AD" clId="Web-{499E2A11-7611-5322-14D9-E98349E6718C}" dt="2022-05-04T20:07:12.795" v="745"/>
          <ac:spMkLst>
            <pc:docMk/>
            <pc:sldMk cId="3719501028" sldId="303"/>
            <ac:spMk id="13" creationId="{316BF726-E5A0-24AB-E0D9-E2FA39478A8D}"/>
          </ac:spMkLst>
        </pc:spChg>
        <pc:spChg chg="add">
          <ac:chgData name="Erin Prangley" userId="S::eprangley@nacdd.org::7f058b9a-f90a-4281-a8c6-5ba31926f190" providerId="AD" clId="Web-{499E2A11-7611-5322-14D9-E98349E6718C}" dt="2022-05-04T20:09:14.486" v="753"/>
          <ac:spMkLst>
            <pc:docMk/>
            <pc:sldMk cId="3719501028" sldId="303"/>
            <ac:spMk id="14" creationId="{C6FC42E6-6C25-4922-95D2-B97B1E123559}"/>
          </ac:spMkLst>
        </pc:spChg>
        <pc:spChg chg="add">
          <ac:chgData name="Erin Prangley" userId="S::eprangley@nacdd.org::7f058b9a-f90a-4281-a8c6-5ba31926f190" providerId="AD" clId="Web-{499E2A11-7611-5322-14D9-E98349E6718C}" dt="2022-05-04T20:09:14.486" v="753"/>
          <ac:spMkLst>
            <pc:docMk/>
            <pc:sldMk cId="3719501028" sldId="303"/>
            <ac:spMk id="16" creationId="{0295F874-A8A5-4A14-8CFC-828968DE64C4}"/>
          </ac:spMkLst>
        </pc:spChg>
        <pc:graphicFrameChg chg="add del mod modGraphic">
          <ac:chgData name="Erin Prangley" userId="S::eprangley@nacdd.org::7f058b9a-f90a-4281-a8c6-5ba31926f190" providerId="AD" clId="Web-{499E2A11-7611-5322-14D9-E98349E6718C}" dt="2022-05-04T20:06:17.481" v="736"/>
          <ac:graphicFrameMkLst>
            <pc:docMk/>
            <pc:sldMk cId="3719501028" sldId="303"/>
            <ac:graphicFrameMk id="4" creationId="{20DB6FBD-7128-6C41-BEA8-78E8CF371150}"/>
          </ac:graphicFrameMkLst>
        </pc:graphicFrameChg>
        <pc:graphicFrameChg chg="add del mod modGraphic">
          <ac:chgData name="Erin Prangley" userId="S::eprangley@nacdd.org::7f058b9a-f90a-4281-a8c6-5ba31926f190" providerId="AD" clId="Web-{499E2A11-7611-5322-14D9-E98349E6718C}" dt="2022-05-04T19:57:58.326" v="584"/>
          <ac:graphicFrameMkLst>
            <pc:docMk/>
            <pc:sldMk cId="3719501028" sldId="303"/>
            <ac:graphicFrameMk id="6" creationId="{D19C4678-BF81-9D68-F50A-82C8F4929F3D}"/>
          </ac:graphicFrameMkLst>
        </pc:graphicFrameChg>
        <pc:graphicFrameChg chg="add mod modGraphic">
          <ac:chgData name="Erin Prangley" userId="S::eprangley@nacdd.org::7f058b9a-f90a-4281-a8c6-5ba31926f190" providerId="AD" clId="Web-{499E2A11-7611-5322-14D9-E98349E6718C}" dt="2022-05-04T20:09:35.424" v="754"/>
          <ac:graphicFrameMkLst>
            <pc:docMk/>
            <pc:sldMk cId="3719501028" sldId="303"/>
            <ac:graphicFrameMk id="9" creationId="{54B6E0DB-814D-AC49-774D-6E957F93753D}"/>
          </ac:graphicFrameMkLst>
        </pc:graphicFrameChg>
        <pc:graphicFrameChg chg="add del mod modGraphic">
          <ac:chgData name="Erin Prangley" userId="S::eprangley@nacdd.org::7f058b9a-f90a-4281-a8c6-5ba31926f190" providerId="AD" clId="Web-{499E2A11-7611-5322-14D9-E98349E6718C}" dt="2022-05-04T20:06:36.138" v="738"/>
          <ac:graphicFrameMkLst>
            <pc:docMk/>
            <pc:sldMk cId="3719501028" sldId="303"/>
            <ac:graphicFrameMk id="12" creationId="{4287FF42-1D93-37CA-AF57-75814F30B662}"/>
          </ac:graphicFrameMkLst>
        </pc:graphicFrameChg>
        <pc:graphicFrameChg chg="add del mod modGraphic">
          <ac:chgData name="Erin Prangley" userId="S::eprangley@nacdd.org::7f058b9a-f90a-4281-a8c6-5ba31926f190" providerId="AD" clId="Web-{499E2A11-7611-5322-14D9-E98349E6718C}" dt="2022-05-04T20:08:25.328" v="750"/>
          <ac:graphicFrameMkLst>
            <pc:docMk/>
            <pc:sldMk cId="3719501028" sldId="303"/>
            <ac:graphicFrameMk id="15" creationId="{ADCEBAA1-A277-313A-A6AD-240718526AD0}"/>
          </ac:graphicFrameMkLst>
        </pc:graphicFrameChg>
      </pc:sldChg>
    </pc:docChg>
  </pc:docChgLst>
  <pc:docChgLst>
    <pc:chgData name="Erin Prangley" userId="S::eprangley@nacdd.org::7f058b9a-f90a-4281-a8c6-5ba31926f190" providerId="AD" clId="Web-{627B2BE9-06C2-1F20-8E01-CBAF5097ECB6}"/>
    <pc:docChg chg="modSld">
      <pc:chgData name="Erin Prangley" userId="S::eprangley@nacdd.org::7f058b9a-f90a-4281-a8c6-5ba31926f190" providerId="AD" clId="Web-{627B2BE9-06C2-1F20-8E01-CBAF5097ECB6}" dt="2022-05-02T17:31:47.305" v="3" actId="20577"/>
      <pc:docMkLst>
        <pc:docMk/>
      </pc:docMkLst>
      <pc:sldChg chg="modSp">
        <pc:chgData name="Erin Prangley" userId="S::eprangley@nacdd.org::7f058b9a-f90a-4281-a8c6-5ba31926f190" providerId="AD" clId="Web-{627B2BE9-06C2-1F20-8E01-CBAF5097ECB6}" dt="2022-05-02T17:31:33.695" v="2" actId="20577"/>
        <pc:sldMkLst>
          <pc:docMk/>
          <pc:sldMk cId="109857222" sldId="256"/>
        </pc:sldMkLst>
        <pc:spChg chg="mod">
          <ac:chgData name="Erin Prangley" userId="S::eprangley@nacdd.org::7f058b9a-f90a-4281-a8c6-5ba31926f190" providerId="AD" clId="Web-{627B2BE9-06C2-1F20-8E01-CBAF5097ECB6}" dt="2022-05-02T17:31:33.695" v="2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Erin Prangley" userId="S::eprangley@nacdd.org::7f058b9a-f90a-4281-a8c6-5ba31926f190" providerId="AD" clId="Web-{627B2BE9-06C2-1F20-8E01-CBAF5097ECB6}" dt="2022-05-02T17:31:47.305" v="3" actId="20577"/>
        <pc:sldMkLst>
          <pc:docMk/>
          <pc:sldMk cId="1031210315" sldId="266"/>
        </pc:sldMkLst>
        <pc:graphicFrameChg chg="modGraphic">
          <ac:chgData name="Erin Prangley" userId="S::eprangley@nacdd.org::7f058b9a-f90a-4281-a8c6-5ba31926f190" providerId="AD" clId="Web-{627B2BE9-06C2-1F20-8E01-CBAF5097ECB6}" dt="2022-05-02T17:31:47.305" v="3" actId="20577"/>
          <ac:graphicFrameMkLst>
            <pc:docMk/>
            <pc:sldMk cId="1031210315" sldId="266"/>
            <ac:graphicFrameMk id="5" creationId="{0CCB6CDB-DD77-4DC7-8C5A-99BCDD365899}"/>
          </ac:graphicFrameMkLst>
        </pc:graphicFrameChg>
      </pc:sldChg>
    </pc:docChg>
  </pc:docChgLst>
  <pc:docChgLst>
    <pc:chgData name="Erin Prangley" userId="S::eprangley@nacdd.org::7f058b9a-f90a-4281-a8c6-5ba31926f190" providerId="AD" clId="Web-{03E06656-C71E-CA25-3E4B-2B24FA763F43}"/>
    <pc:docChg chg="modSld">
      <pc:chgData name="Erin Prangley" userId="S::eprangley@nacdd.org::7f058b9a-f90a-4281-a8c6-5ba31926f190" providerId="AD" clId="Web-{03E06656-C71E-CA25-3E4B-2B24FA763F43}" dt="2022-05-04T18:35:07.551" v="2" actId="20577"/>
      <pc:docMkLst>
        <pc:docMk/>
      </pc:docMkLst>
      <pc:sldChg chg="modSp">
        <pc:chgData name="Erin Prangley" userId="S::eprangley@nacdd.org::7f058b9a-f90a-4281-a8c6-5ba31926f190" providerId="AD" clId="Web-{03E06656-C71E-CA25-3E4B-2B24FA763F43}" dt="2022-05-04T18:35:07.551" v="2" actId="20577"/>
        <pc:sldMkLst>
          <pc:docMk/>
          <pc:sldMk cId="1031210315" sldId="266"/>
        </pc:sldMkLst>
        <pc:graphicFrameChg chg="modGraphic">
          <ac:chgData name="Erin Prangley" userId="S::eprangley@nacdd.org::7f058b9a-f90a-4281-a8c6-5ba31926f190" providerId="AD" clId="Web-{03E06656-C71E-CA25-3E4B-2B24FA763F43}" dt="2022-05-04T18:35:07.551" v="2" actId="20577"/>
          <ac:graphicFrameMkLst>
            <pc:docMk/>
            <pc:sldMk cId="1031210315" sldId="266"/>
            <ac:graphicFrameMk id="5" creationId="{0CCB6CDB-DD77-4DC7-8C5A-99BCDD365899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80EC6-0CC7-435D-B3CE-FA1482011C0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C6308F6-04D1-478C-9B17-2FE645E745D7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Appropriations FY2023</a:t>
          </a:r>
        </a:p>
      </dgm:t>
    </dgm:pt>
    <dgm:pt modelId="{42C21877-13A9-4ABC-8C23-D8AF16D63802}" type="parTrans" cxnId="{DD962916-B779-4BE8-BA98-7858C5DCACB7}">
      <dgm:prSet/>
      <dgm:spPr/>
    </dgm:pt>
    <dgm:pt modelId="{BC3B9127-5DA3-4960-8BEF-EC16A4C1CC8C}" type="sibTrans" cxnId="{DD962916-B779-4BE8-BA98-7858C5DCACB7}">
      <dgm:prSet/>
      <dgm:spPr/>
    </dgm:pt>
    <dgm:pt modelId="{C681CA8B-4044-4DC9-89E0-EE1659E52B8D}">
      <dgm:prSet phldr="0"/>
      <dgm:spPr/>
      <dgm:t>
        <a:bodyPr/>
        <a:lstStyle/>
        <a:p>
          <a:pPr algn="l" rtl="0"/>
          <a:r>
            <a:rPr lang="en-US" b="0" u="none" dirty="0">
              <a:latin typeface="Calibri Light" panose="020F0302020204030204"/>
            </a:rPr>
            <a:t>Langevin "Dear Colleague</a:t>
          </a:r>
          <a:r>
            <a:rPr lang="en-US" u="none" dirty="0">
              <a:latin typeface="Calibri Light" panose="020F0302020204030204"/>
            </a:rPr>
            <a:t>" </a:t>
          </a:r>
          <a:endParaRPr lang="en-US" u="none" dirty="0"/>
        </a:p>
      </dgm:t>
    </dgm:pt>
    <dgm:pt modelId="{88654EA0-D910-4113-AE95-439A9308D215}" type="parTrans" cxnId="{DA219B67-3D59-4B76-A1C3-D0003382C65D}">
      <dgm:prSet/>
      <dgm:spPr/>
    </dgm:pt>
    <dgm:pt modelId="{21FBE936-D179-41B4-B9FE-1CB6B94C85FA}" type="sibTrans" cxnId="{DA219B67-3D59-4B76-A1C3-D0003382C65D}">
      <dgm:prSet/>
      <dgm:spPr/>
    </dgm:pt>
    <dgm:pt modelId="{CD2763E0-6814-410D-AF23-9284F7593CA1}">
      <dgm:prSet phldr="0"/>
      <dgm:spPr/>
      <dgm:t>
        <a:bodyPr/>
        <a:lstStyle/>
        <a:p>
          <a:pPr algn="l" rtl="0"/>
          <a:r>
            <a:rPr lang="en-US" u="none" dirty="0">
              <a:latin typeface="Calibri Light" panose="020F0302020204030204"/>
            </a:rPr>
            <a:t>Murphy "Dear Colleague" in the works.</a:t>
          </a:r>
        </a:p>
      </dgm:t>
    </dgm:pt>
    <dgm:pt modelId="{3B50D6E8-C863-46AA-953A-438F2426B322}" type="parTrans" cxnId="{E3D25248-7140-4DFC-8CFC-910E39C76901}">
      <dgm:prSet/>
      <dgm:spPr/>
    </dgm:pt>
    <dgm:pt modelId="{23029B94-BA90-408C-A9A1-F97193679F1F}" type="sibTrans" cxnId="{E3D25248-7140-4DFC-8CFC-910E39C76901}">
      <dgm:prSet/>
      <dgm:spPr/>
    </dgm:pt>
    <dgm:pt modelId="{157089F9-0390-4D05-B2B5-30157E4C40E3}">
      <dgm:prSet phldr="0"/>
      <dgm:spPr/>
      <dgm:t>
        <a:bodyPr/>
        <a:lstStyle/>
        <a:p>
          <a:pPr algn="l" rtl="0"/>
          <a:r>
            <a:rPr lang="en-US" u="none" dirty="0">
              <a:latin typeface="Calibri Light" panose="020F0302020204030204"/>
            </a:rPr>
            <a:t>DD Council "Sign On Letter" circulating. </a:t>
          </a:r>
        </a:p>
      </dgm:t>
    </dgm:pt>
    <dgm:pt modelId="{ACC04238-855D-4009-BB7F-C89F0D33B1A5}" type="parTrans" cxnId="{2B026931-9CCF-41CB-BEC4-E0184ADB1F05}">
      <dgm:prSet/>
      <dgm:spPr/>
    </dgm:pt>
    <dgm:pt modelId="{DA9A6F9B-963E-4F14-8118-EA218698132B}" type="sibTrans" cxnId="{2B026931-9CCF-41CB-BEC4-E0184ADB1F05}">
      <dgm:prSet/>
      <dgm:spPr/>
    </dgm:pt>
    <dgm:pt modelId="{7B81594B-34B5-46E1-88BF-193F745E52E9}">
      <dgm:prSet phldr="0"/>
      <dgm:spPr/>
      <dgm:t>
        <a:bodyPr/>
        <a:lstStyle/>
        <a:p>
          <a:r>
            <a:rPr lang="en-US" u="none" dirty="0"/>
            <a:t>On hold. </a:t>
          </a:r>
          <a:endParaRPr lang="en-US" dirty="0"/>
        </a:p>
      </dgm:t>
    </dgm:pt>
    <dgm:pt modelId="{0F6A8BFD-C100-4B8C-A24B-A3A147569D8A}" type="parTrans" cxnId="{24F85750-A5D1-4DB9-81E7-4752939432FE}">
      <dgm:prSet/>
      <dgm:spPr/>
    </dgm:pt>
    <dgm:pt modelId="{24648576-8615-4713-A9DC-44ECDA97881B}" type="sibTrans" cxnId="{24F85750-A5D1-4DB9-81E7-4752939432FE}">
      <dgm:prSet/>
      <dgm:spPr/>
    </dgm:pt>
    <dgm:pt modelId="{C3CFF73C-3215-4192-82FE-D5B101DD768C}">
      <dgm:prSet phldr="0"/>
      <dgm:spPr/>
      <dgm:t>
        <a:bodyPr/>
        <a:lstStyle/>
        <a:p>
          <a:pPr algn="l"/>
          <a:r>
            <a:rPr lang="en-US" u="none" dirty="0">
              <a:latin typeface="Calibri Light" panose="020F0302020204030204"/>
            </a:rPr>
            <a:t>Build</a:t>
          </a:r>
          <a:r>
            <a:rPr lang="en-US" u="none" dirty="0"/>
            <a:t> Back Better</a:t>
          </a:r>
          <a:endParaRPr lang="en-US" dirty="0"/>
        </a:p>
      </dgm:t>
    </dgm:pt>
    <dgm:pt modelId="{220772DB-D070-4B2C-9029-06361EEDCB9A}" type="parTrans" cxnId="{2B2DDBA8-7DF1-4708-8062-6469BB7E7D23}">
      <dgm:prSet/>
      <dgm:spPr/>
    </dgm:pt>
    <dgm:pt modelId="{5DD338DF-DDBF-4DE9-817F-106CC87EEFEC}" type="sibTrans" cxnId="{2B2DDBA8-7DF1-4708-8062-6469BB7E7D23}">
      <dgm:prSet/>
      <dgm:spPr/>
    </dgm:pt>
    <dgm:pt modelId="{334408FF-A91A-4E40-9F8C-BB71ED6A7EF4}">
      <dgm:prSet phldr="0"/>
      <dgm:spPr/>
      <dgm:t>
        <a:bodyPr/>
        <a:lstStyle/>
        <a:p>
          <a:pPr algn="l" rtl="0"/>
          <a:r>
            <a:rPr lang="en-US" u="none" dirty="0">
              <a:latin typeface="Calibri Light" panose="020F0302020204030204"/>
            </a:rPr>
            <a:t>FY23 Budget </a:t>
          </a:r>
        </a:p>
      </dgm:t>
    </dgm:pt>
    <dgm:pt modelId="{64B1256A-F724-4CE0-B4FA-A3C0AE1501BF}" type="parTrans" cxnId="{F18EC02D-40F8-4DC6-BB62-AA6656BC6E0E}">
      <dgm:prSet/>
      <dgm:spPr/>
    </dgm:pt>
    <dgm:pt modelId="{B3D5E794-F4D9-4242-8EDF-06C0964B140B}" type="sibTrans" cxnId="{F18EC02D-40F8-4DC6-BB62-AA6656BC6E0E}">
      <dgm:prSet/>
      <dgm:spPr/>
    </dgm:pt>
    <dgm:pt modelId="{FA2B3F9C-38B9-45FD-8DA0-DE79D589841E}">
      <dgm:prSet phldr="0"/>
      <dgm:spPr/>
      <dgm:t>
        <a:bodyPr/>
        <a:lstStyle/>
        <a:p>
          <a:pPr algn="l" rtl="0"/>
          <a:r>
            <a:rPr lang="en-US" u="none" dirty="0">
              <a:latin typeface="Calibri Light" panose="020F0302020204030204"/>
            </a:rPr>
            <a:t>ACL </a:t>
          </a:r>
          <a:r>
            <a:rPr lang="en-US" u="none" dirty="0"/>
            <a:t>+$</a:t>
          </a:r>
          <a:r>
            <a:rPr lang="en-US" u="none" dirty="0">
              <a:latin typeface="Calibri Light" panose="020F0302020204030204"/>
            </a:rPr>
            <a:t>727.618M</a:t>
          </a:r>
          <a:endParaRPr lang="en-US" u="none" dirty="0"/>
        </a:p>
      </dgm:t>
    </dgm:pt>
    <dgm:pt modelId="{2D3FBEA8-6A77-4FDB-96AF-762A92BFD876}" type="parTrans" cxnId="{52371E0B-E86E-4C55-AB50-590696535993}">
      <dgm:prSet/>
      <dgm:spPr/>
    </dgm:pt>
    <dgm:pt modelId="{F01FDFA6-77FD-4DB0-BCF4-6ECC5DB3BA83}" type="sibTrans" cxnId="{52371E0B-E86E-4C55-AB50-590696535993}">
      <dgm:prSet/>
      <dgm:spPr/>
    </dgm:pt>
    <dgm:pt modelId="{58173C42-D442-4B7F-A478-C870D80A76BD}">
      <dgm:prSet phldr="0"/>
      <dgm:spPr/>
      <dgm:t>
        <a:bodyPr/>
        <a:lstStyle/>
        <a:p>
          <a:pPr algn="l" rtl="0"/>
          <a:r>
            <a:rPr lang="en-US" u="none" dirty="0">
              <a:latin typeface="Calibri Light" panose="020F0302020204030204"/>
            </a:rPr>
            <a:t>DD Councils +$9.480M</a:t>
          </a:r>
          <a:endParaRPr lang="en-US" u="none" dirty="0"/>
        </a:p>
      </dgm:t>
    </dgm:pt>
    <dgm:pt modelId="{E12A167F-5E2F-4AEC-A00E-2972F431A617}" type="parTrans" cxnId="{450F2957-C09F-482B-894B-50662392E6FE}">
      <dgm:prSet/>
      <dgm:spPr/>
    </dgm:pt>
    <dgm:pt modelId="{09C9D5F8-516A-4FD3-9298-5491EF1E7EAE}" type="sibTrans" cxnId="{450F2957-C09F-482B-894B-50662392E6FE}">
      <dgm:prSet/>
      <dgm:spPr/>
    </dgm:pt>
    <dgm:pt modelId="{4C1B73B6-598B-414C-B438-48567B4F13DA}" type="pres">
      <dgm:prSet presAssocID="{C9680EC6-0CC7-435D-B3CE-FA1482011C08}" presName="linear" presStyleCnt="0">
        <dgm:presLayoutVars>
          <dgm:animLvl val="lvl"/>
          <dgm:resizeHandles val="exact"/>
        </dgm:presLayoutVars>
      </dgm:prSet>
      <dgm:spPr/>
    </dgm:pt>
    <dgm:pt modelId="{F0A09D97-5611-4570-AF96-E3F5D998AD80}" type="pres">
      <dgm:prSet presAssocID="{3C6308F6-04D1-478C-9B17-2FE645E745D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25F8F9E-1210-4FBA-AE44-09330111A461}" type="pres">
      <dgm:prSet presAssocID="{3C6308F6-04D1-478C-9B17-2FE645E745D7}" presName="childText" presStyleLbl="revTx" presStyleIdx="0" presStyleCnt="3">
        <dgm:presLayoutVars>
          <dgm:bulletEnabled val="1"/>
        </dgm:presLayoutVars>
      </dgm:prSet>
      <dgm:spPr/>
    </dgm:pt>
    <dgm:pt modelId="{003C0BE9-9C92-4C6A-96AA-35BB1793E2B0}" type="pres">
      <dgm:prSet presAssocID="{334408FF-A91A-4E40-9F8C-BB71ED6A7EF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CE4B324-73C0-428D-9C43-16C2320364FB}" type="pres">
      <dgm:prSet presAssocID="{334408FF-A91A-4E40-9F8C-BB71ED6A7EF4}" presName="childText" presStyleLbl="revTx" presStyleIdx="1" presStyleCnt="3">
        <dgm:presLayoutVars>
          <dgm:bulletEnabled val="1"/>
        </dgm:presLayoutVars>
      </dgm:prSet>
      <dgm:spPr/>
    </dgm:pt>
    <dgm:pt modelId="{D7B7FC56-0B15-47FB-AF68-C1B9BA1BE29E}" type="pres">
      <dgm:prSet presAssocID="{C3CFF73C-3215-4192-82FE-D5B101DD768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9234559-8C54-486C-9243-96D34802EBF5}" type="pres">
      <dgm:prSet presAssocID="{C3CFF73C-3215-4192-82FE-D5B101DD768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52371E0B-E86E-4C55-AB50-590696535993}" srcId="{334408FF-A91A-4E40-9F8C-BB71ED6A7EF4}" destId="{FA2B3F9C-38B9-45FD-8DA0-DE79D589841E}" srcOrd="0" destOrd="0" parTransId="{2D3FBEA8-6A77-4FDB-96AF-762A92BFD876}" sibTransId="{F01FDFA6-77FD-4DB0-BCF4-6ECC5DB3BA83}"/>
    <dgm:cxn modelId="{DD962916-B779-4BE8-BA98-7858C5DCACB7}" srcId="{C9680EC6-0CC7-435D-B3CE-FA1482011C08}" destId="{3C6308F6-04D1-478C-9B17-2FE645E745D7}" srcOrd="0" destOrd="0" parTransId="{42C21877-13A9-4ABC-8C23-D8AF16D63802}" sibTransId="{BC3B9127-5DA3-4960-8BEF-EC16A4C1CC8C}"/>
    <dgm:cxn modelId="{02E08916-D14C-405E-8CE8-DB4C0756ED84}" type="presOf" srcId="{CD2763E0-6814-410D-AF23-9284F7593CA1}" destId="{E25F8F9E-1210-4FBA-AE44-09330111A461}" srcOrd="0" destOrd="1" presId="urn:microsoft.com/office/officeart/2005/8/layout/vList2"/>
    <dgm:cxn modelId="{3F270D23-8603-4A2D-ADEF-0EB3C12DCB99}" type="presOf" srcId="{C3CFF73C-3215-4192-82FE-D5B101DD768C}" destId="{D7B7FC56-0B15-47FB-AF68-C1B9BA1BE29E}" srcOrd="0" destOrd="0" presId="urn:microsoft.com/office/officeart/2005/8/layout/vList2"/>
    <dgm:cxn modelId="{F18EC02D-40F8-4DC6-BB62-AA6656BC6E0E}" srcId="{C9680EC6-0CC7-435D-B3CE-FA1482011C08}" destId="{334408FF-A91A-4E40-9F8C-BB71ED6A7EF4}" srcOrd="1" destOrd="0" parTransId="{64B1256A-F724-4CE0-B4FA-A3C0AE1501BF}" sibTransId="{B3D5E794-F4D9-4242-8EDF-06C0964B140B}"/>
    <dgm:cxn modelId="{2B026931-9CCF-41CB-BEC4-E0184ADB1F05}" srcId="{3C6308F6-04D1-478C-9B17-2FE645E745D7}" destId="{157089F9-0390-4D05-B2B5-30157E4C40E3}" srcOrd="2" destOrd="0" parTransId="{ACC04238-855D-4009-BB7F-C89F0D33B1A5}" sibTransId="{DA9A6F9B-963E-4F14-8118-EA218698132B}"/>
    <dgm:cxn modelId="{DD17CC5B-8BC9-415C-B609-E83FEB422FC7}" type="presOf" srcId="{7B81594B-34B5-46E1-88BF-193F745E52E9}" destId="{A9234559-8C54-486C-9243-96D34802EBF5}" srcOrd="0" destOrd="0" presId="urn:microsoft.com/office/officeart/2005/8/layout/vList2"/>
    <dgm:cxn modelId="{DA219B67-3D59-4B76-A1C3-D0003382C65D}" srcId="{3C6308F6-04D1-478C-9B17-2FE645E745D7}" destId="{C681CA8B-4044-4DC9-89E0-EE1659E52B8D}" srcOrd="0" destOrd="0" parTransId="{88654EA0-D910-4113-AE95-439A9308D215}" sibTransId="{21FBE936-D179-41B4-B9FE-1CB6B94C85FA}"/>
    <dgm:cxn modelId="{E3D25248-7140-4DFC-8CFC-910E39C76901}" srcId="{3C6308F6-04D1-478C-9B17-2FE645E745D7}" destId="{CD2763E0-6814-410D-AF23-9284F7593CA1}" srcOrd="1" destOrd="0" parTransId="{3B50D6E8-C863-46AA-953A-438F2426B322}" sibTransId="{23029B94-BA90-408C-A9A1-F97193679F1F}"/>
    <dgm:cxn modelId="{24F85750-A5D1-4DB9-81E7-4752939432FE}" srcId="{C3CFF73C-3215-4192-82FE-D5B101DD768C}" destId="{7B81594B-34B5-46E1-88BF-193F745E52E9}" srcOrd="0" destOrd="0" parTransId="{0F6A8BFD-C100-4B8C-A24B-A3A147569D8A}" sibTransId="{24648576-8615-4713-A9DC-44ECDA97881B}"/>
    <dgm:cxn modelId="{450F2957-C09F-482B-894B-50662392E6FE}" srcId="{334408FF-A91A-4E40-9F8C-BB71ED6A7EF4}" destId="{58173C42-D442-4B7F-A478-C870D80A76BD}" srcOrd="1" destOrd="0" parTransId="{E12A167F-5E2F-4AEC-A00E-2972F431A617}" sibTransId="{09C9D5F8-516A-4FD3-9298-5491EF1E7EAE}"/>
    <dgm:cxn modelId="{31BB5077-9602-4C91-8A0B-17D9ADC8B812}" type="presOf" srcId="{C9680EC6-0CC7-435D-B3CE-FA1482011C08}" destId="{4C1B73B6-598B-414C-B438-48567B4F13DA}" srcOrd="0" destOrd="0" presId="urn:microsoft.com/office/officeart/2005/8/layout/vList2"/>
    <dgm:cxn modelId="{D3DD4284-FCCC-4DF3-9A1E-7558AB67DCF2}" type="presOf" srcId="{334408FF-A91A-4E40-9F8C-BB71ED6A7EF4}" destId="{003C0BE9-9C92-4C6A-96AA-35BB1793E2B0}" srcOrd="0" destOrd="0" presId="urn:microsoft.com/office/officeart/2005/8/layout/vList2"/>
    <dgm:cxn modelId="{37E4028D-B3FD-4075-A11E-F2253665C296}" type="presOf" srcId="{157089F9-0390-4D05-B2B5-30157E4C40E3}" destId="{E25F8F9E-1210-4FBA-AE44-09330111A461}" srcOrd="0" destOrd="2" presId="urn:microsoft.com/office/officeart/2005/8/layout/vList2"/>
    <dgm:cxn modelId="{74F057A5-8C07-440B-A31C-6D7E90098B45}" type="presOf" srcId="{3C6308F6-04D1-478C-9B17-2FE645E745D7}" destId="{F0A09D97-5611-4570-AF96-E3F5D998AD80}" srcOrd="0" destOrd="0" presId="urn:microsoft.com/office/officeart/2005/8/layout/vList2"/>
    <dgm:cxn modelId="{2B2DDBA8-7DF1-4708-8062-6469BB7E7D23}" srcId="{C9680EC6-0CC7-435D-B3CE-FA1482011C08}" destId="{C3CFF73C-3215-4192-82FE-D5B101DD768C}" srcOrd="2" destOrd="0" parTransId="{220772DB-D070-4B2C-9029-06361EEDCB9A}" sibTransId="{5DD338DF-DDBF-4DE9-817F-106CC87EEFEC}"/>
    <dgm:cxn modelId="{BB3D38BE-E825-4BE8-9505-420885874D23}" type="presOf" srcId="{FA2B3F9C-38B9-45FD-8DA0-DE79D589841E}" destId="{0CE4B324-73C0-428D-9C43-16C2320364FB}" srcOrd="0" destOrd="0" presId="urn:microsoft.com/office/officeart/2005/8/layout/vList2"/>
    <dgm:cxn modelId="{0D85BDD9-2451-4491-94DD-D7C0CDC0AC0D}" type="presOf" srcId="{C681CA8B-4044-4DC9-89E0-EE1659E52B8D}" destId="{E25F8F9E-1210-4FBA-AE44-09330111A461}" srcOrd="0" destOrd="0" presId="urn:microsoft.com/office/officeart/2005/8/layout/vList2"/>
    <dgm:cxn modelId="{19E439E2-C778-4D4D-B223-F67ACD71BE96}" type="presOf" srcId="{58173C42-D442-4B7F-A478-C870D80A76BD}" destId="{0CE4B324-73C0-428D-9C43-16C2320364FB}" srcOrd="0" destOrd="1" presId="urn:microsoft.com/office/officeart/2005/8/layout/vList2"/>
    <dgm:cxn modelId="{6450DAC7-19B7-4796-97B0-FCB75AF60EE8}" type="presParOf" srcId="{4C1B73B6-598B-414C-B438-48567B4F13DA}" destId="{F0A09D97-5611-4570-AF96-E3F5D998AD80}" srcOrd="0" destOrd="0" presId="urn:microsoft.com/office/officeart/2005/8/layout/vList2"/>
    <dgm:cxn modelId="{FF818779-F2F7-4E8A-9DFA-FF84DCBB9D0B}" type="presParOf" srcId="{4C1B73B6-598B-414C-B438-48567B4F13DA}" destId="{E25F8F9E-1210-4FBA-AE44-09330111A461}" srcOrd="1" destOrd="0" presId="urn:microsoft.com/office/officeart/2005/8/layout/vList2"/>
    <dgm:cxn modelId="{DBACA50A-6B49-47D0-9494-F950B33C9C09}" type="presParOf" srcId="{4C1B73B6-598B-414C-B438-48567B4F13DA}" destId="{003C0BE9-9C92-4C6A-96AA-35BB1793E2B0}" srcOrd="2" destOrd="0" presId="urn:microsoft.com/office/officeart/2005/8/layout/vList2"/>
    <dgm:cxn modelId="{73A1B7B9-EACB-46E5-AF40-42F37A321121}" type="presParOf" srcId="{4C1B73B6-598B-414C-B438-48567B4F13DA}" destId="{0CE4B324-73C0-428D-9C43-16C2320364FB}" srcOrd="3" destOrd="0" presId="urn:microsoft.com/office/officeart/2005/8/layout/vList2"/>
    <dgm:cxn modelId="{F60E1227-BE3E-4D54-94BE-C59B728339C9}" type="presParOf" srcId="{4C1B73B6-598B-414C-B438-48567B4F13DA}" destId="{D7B7FC56-0B15-47FB-AF68-C1B9BA1BE29E}" srcOrd="4" destOrd="0" presId="urn:microsoft.com/office/officeart/2005/8/layout/vList2"/>
    <dgm:cxn modelId="{F55905BA-07D0-4C61-A350-C10EFDC8A442}" type="presParOf" srcId="{4C1B73B6-598B-414C-B438-48567B4F13DA}" destId="{A9234559-8C54-486C-9243-96D34802EBF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09D97-5611-4570-AF96-E3F5D998AD80}">
      <dsp:nvSpPr>
        <dsp:cNvPr id="0" name=""/>
        <dsp:cNvSpPr/>
      </dsp:nvSpPr>
      <dsp:spPr>
        <a:xfrm>
          <a:off x="0" y="54952"/>
          <a:ext cx="5821757" cy="8154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latin typeface="Calibri Light" panose="020F0302020204030204"/>
            </a:rPr>
            <a:t>Appropriations FY2023</a:t>
          </a:r>
        </a:p>
      </dsp:txBody>
      <dsp:txXfrm>
        <a:off x="39809" y="94761"/>
        <a:ext cx="5742139" cy="735872"/>
      </dsp:txXfrm>
    </dsp:sp>
    <dsp:sp modelId="{E25F8F9E-1210-4FBA-AE44-09330111A461}">
      <dsp:nvSpPr>
        <dsp:cNvPr id="0" name=""/>
        <dsp:cNvSpPr/>
      </dsp:nvSpPr>
      <dsp:spPr>
        <a:xfrm>
          <a:off x="0" y="870442"/>
          <a:ext cx="5821757" cy="2146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841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b="0" u="none" kern="1200" dirty="0">
              <a:latin typeface="Calibri Light" panose="020F0302020204030204"/>
            </a:rPr>
            <a:t>Langevin "Dear Colleague</a:t>
          </a:r>
          <a:r>
            <a:rPr lang="en-US" sz="2700" u="none" kern="1200" dirty="0">
              <a:latin typeface="Calibri Light" panose="020F0302020204030204"/>
            </a:rPr>
            <a:t>" </a:t>
          </a:r>
          <a:endParaRPr lang="en-US" sz="2700" u="none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u="none" kern="1200" dirty="0">
              <a:latin typeface="Calibri Light" panose="020F0302020204030204"/>
            </a:rPr>
            <a:t>Murphy "Dear Colleague" in the works.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u="none" kern="1200" dirty="0">
              <a:latin typeface="Calibri Light" panose="020F0302020204030204"/>
            </a:rPr>
            <a:t>DD Council "Sign On Letter" circulating. </a:t>
          </a:r>
        </a:p>
      </dsp:txBody>
      <dsp:txXfrm>
        <a:off x="0" y="870442"/>
        <a:ext cx="5821757" cy="2146590"/>
      </dsp:txXfrm>
    </dsp:sp>
    <dsp:sp modelId="{003C0BE9-9C92-4C6A-96AA-35BB1793E2B0}">
      <dsp:nvSpPr>
        <dsp:cNvPr id="0" name=""/>
        <dsp:cNvSpPr/>
      </dsp:nvSpPr>
      <dsp:spPr>
        <a:xfrm>
          <a:off x="0" y="3017032"/>
          <a:ext cx="5821757" cy="81549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u="none" kern="1200" dirty="0">
              <a:latin typeface="Calibri Light" panose="020F0302020204030204"/>
            </a:rPr>
            <a:t>FY23 Budget </a:t>
          </a:r>
        </a:p>
      </dsp:txBody>
      <dsp:txXfrm>
        <a:off x="39809" y="3056841"/>
        <a:ext cx="5742139" cy="735872"/>
      </dsp:txXfrm>
    </dsp:sp>
    <dsp:sp modelId="{0CE4B324-73C0-428D-9C43-16C2320364FB}">
      <dsp:nvSpPr>
        <dsp:cNvPr id="0" name=""/>
        <dsp:cNvSpPr/>
      </dsp:nvSpPr>
      <dsp:spPr>
        <a:xfrm>
          <a:off x="0" y="3832523"/>
          <a:ext cx="5821757" cy="932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841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u="none" kern="1200" dirty="0">
              <a:latin typeface="Calibri Light" panose="020F0302020204030204"/>
            </a:rPr>
            <a:t>ACL </a:t>
          </a:r>
          <a:r>
            <a:rPr lang="en-US" sz="2700" u="none" kern="1200" dirty="0"/>
            <a:t>+$</a:t>
          </a:r>
          <a:r>
            <a:rPr lang="en-US" sz="2700" u="none" kern="1200" dirty="0">
              <a:latin typeface="Calibri Light" panose="020F0302020204030204"/>
            </a:rPr>
            <a:t>727.618M</a:t>
          </a:r>
          <a:endParaRPr lang="en-US" sz="2700" u="none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u="none" kern="1200" dirty="0">
              <a:latin typeface="Calibri Light" panose="020F0302020204030204"/>
            </a:rPr>
            <a:t>DD Councils +$9.480M</a:t>
          </a:r>
          <a:endParaRPr lang="en-US" sz="2700" u="none" kern="1200" dirty="0"/>
        </a:p>
      </dsp:txBody>
      <dsp:txXfrm>
        <a:off x="0" y="3832523"/>
        <a:ext cx="5821757" cy="932535"/>
      </dsp:txXfrm>
    </dsp:sp>
    <dsp:sp modelId="{D7B7FC56-0B15-47FB-AF68-C1B9BA1BE29E}">
      <dsp:nvSpPr>
        <dsp:cNvPr id="0" name=""/>
        <dsp:cNvSpPr/>
      </dsp:nvSpPr>
      <dsp:spPr>
        <a:xfrm>
          <a:off x="0" y="4765057"/>
          <a:ext cx="5821757" cy="81549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u="none" kern="1200" dirty="0">
              <a:latin typeface="Calibri Light" panose="020F0302020204030204"/>
            </a:rPr>
            <a:t>Build</a:t>
          </a:r>
          <a:r>
            <a:rPr lang="en-US" sz="3400" u="none" kern="1200" dirty="0"/>
            <a:t> Back Better</a:t>
          </a:r>
          <a:endParaRPr lang="en-US" sz="3400" kern="1200" dirty="0"/>
        </a:p>
      </dsp:txBody>
      <dsp:txXfrm>
        <a:off x="39809" y="4804866"/>
        <a:ext cx="5742139" cy="735872"/>
      </dsp:txXfrm>
    </dsp:sp>
    <dsp:sp modelId="{A9234559-8C54-486C-9243-96D34802EBF5}">
      <dsp:nvSpPr>
        <dsp:cNvPr id="0" name=""/>
        <dsp:cNvSpPr/>
      </dsp:nvSpPr>
      <dsp:spPr>
        <a:xfrm>
          <a:off x="0" y="5580548"/>
          <a:ext cx="5821757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841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u="none" kern="1200" dirty="0"/>
            <a:t>On hold. </a:t>
          </a:r>
          <a:endParaRPr lang="en-US" sz="2700" kern="1200" dirty="0"/>
        </a:p>
      </dsp:txBody>
      <dsp:txXfrm>
        <a:off x="0" y="5580548"/>
        <a:ext cx="5821757" cy="563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23781 14780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23705 14275 16383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23705 14279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23705 14279 16383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27172 12719 16383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27118 12944 16383 0 0,'0'0'0'0'0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27118 12944 16383 0 0,'0'0'0'0'0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27577 15055 16383 0 0,'0'0'0'0'0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BACB-5205-46D5-BB5B-935E3E9604E8}" type="datetimeFigureOut">
              <a:rPr lang="en-US"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9396C-6704-4805-B01C-B1E51C0A995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9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29396C-6704-4805-B01C-B1E51C0A995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8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customXml" Target="../ink/ink5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customXml" Target="../ink/ink4.xml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customXml" Target="../ink/ink3.xml"/><Relationship Id="rId5" Type="http://schemas.openxmlformats.org/officeDocument/2006/relationships/diagramQuickStyle" Target="../diagrams/quickStyle1.xml"/><Relationship Id="rId15" Type="http://schemas.openxmlformats.org/officeDocument/2006/relationships/customXml" Target="../ink/ink7.xml"/><Relationship Id="rId10" Type="http://schemas.openxmlformats.org/officeDocument/2006/relationships/customXml" Target="../ink/ink2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Relationship Id="rId14" Type="http://schemas.openxmlformats.org/officeDocument/2006/relationships/customXml" Target="../ink/ink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prangley@nacdd.org" TargetMode="External"/><Relationship Id="rId2" Type="http://schemas.openxmlformats.org/officeDocument/2006/relationships/hyperlink" Target="https://urldefense.com/v3/__https:/forms.gle/nM6XGKLPxdMzsYN76__;!!EErPFA7f--AJOw!ROswM-8mTuvhjfrKVTN0SA-WrXc_kD-maHLLUyBBhXyKzobU_sPYnS8jwPQLKXfEzTQA$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williamsb18@michigan.gov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us02web.zoom.us/j/8215649001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NACDD 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Policy Update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May 4, 2022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Erin Prangley, Director, Public Policy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National Association of Councils on Developmental Disabilities</a:t>
            </a:r>
            <a:endParaRPr lang="en-US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7DEDAD0-4F2C-4498-968B-E4C826F4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00" y="4429677"/>
            <a:ext cx="6057900" cy="224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17ADD2-A56F-4F8A-8A2C-B1F385B7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  <a:cs typeface="Calibri Light"/>
              </a:rPr>
              <a:t>Legislative Update</a:t>
            </a:r>
            <a:endParaRPr lang="en-US" sz="3600">
              <a:solidFill>
                <a:schemeClr val="bg1"/>
              </a:solidFill>
              <a:cs typeface="Calibri Light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CB6CDB-DD77-4DC7-8C5A-99BCDD3658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810867"/>
              </p:ext>
            </p:extLst>
          </p:nvPr>
        </p:nvGraphicFramePr>
        <p:xfrm>
          <a:off x="5899478" y="220181"/>
          <a:ext cx="5821757" cy="6198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18" name="Rectangle 4317">
            <a:extLst>
              <a:ext uri="{FF2B5EF4-FFF2-40B4-BE49-F238E27FC236}">
                <a16:creationId xmlns:a16="http://schemas.microsoft.com/office/drawing/2014/main" id="{6F8FC799-B89D-41AF-835B-7B472768F4C3}"/>
              </a:ext>
            </a:extLst>
          </p:cNvPr>
          <p:cNvSpPr/>
          <p:nvPr/>
        </p:nvSpPr>
        <p:spPr>
          <a:xfrm>
            <a:off x="5267163" y="653476"/>
            <a:ext cx="489859" cy="48985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0" name="Rectangle 4319">
            <a:extLst>
              <a:ext uri="{FF2B5EF4-FFF2-40B4-BE49-F238E27FC236}">
                <a16:creationId xmlns:a16="http://schemas.microsoft.com/office/drawing/2014/main" id="{8FA6B61A-1400-4788-9A3A-B4F90EFD5C8B}"/>
              </a:ext>
            </a:extLst>
          </p:cNvPr>
          <p:cNvSpPr/>
          <p:nvPr/>
        </p:nvSpPr>
        <p:spPr>
          <a:xfrm>
            <a:off x="5264114" y="4523131"/>
            <a:ext cx="489859" cy="48985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969" name="Ink 8968">
                <a:extLst>
                  <a:ext uri="{FF2B5EF4-FFF2-40B4-BE49-F238E27FC236}">
                    <a16:creationId xmlns:a16="http://schemas.microsoft.com/office/drawing/2014/main" id="{B01650D7-A6C4-47EE-AC0C-DAA26ED82439}"/>
                  </a:ext>
                </a:extLst>
              </p14:cNvPr>
              <p14:cNvContentPartPr/>
              <p14:nvPr/>
            </p14:nvContentPartPr>
            <p14:xfrm>
              <a:off x="6803870" y="5736917"/>
              <a:ext cx="9525" cy="9525"/>
            </p14:xfrm>
          </p:contentPart>
        </mc:Choice>
        <mc:Fallback xmlns="">
          <p:pic>
            <p:nvPicPr>
              <p:cNvPr id="8969" name="Ink 8968">
                <a:extLst>
                  <a:ext uri="{FF2B5EF4-FFF2-40B4-BE49-F238E27FC236}">
                    <a16:creationId xmlns:a16="http://schemas.microsoft.com/office/drawing/2014/main" id="{B01650D7-A6C4-47EE-AC0C-DAA26ED8243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27620" y="5260667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970" name="Ink 8969">
                <a:extLst>
                  <a:ext uri="{FF2B5EF4-FFF2-40B4-BE49-F238E27FC236}">
                    <a16:creationId xmlns:a16="http://schemas.microsoft.com/office/drawing/2014/main" id="{5CB905E0-EA63-474F-9CFF-963CE3AE436B}"/>
                  </a:ext>
                </a:extLst>
              </p14:cNvPr>
              <p14:cNvContentPartPr/>
              <p14:nvPr/>
            </p14:nvContentPartPr>
            <p14:xfrm>
              <a:off x="6773773" y="5538006"/>
              <a:ext cx="9525" cy="9525"/>
            </p14:xfrm>
          </p:contentPart>
        </mc:Choice>
        <mc:Fallback xmlns="">
          <p:pic>
            <p:nvPicPr>
              <p:cNvPr id="8970" name="Ink 8969">
                <a:extLst>
                  <a:ext uri="{FF2B5EF4-FFF2-40B4-BE49-F238E27FC236}">
                    <a16:creationId xmlns:a16="http://schemas.microsoft.com/office/drawing/2014/main" id="{5CB905E0-EA63-474F-9CFF-963CE3AE436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97523" y="5061756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971" name="Ink 8970">
                <a:extLst>
                  <a:ext uri="{FF2B5EF4-FFF2-40B4-BE49-F238E27FC236}">
                    <a16:creationId xmlns:a16="http://schemas.microsoft.com/office/drawing/2014/main" id="{157DC739-6C3E-4A4F-AA4B-D08E9B1901E7}"/>
                  </a:ext>
                </a:extLst>
              </p14:cNvPr>
              <p14:cNvContentPartPr/>
              <p14:nvPr/>
            </p14:nvContentPartPr>
            <p14:xfrm>
              <a:off x="6773773" y="5539510"/>
              <a:ext cx="9525" cy="9525"/>
            </p14:xfrm>
          </p:contentPart>
        </mc:Choice>
        <mc:Fallback xmlns="">
          <p:pic>
            <p:nvPicPr>
              <p:cNvPr id="8971" name="Ink 8970">
                <a:extLst>
                  <a:ext uri="{FF2B5EF4-FFF2-40B4-BE49-F238E27FC236}">
                    <a16:creationId xmlns:a16="http://schemas.microsoft.com/office/drawing/2014/main" id="{157DC739-6C3E-4A4F-AA4B-D08E9B1901E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97523" y="506326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972" name="Ink 8971">
                <a:extLst>
                  <a:ext uri="{FF2B5EF4-FFF2-40B4-BE49-F238E27FC236}">
                    <a16:creationId xmlns:a16="http://schemas.microsoft.com/office/drawing/2014/main" id="{AEB0479D-4044-4F9F-A956-DEDD6DAFA24F}"/>
                  </a:ext>
                </a:extLst>
              </p14:cNvPr>
              <p14:cNvContentPartPr/>
              <p14:nvPr/>
            </p14:nvContentPartPr>
            <p14:xfrm>
              <a:off x="6773773" y="5539510"/>
              <a:ext cx="9525" cy="9525"/>
            </p14:xfrm>
          </p:contentPart>
        </mc:Choice>
        <mc:Fallback xmlns="">
          <p:pic>
            <p:nvPicPr>
              <p:cNvPr id="8972" name="Ink 8971">
                <a:extLst>
                  <a:ext uri="{FF2B5EF4-FFF2-40B4-BE49-F238E27FC236}">
                    <a16:creationId xmlns:a16="http://schemas.microsoft.com/office/drawing/2014/main" id="{AEB0479D-4044-4F9F-A956-DEDD6DAFA24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97523" y="506326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8973" name="Ink 8972">
                <a:extLst>
                  <a:ext uri="{FF2B5EF4-FFF2-40B4-BE49-F238E27FC236}">
                    <a16:creationId xmlns:a16="http://schemas.microsoft.com/office/drawing/2014/main" id="{805AF6DF-C0FB-456E-B27D-1395132039ED}"/>
                  </a:ext>
                </a:extLst>
              </p14:cNvPr>
              <p14:cNvContentPartPr/>
              <p14:nvPr/>
            </p14:nvContentPartPr>
            <p14:xfrm>
              <a:off x="8141515" y="4923870"/>
              <a:ext cx="9525" cy="9525"/>
            </p14:xfrm>
          </p:contentPart>
        </mc:Choice>
        <mc:Fallback xmlns="">
          <p:pic>
            <p:nvPicPr>
              <p:cNvPr id="8973" name="Ink 8972">
                <a:extLst>
                  <a:ext uri="{FF2B5EF4-FFF2-40B4-BE49-F238E27FC236}">
                    <a16:creationId xmlns:a16="http://schemas.microsoft.com/office/drawing/2014/main" id="{805AF6DF-C0FB-456E-B27D-1395132039E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665265" y="444762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974" name="Ink 8973">
                <a:extLst>
                  <a:ext uri="{FF2B5EF4-FFF2-40B4-BE49-F238E27FC236}">
                    <a16:creationId xmlns:a16="http://schemas.microsoft.com/office/drawing/2014/main" id="{2D5B7EAF-44EB-4024-A5BE-3E4B1995226B}"/>
                  </a:ext>
                </a:extLst>
              </p14:cNvPr>
              <p14:cNvContentPartPr/>
              <p14:nvPr/>
            </p14:nvContentPartPr>
            <p14:xfrm>
              <a:off x="8120448" y="5012638"/>
              <a:ext cx="9525" cy="9525"/>
            </p14:xfrm>
          </p:contentPart>
        </mc:Choice>
        <mc:Fallback xmlns="">
          <p:pic>
            <p:nvPicPr>
              <p:cNvPr id="8974" name="Ink 8973">
                <a:extLst>
                  <a:ext uri="{FF2B5EF4-FFF2-40B4-BE49-F238E27FC236}">
                    <a16:creationId xmlns:a16="http://schemas.microsoft.com/office/drawing/2014/main" id="{2D5B7EAF-44EB-4024-A5BE-3E4B1995226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644198" y="4536388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8975" name="Ink 8974">
                <a:extLst>
                  <a:ext uri="{FF2B5EF4-FFF2-40B4-BE49-F238E27FC236}">
                    <a16:creationId xmlns:a16="http://schemas.microsoft.com/office/drawing/2014/main" id="{BEC4C667-876A-4F7C-81C4-04801F42ACA4}"/>
                  </a:ext>
                </a:extLst>
              </p14:cNvPr>
              <p14:cNvContentPartPr/>
              <p14:nvPr/>
            </p14:nvContentPartPr>
            <p14:xfrm>
              <a:off x="8120448" y="5012638"/>
              <a:ext cx="9525" cy="9525"/>
            </p14:xfrm>
          </p:contentPart>
        </mc:Choice>
        <mc:Fallback xmlns="">
          <p:pic>
            <p:nvPicPr>
              <p:cNvPr id="8975" name="Ink 8974">
                <a:extLst>
                  <a:ext uri="{FF2B5EF4-FFF2-40B4-BE49-F238E27FC236}">
                    <a16:creationId xmlns:a16="http://schemas.microsoft.com/office/drawing/2014/main" id="{BEC4C667-876A-4F7C-81C4-04801F42ACA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644198" y="4536388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976" name="Ink 8975">
                <a:extLst>
                  <a:ext uri="{FF2B5EF4-FFF2-40B4-BE49-F238E27FC236}">
                    <a16:creationId xmlns:a16="http://schemas.microsoft.com/office/drawing/2014/main" id="{EEF1CDFC-EFE2-4F53-91FD-69B27670E190}"/>
                  </a:ext>
                </a:extLst>
              </p14:cNvPr>
              <p14:cNvContentPartPr/>
              <p14:nvPr/>
            </p14:nvContentPartPr>
            <p14:xfrm>
              <a:off x="8301467" y="5845670"/>
              <a:ext cx="9525" cy="9525"/>
            </p14:xfrm>
          </p:contentPart>
        </mc:Choice>
        <mc:Fallback xmlns="">
          <p:pic>
            <p:nvPicPr>
              <p:cNvPr id="8976" name="Ink 8975">
                <a:extLst>
                  <a:ext uri="{FF2B5EF4-FFF2-40B4-BE49-F238E27FC236}">
                    <a16:creationId xmlns:a16="http://schemas.microsoft.com/office/drawing/2014/main" id="{EEF1CDFC-EFE2-4F53-91FD-69B27670E19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825217" y="5369420"/>
                <a:ext cx="952500" cy="952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121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38EA3-9643-8A8B-8CD2-A4E8EEE5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ACL Budget Justification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364762-4088-C067-A8FA-3660D130B1DA}"/>
              </a:ext>
            </a:extLst>
          </p:cNvPr>
          <p:cNvSpPr txBox="1"/>
          <p:nvPr/>
        </p:nvSpPr>
        <p:spPr>
          <a:xfrm>
            <a:off x="590719" y="2330505"/>
            <a:ext cx="5278066" cy="397958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 budget justification is an explanation of each of the components of the budget, which “justifies” the cost in terms of the proposed work.  </a:t>
            </a: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ACL's justification includes statistics showing need (increased DD population and COVID), examples of DD Council work, tables of funding histories, and state allocations. </a:t>
            </a: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/>
              <a:t>See </a:t>
            </a:r>
            <a:r>
              <a:rPr lang="en-US" sz="2000" dirty="0"/>
              <a:t>ACL Budget Justifications at https://acl.gov/sites/default/files/about-acl/2022-02/FY2023_ACL-BudgetJustification.docx</a:t>
            </a:r>
            <a:endParaRPr lang="en-US">
              <a:ea typeface="Calibri"/>
              <a:cs typeface="Calibri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Table&#10;&#10;Description automatically generated">
            <a:extLst>
              <a:ext uri="{FF2B5EF4-FFF2-40B4-BE49-F238E27FC236}">
                <a16:creationId xmlns:a16="http://schemas.microsoft.com/office/drawing/2014/main" id="{D4D22011-7037-DB55-D57D-734C740B1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740" y="1119739"/>
            <a:ext cx="5354579" cy="1424476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Table&#10;&#10;Description automatically generated">
            <a:extLst>
              <a:ext uri="{FF2B5EF4-FFF2-40B4-BE49-F238E27FC236}">
                <a16:creationId xmlns:a16="http://schemas.microsoft.com/office/drawing/2014/main" id="{D116D851-2849-0660-5565-6E5F808757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19204" y="3689311"/>
            <a:ext cx="5343422" cy="256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82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086107-2F7B-52CC-6D72-2E11E1681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  <a:ea typeface="Calibri Light" panose="020F0302020204030204"/>
                <a:cs typeface="Calibri Light" panose="020F0302020204030204"/>
              </a:rPr>
              <a:t>House Appropriations Request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43893C-7A18-1367-61D4-57124ADE6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800" u="sng" dirty="0">
                <a:ea typeface="+mn-lt"/>
                <a:cs typeface="+mn-lt"/>
              </a:rPr>
              <a:t>20 Members of Congress from 13 States</a:t>
            </a:r>
            <a:endParaRPr lang="en-US" sz="1800" dirty="0"/>
          </a:p>
          <a:p>
            <a:pPr marL="0" indent="0">
              <a:buNone/>
            </a:pPr>
            <a:endParaRPr lang="en-US" sz="18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CA: Reps. Julia Brownley, Mark DeSaulnier, Jackie Speier </a:t>
            </a: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GA: Rep. Nikema Williams</a:t>
            </a:r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IL: Reps. Danny Davis, Marie Newman, Janice Schakowsky </a:t>
            </a:r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KY: Rep. John Yarmuth </a:t>
            </a:r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MA: Reps. Stephen Lynch, Seth Moulton</a:t>
            </a:r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MD: Reps. Anthony Brown, John Sarbanes</a:t>
            </a:r>
            <a:endParaRPr lang="en-US" sz="1800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ME: Rep. Chellie Pingree</a:t>
            </a:r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NJ: Reps. Chris Pappas, Andy Kim, Tom Malinowski</a:t>
            </a:r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NMI: Del. Gregorio Sablan</a:t>
            </a:r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NV: Rep. Steven Horsford</a:t>
            </a:r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RI: Rep. James Langevin</a:t>
            </a:r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TN: Rep. Steve Cohen</a:t>
            </a:r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VA: Rep. Beyer, Donald  </a:t>
            </a:r>
            <a:endParaRPr lang="en-US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047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02AD4A-6A3B-FD37-DD82-C23118A57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DD Council Sign on Letter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50581-978C-B943-EB8A-BF7C40D67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500">
                <a:ea typeface="+mn-lt"/>
                <a:cs typeface="+mn-lt"/>
              </a:rPr>
              <a:t>NACDD Public Policy Committee asks that your DD Council sign on to a letter to the House and Senate Appropriations Committees' leaders to provide them with information they need as they begin consideration of the FY23 appropriations requests. </a:t>
            </a:r>
            <a:endParaRPr lang="en-US" sz="1500"/>
          </a:p>
          <a:p>
            <a:pPr marL="0" indent="0">
              <a:buNone/>
            </a:pPr>
            <a:r>
              <a:rPr lang="en-US" sz="1500">
                <a:ea typeface="+mn-lt"/>
                <a:cs typeface="+mn-lt"/>
              </a:rPr>
              <a:t>To read the full text of the letter and sign your council on go to </a:t>
            </a:r>
            <a:r>
              <a:rPr lang="en-US" sz="1500">
                <a:ea typeface="+mn-lt"/>
                <a:cs typeface="+mn-lt"/>
                <a:hlinkClick r:id="rId2"/>
              </a:rPr>
              <a:t>https://forms.gle/nM6XGKLPxdMzsYN76</a:t>
            </a:r>
            <a:r>
              <a:rPr lang="en-US" sz="1500">
                <a:ea typeface="+mn-lt"/>
                <a:cs typeface="+mn-lt"/>
              </a:rPr>
              <a:t>  </a:t>
            </a:r>
            <a:endParaRPr lang="en-US" sz="1500"/>
          </a:p>
          <a:p>
            <a:pPr marL="0" indent="0">
              <a:buNone/>
            </a:pPr>
            <a:r>
              <a:rPr lang="en-US" sz="1500">
                <a:ea typeface="+mn-lt"/>
                <a:cs typeface="+mn-lt"/>
              </a:rPr>
              <a:t>or </a:t>
            </a:r>
            <a:br>
              <a:rPr lang="en-US" sz="1500">
                <a:ea typeface="+mn-lt"/>
                <a:cs typeface="+mn-lt"/>
              </a:rPr>
            </a:br>
            <a:br>
              <a:rPr lang="en-US" sz="1500">
                <a:ea typeface="+mn-lt"/>
                <a:cs typeface="+mn-lt"/>
              </a:rPr>
            </a:br>
            <a:r>
              <a:rPr lang="en-US" sz="1500">
                <a:ea typeface="+mn-lt"/>
                <a:cs typeface="+mn-lt"/>
              </a:rPr>
              <a:t>Send an email with your council's name as you would like it to appear on the letter to Erin Prangley at </a:t>
            </a:r>
            <a:r>
              <a:rPr lang="en-US" sz="1500">
                <a:ea typeface="+mn-lt"/>
                <a:cs typeface="+mn-lt"/>
                <a:hlinkClick r:id="rId3"/>
              </a:rPr>
              <a:t>eprangley@nacdd.org</a:t>
            </a:r>
            <a:r>
              <a:rPr lang="en-US" sz="1500">
                <a:ea typeface="+mn-lt"/>
                <a:cs typeface="+mn-lt"/>
              </a:rPr>
              <a:t> by Friday, May 6. </a:t>
            </a:r>
          </a:p>
          <a:p>
            <a:pPr marL="0" indent="0">
              <a:buNone/>
            </a:pPr>
            <a:endParaRPr lang="en-US" sz="15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500">
                <a:ea typeface="+mn-lt"/>
                <a:cs typeface="+mn-lt"/>
              </a:rPr>
              <a:t>If you have any questions, please contact Brett Williams at </a:t>
            </a:r>
            <a:r>
              <a:rPr lang="en-US" sz="1500">
                <a:ea typeface="+mn-lt"/>
                <a:cs typeface="+mn-lt"/>
                <a:hlinkClick r:id="rId4"/>
              </a:rPr>
              <a:t>williamsb18@michigan.gov</a:t>
            </a:r>
            <a:r>
              <a:rPr lang="en-US" sz="1500">
                <a:ea typeface="+mn-lt"/>
                <a:cs typeface="+mn-lt"/>
              </a:rPr>
              <a:t> or Erin Prangley at </a:t>
            </a:r>
            <a:r>
              <a:rPr lang="en-US" sz="1500">
                <a:ea typeface="+mn-lt"/>
                <a:cs typeface="+mn-lt"/>
                <a:hlinkClick r:id="rId3"/>
              </a:rPr>
              <a:t>eprangley@nacdd.org</a:t>
            </a:r>
            <a:r>
              <a:rPr lang="en-US" sz="1500">
                <a:ea typeface="+mn-lt"/>
                <a:cs typeface="+mn-lt"/>
              </a:rPr>
              <a:t>. </a:t>
            </a:r>
            <a:endParaRPr lang="en-US" sz="1500">
              <a:cs typeface="Calibri" panose="020F0502020204030204"/>
            </a:endParaRPr>
          </a:p>
          <a:p>
            <a:endParaRPr lang="en-US" sz="1500"/>
          </a:p>
          <a:p>
            <a:endParaRPr lang="en-US" sz="15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52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44B4C38-8B2D-837D-7A38-4A1292DFC4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300829"/>
              </p:ext>
            </p:extLst>
          </p:nvPr>
        </p:nvGraphicFramePr>
        <p:xfrm>
          <a:off x="6132513" y="642938"/>
          <a:ext cx="5414963" cy="557053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414963">
                  <a:extLst>
                    <a:ext uri="{9D8B030D-6E8A-4147-A177-3AD203B41FA5}">
                      <a16:colId xmlns:a16="http://schemas.microsoft.com/office/drawing/2014/main" val="2071218288"/>
                    </a:ext>
                  </a:extLst>
                </a:gridCol>
              </a:tblGrid>
              <a:tr h="37136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500">
                          <a:effectLst/>
                        </a:rPr>
                        <a:t>Nevada Governor’s Council on Developmental Disabilities​</a:t>
                      </a:r>
                    </a:p>
                  </a:txBody>
                  <a:tcPr marL="72291" marR="72291" marT="36145" marB="36145" anchor="b"/>
                </a:tc>
                <a:extLst>
                  <a:ext uri="{0D108BD9-81ED-4DB2-BD59-A6C34878D82A}">
                    <a16:rowId xmlns:a16="http://schemas.microsoft.com/office/drawing/2014/main" val="3694611169"/>
                  </a:ext>
                </a:extLst>
              </a:tr>
              <a:tr h="37136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500">
                          <a:effectLst/>
                        </a:rPr>
                        <a:t>New Hampshire Council on Developmental Disabilities​</a:t>
                      </a:r>
                    </a:p>
                  </a:txBody>
                  <a:tcPr marL="72291" marR="72291" marT="36145" marB="36145" anchor="b"/>
                </a:tc>
                <a:extLst>
                  <a:ext uri="{0D108BD9-81ED-4DB2-BD59-A6C34878D82A}">
                    <a16:rowId xmlns:a16="http://schemas.microsoft.com/office/drawing/2014/main" val="1300882033"/>
                  </a:ext>
                </a:extLst>
              </a:tr>
              <a:tr h="37136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500">
                          <a:effectLst/>
                        </a:rPr>
                        <a:t>New Jersey Council on Developmental Disabilities​</a:t>
                      </a:r>
                    </a:p>
                  </a:txBody>
                  <a:tcPr marL="72291" marR="72291" marT="36145" marB="36145" anchor="b"/>
                </a:tc>
                <a:extLst>
                  <a:ext uri="{0D108BD9-81ED-4DB2-BD59-A6C34878D82A}">
                    <a16:rowId xmlns:a16="http://schemas.microsoft.com/office/drawing/2014/main" val="1795735722"/>
                  </a:ext>
                </a:extLst>
              </a:tr>
              <a:tr h="37136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500">
                          <a:effectLst/>
                        </a:rPr>
                        <a:t>New York State Developmental Disabilities Planning Council ​</a:t>
                      </a:r>
                    </a:p>
                  </a:txBody>
                  <a:tcPr marL="72291" marR="72291" marT="36145" marB="36145" anchor="b"/>
                </a:tc>
                <a:extLst>
                  <a:ext uri="{0D108BD9-81ED-4DB2-BD59-A6C34878D82A}">
                    <a16:rowId xmlns:a16="http://schemas.microsoft.com/office/drawing/2014/main" val="965401547"/>
                  </a:ext>
                </a:extLst>
              </a:tr>
              <a:tr h="37136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500">
                          <a:effectLst/>
                        </a:rPr>
                        <a:t>North Carolina Council on Developmental Disabilities​</a:t>
                      </a:r>
                    </a:p>
                  </a:txBody>
                  <a:tcPr marL="72291" marR="72291" marT="36145" marB="36145" anchor="b"/>
                </a:tc>
                <a:extLst>
                  <a:ext uri="{0D108BD9-81ED-4DB2-BD59-A6C34878D82A}">
                    <a16:rowId xmlns:a16="http://schemas.microsoft.com/office/drawing/2014/main" val="2499446906"/>
                  </a:ext>
                </a:extLst>
              </a:tr>
              <a:tr h="37136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500">
                          <a:effectLst/>
                        </a:rPr>
                        <a:t>North Dakota State Council on Developmental Disabilities​</a:t>
                      </a:r>
                    </a:p>
                  </a:txBody>
                  <a:tcPr marL="72291" marR="72291" marT="36145" marB="36145" anchor="b"/>
                </a:tc>
                <a:extLst>
                  <a:ext uri="{0D108BD9-81ED-4DB2-BD59-A6C34878D82A}">
                    <a16:rowId xmlns:a16="http://schemas.microsoft.com/office/drawing/2014/main" val="961308491"/>
                  </a:ext>
                </a:extLst>
              </a:tr>
              <a:tr h="37136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500">
                          <a:effectLst/>
                        </a:rPr>
                        <a:t>North Dakota State Council on Developmental Disabilities​</a:t>
                      </a:r>
                    </a:p>
                  </a:txBody>
                  <a:tcPr marL="72291" marR="72291" marT="36145" marB="36145" anchor="b"/>
                </a:tc>
                <a:extLst>
                  <a:ext uri="{0D108BD9-81ED-4DB2-BD59-A6C34878D82A}">
                    <a16:rowId xmlns:a16="http://schemas.microsoft.com/office/drawing/2014/main" val="4119053264"/>
                  </a:ext>
                </a:extLst>
              </a:tr>
              <a:tr h="37136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500">
                          <a:effectLst/>
                        </a:rPr>
                        <a:t>Puerto Rico Developmental Disabilities Council ​</a:t>
                      </a:r>
                    </a:p>
                  </a:txBody>
                  <a:tcPr marL="72291" marR="72291" marT="36145" marB="36145" anchor="b"/>
                </a:tc>
                <a:extLst>
                  <a:ext uri="{0D108BD9-81ED-4DB2-BD59-A6C34878D82A}">
                    <a16:rowId xmlns:a16="http://schemas.microsoft.com/office/drawing/2014/main" val="298012866"/>
                  </a:ext>
                </a:extLst>
              </a:tr>
              <a:tr h="37136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500">
                          <a:effectLst/>
                        </a:rPr>
                        <a:t>South Dakota Council on Developmental Disabilities​</a:t>
                      </a:r>
                    </a:p>
                  </a:txBody>
                  <a:tcPr marL="72291" marR="72291" marT="36145" marB="36145" anchor="b"/>
                </a:tc>
                <a:extLst>
                  <a:ext uri="{0D108BD9-81ED-4DB2-BD59-A6C34878D82A}">
                    <a16:rowId xmlns:a16="http://schemas.microsoft.com/office/drawing/2014/main" val="2259512500"/>
                  </a:ext>
                </a:extLst>
              </a:tr>
              <a:tr h="37136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500">
                          <a:effectLst/>
                        </a:rPr>
                        <a:t>Texas Council for Developmental Disabilities​</a:t>
                      </a:r>
                    </a:p>
                  </a:txBody>
                  <a:tcPr marL="72291" marR="72291" marT="36145" marB="36145" anchor="b"/>
                </a:tc>
                <a:extLst>
                  <a:ext uri="{0D108BD9-81ED-4DB2-BD59-A6C34878D82A}">
                    <a16:rowId xmlns:a16="http://schemas.microsoft.com/office/drawing/2014/main" val="1404284835"/>
                  </a:ext>
                </a:extLst>
              </a:tr>
              <a:tr h="37136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500">
                          <a:effectLst/>
                        </a:rPr>
                        <a:t>Utah Developmental Disabilities Council​</a:t>
                      </a:r>
                    </a:p>
                  </a:txBody>
                  <a:tcPr marL="72291" marR="72291" marT="36145" marB="36145" anchor="b"/>
                </a:tc>
                <a:extLst>
                  <a:ext uri="{0D108BD9-81ED-4DB2-BD59-A6C34878D82A}">
                    <a16:rowId xmlns:a16="http://schemas.microsoft.com/office/drawing/2014/main" val="3033570451"/>
                  </a:ext>
                </a:extLst>
              </a:tr>
              <a:tr h="37136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500">
                          <a:effectLst/>
                        </a:rPr>
                        <a:t>Vermont Developmental Disabilities Council​</a:t>
                      </a:r>
                    </a:p>
                  </a:txBody>
                  <a:tcPr marL="72291" marR="72291" marT="36145" marB="36145" anchor="b"/>
                </a:tc>
                <a:extLst>
                  <a:ext uri="{0D108BD9-81ED-4DB2-BD59-A6C34878D82A}">
                    <a16:rowId xmlns:a16="http://schemas.microsoft.com/office/drawing/2014/main" val="214811298"/>
                  </a:ext>
                </a:extLst>
              </a:tr>
              <a:tr h="37136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500">
                          <a:effectLst/>
                        </a:rPr>
                        <a:t>Virginia Board for People with Disabilities​</a:t>
                      </a:r>
                    </a:p>
                  </a:txBody>
                  <a:tcPr marL="72291" marR="72291" marT="36145" marB="36145" anchor="b"/>
                </a:tc>
                <a:extLst>
                  <a:ext uri="{0D108BD9-81ED-4DB2-BD59-A6C34878D82A}">
                    <a16:rowId xmlns:a16="http://schemas.microsoft.com/office/drawing/2014/main" val="1194852664"/>
                  </a:ext>
                </a:extLst>
              </a:tr>
              <a:tr h="37136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500">
                          <a:effectLst/>
                        </a:rPr>
                        <a:t>Washington State Developmental Disabilities Council​</a:t>
                      </a:r>
                    </a:p>
                  </a:txBody>
                  <a:tcPr marL="72291" marR="72291" marT="36145" marB="36145" anchor="b"/>
                </a:tc>
                <a:extLst>
                  <a:ext uri="{0D108BD9-81ED-4DB2-BD59-A6C34878D82A}">
                    <a16:rowId xmlns:a16="http://schemas.microsoft.com/office/drawing/2014/main" val="455697079"/>
                  </a:ext>
                </a:extLst>
              </a:tr>
              <a:tr h="37136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500">
                          <a:effectLst/>
                        </a:rPr>
                        <a:t>Wisconsin Board for People with Developmental Disabilities​</a:t>
                      </a:r>
                    </a:p>
                  </a:txBody>
                  <a:tcPr marL="72291" marR="72291" marT="36145" marB="36145" anchor="b"/>
                </a:tc>
                <a:extLst>
                  <a:ext uri="{0D108BD9-81ED-4DB2-BD59-A6C34878D82A}">
                    <a16:rowId xmlns:a16="http://schemas.microsoft.com/office/drawing/2014/main" val="1537908791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7EC637A-692D-141B-7D14-02FAEB98E8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803394"/>
              </p:ext>
            </p:extLst>
          </p:nvPr>
        </p:nvGraphicFramePr>
        <p:xfrm>
          <a:off x="642938" y="502800"/>
          <a:ext cx="5414963" cy="586727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414963">
                  <a:extLst>
                    <a:ext uri="{9D8B030D-6E8A-4147-A177-3AD203B41FA5}">
                      <a16:colId xmlns:a16="http://schemas.microsoft.com/office/drawing/2014/main" val="1261369093"/>
                    </a:ext>
                  </a:extLst>
                </a:gridCol>
              </a:tblGrid>
              <a:tr h="296752"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Alabama Council on Developmental Disabilities </a:t>
                      </a:r>
                    </a:p>
                  </a:txBody>
                  <a:tcPr marL="23105" marR="23105" marT="15403" marB="15403" anchor="b"/>
                </a:tc>
                <a:extLst>
                  <a:ext uri="{0D108BD9-81ED-4DB2-BD59-A6C34878D82A}">
                    <a16:rowId xmlns:a16="http://schemas.microsoft.com/office/drawing/2014/main" val="1139553640"/>
                  </a:ext>
                </a:extLst>
              </a:tr>
              <a:tr h="525742"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Alaska Governor’s Council on Disabilities and Special Education</a:t>
                      </a:r>
                    </a:p>
                  </a:txBody>
                  <a:tcPr marL="23105" marR="23105" marT="15403" marB="15403" anchor="b"/>
                </a:tc>
                <a:extLst>
                  <a:ext uri="{0D108BD9-81ED-4DB2-BD59-A6C34878D82A}">
                    <a16:rowId xmlns:a16="http://schemas.microsoft.com/office/drawing/2014/main" val="3186965299"/>
                  </a:ext>
                </a:extLst>
              </a:tr>
              <a:tr h="296752"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Arizona Developmental Disabilities Planning Council</a:t>
                      </a:r>
                    </a:p>
                  </a:txBody>
                  <a:tcPr marL="23105" marR="23105" marT="15403" marB="15403" anchor="b"/>
                </a:tc>
                <a:extLst>
                  <a:ext uri="{0D108BD9-81ED-4DB2-BD59-A6C34878D82A}">
                    <a16:rowId xmlns:a16="http://schemas.microsoft.com/office/drawing/2014/main" val="2885689595"/>
                  </a:ext>
                </a:extLst>
              </a:tr>
              <a:tr h="296752"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California State </a:t>
                      </a:r>
                      <a:r>
                        <a:rPr lang="en-US" sz="1500" dirty="0" err="1">
                          <a:effectLst/>
                        </a:rPr>
                        <a:t>Counil</a:t>
                      </a:r>
                      <a:r>
                        <a:rPr lang="en-US" sz="1500" dirty="0">
                          <a:effectLst/>
                        </a:rPr>
                        <a:t> on Developmental Disabilities</a:t>
                      </a:r>
                    </a:p>
                  </a:txBody>
                  <a:tcPr marL="23105" marR="23105" marT="15403" marB="15403" anchor="b"/>
                </a:tc>
                <a:extLst>
                  <a:ext uri="{0D108BD9-81ED-4DB2-BD59-A6C34878D82A}">
                    <a16:rowId xmlns:a16="http://schemas.microsoft.com/office/drawing/2014/main" val="2460350190"/>
                  </a:ext>
                </a:extLst>
              </a:tr>
              <a:tr h="296752"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CNMI Council on Developmental Disabilities </a:t>
                      </a:r>
                    </a:p>
                  </a:txBody>
                  <a:tcPr marL="23105" marR="23105" marT="15403" marB="15403" anchor="b"/>
                </a:tc>
                <a:extLst>
                  <a:ext uri="{0D108BD9-81ED-4DB2-BD59-A6C34878D82A}">
                    <a16:rowId xmlns:a16="http://schemas.microsoft.com/office/drawing/2014/main" val="1551235435"/>
                  </a:ext>
                </a:extLst>
              </a:tr>
              <a:tr h="296752"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Developmental Disabilities Council of Oklahoma</a:t>
                      </a:r>
                    </a:p>
                  </a:txBody>
                  <a:tcPr marL="23105" marR="23105" marT="15403" marB="15403" anchor="b"/>
                </a:tc>
                <a:extLst>
                  <a:ext uri="{0D108BD9-81ED-4DB2-BD59-A6C34878D82A}">
                    <a16:rowId xmlns:a16="http://schemas.microsoft.com/office/drawing/2014/main" val="2334277008"/>
                  </a:ext>
                </a:extLst>
              </a:tr>
              <a:tr h="296752"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Developmental Disabilities Council of Oklahoma</a:t>
                      </a:r>
                    </a:p>
                  </a:txBody>
                  <a:tcPr marL="23105" marR="23105" marT="15403" marB="15403" anchor="b"/>
                </a:tc>
                <a:extLst>
                  <a:ext uri="{0D108BD9-81ED-4DB2-BD59-A6C34878D82A}">
                    <a16:rowId xmlns:a16="http://schemas.microsoft.com/office/drawing/2014/main" val="3042980252"/>
                  </a:ext>
                </a:extLst>
              </a:tr>
              <a:tr h="296752"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Georgia Council on Developmental Disabilities</a:t>
                      </a:r>
                    </a:p>
                  </a:txBody>
                  <a:tcPr marL="23105" marR="23105" marT="15403" marB="15403" anchor="b"/>
                </a:tc>
                <a:extLst>
                  <a:ext uri="{0D108BD9-81ED-4DB2-BD59-A6C34878D82A}">
                    <a16:rowId xmlns:a16="http://schemas.microsoft.com/office/drawing/2014/main" val="701715674"/>
                  </a:ext>
                </a:extLst>
              </a:tr>
              <a:tr h="296752"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Governor's Council on Developmental Disabilities</a:t>
                      </a:r>
                    </a:p>
                  </a:txBody>
                  <a:tcPr marL="23105" marR="23105" marT="15403" marB="15403" anchor="b"/>
                </a:tc>
                <a:extLst>
                  <a:ext uri="{0D108BD9-81ED-4DB2-BD59-A6C34878D82A}">
                    <a16:rowId xmlns:a16="http://schemas.microsoft.com/office/drawing/2014/main" val="2117377453"/>
                  </a:ext>
                </a:extLst>
              </a:tr>
              <a:tr h="296752"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Hawaii State Council on Developmental Disabilities</a:t>
                      </a:r>
                    </a:p>
                  </a:txBody>
                  <a:tcPr marL="23105" marR="23105" marT="15403" marB="15403" anchor="b"/>
                </a:tc>
                <a:extLst>
                  <a:ext uri="{0D108BD9-81ED-4DB2-BD59-A6C34878D82A}">
                    <a16:rowId xmlns:a16="http://schemas.microsoft.com/office/drawing/2014/main" val="481581910"/>
                  </a:ext>
                </a:extLst>
              </a:tr>
              <a:tr h="296752"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Illinois Council on Developmental Disabilities</a:t>
                      </a:r>
                    </a:p>
                  </a:txBody>
                  <a:tcPr marL="23105" marR="23105" marT="15403" marB="15403" anchor="b"/>
                </a:tc>
                <a:extLst>
                  <a:ext uri="{0D108BD9-81ED-4DB2-BD59-A6C34878D82A}">
                    <a16:rowId xmlns:a16="http://schemas.microsoft.com/office/drawing/2014/main" val="2033025908"/>
                  </a:ext>
                </a:extLst>
              </a:tr>
              <a:tr h="296752"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Indiana Governor's Council for People with Disabilities</a:t>
                      </a:r>
                    </a:p>
                  </a:txBody>
                  <a:tcPr marL="23105" marR="23105" marT="15403" marB="15403" anchor="b"/>
                </a:tc>
                <a:extLst>
                  <a:ext uri="{0D108BD9-81ED-4DB2-BD59-A6C34878D82A}">
                    <a16:rowId xmlns:a16="http://schemas.microsoft.com/office/drawing/2014/main" val="1536176261"/>
                  </a:ext>
                </a:extLst>
              </a:tr>
              <a:tr h="296752"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Iowa Developmental Disabilities Council </a:t>
                      </a:r>
                    </a:p>
                  </a:txBody>
                  <a:tcPr marL="23105" marR="23105" marT="15403" marB="15403" anchor="b"/>
                </a:tc>
                <a:extLst>
                  <a:ext uri="{0D108BD9-81ED-4DB2-BD59-A6C34878D82A}">
                    <a16:rowId xmlns:a16="http://schemas.microsoft.com/office/drawing/2014/main" val="1930896538"/>
                  </a:ext>
                </a:extLst>
              </a:tr>
              <a:tr h="2967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500" dirty="0">
                          <a:effectLst/>
                        </a:rPr>
                        <a:t>Maine Developmental Disabilities Council ​</a:t>
                      </a:r>
                    </a:p>
                  </a:txBody>
                  <a:tcPr marL="23105" marR="23105" marT="15403" marB="15403" anchor="b"/>
                </a:tc>
                <a:extLst>
                  <a:ext uri="{0D108BD9-81ED-4DB2-BD59-A6C34878D82A}">
                    <a16:rowId xmlns:a16="http://schemas.microsoft.com/office/drawing/2014/main" val="3490255050"/>
                  </a:ext>
                </a:extLst>
              </a:tr>
              <a:tr h="2967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500" dirty="0">
                          <a:effectLst/>
                        </a:rPr>
                        <a:t>Massachusetts Developmental Disabilities Council​</a:t>
                      </a:r>
                      <a:endParaRPr lang="en-US" sz="1500" dirty="0"/>
                    </a:p>
                  </a:txBody>
                  <a:tcPr marL="23105" marR="23105" marT="15403" marB="15403"/>
                </a:tc>
                <a:extLst>
                  <a:ext uri="{0D108BD9-81ED-4DB2-BD59-A6C34878D82A}">
                    <a16:rowId xmlns:a16="http://schemas.microsoft.com/office/drawing/2014/main" val="856771113"/>
                  </a:ext>
                </a:extLst>
              </a:tr>
              <a:tr h="29675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dirty="0">
                          <a:effectLst/>
                        </a:rPr>
                        <a:t>Michigan Council on Developmental </a:t>
                      </a:r>
                      <a:r>
                        <a:rPr lang="en-US" sz="1500" dirty="0" err="1">
                          <a:effectLst/>
                        </a:rPr>
                        <a:t>DIsabilities</a:t>
                      </a:r>
                    </a:p>
                  </a:txBody>
                  <a:tcPr marL="23105" marR="23105" marT="15402" marB="15402"/>
                </a:tc>
                <a:extLst>
                  <a:ext uri="{0D108BD9-81ED-4DB2-BD59-A6C34878D82A}">
                    <a16:rowId xmlns:a16="http://schemas.microsoft.com/office/drawing/2014/main" val="543586404"/>
                  </a:ext>
                </a:extLst>
              </a:tr>
              <a:tr h="2967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500" dirty="0">
                          <a:effectLst/>
                        </a:rPr>
                        <a:t>Minnesota Governor’s Council on Developmental Disabilities​</a:t>
                      </a:r>
                      <a:endParaRPr lang="en-US" sz="1500" dirty="0"/>
                    </a:p>
                  </a:txBody>
                  <a:tcPr marL="23105" marR="23105" marT="15403" marB="15403"/>
                </a:tc>
                <a:extLst>
                  <a:ext uri="{0D108BD9-81ED-4DB2-BD59-A6C34878D82A}">
                    <a16:rowId xmlns:a16="http://schemas.microsoft.com/office/drawing/2014/main" val="3232786169"/>
                  </a:ext>
                </a:extLst>
              </a:tr>
              <a:tr h="2967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500" dirty="0">
                          <a:effectLst/>
                        </a:rPr>
                        <a:t>Missouri Developmental Disabilities Council​</a:t>
                      </a:r>
                      <a:endParaRPr lang="en-US" sz="1500" dirty="0"/>
                    </a:p>
                  </a:txBody>
                  <a:tcPr marL="23105" marR="23105" marT="15403" marB="15403"/>
                </a:tc>
                <a:extLst>
                  <a:ext uri="{0D108BD9-81ED-4DB2-BD59-A6C34878D82A}">
                    <a16:rowId xmlns:a16="http://schemas.microsoft.com/office/drawing/2014/main" val="1286795709"/>
                  </a:ext>
                </a:extLst>
              </a:tr>
              <a:tr h="29675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i="0" u="none" strike="noStrike" noProof="0" dirty="0">
                          <a:effectLst/>
                          <a:latin typeface="Calibri"/>
                        </a:rPr>
                        <a:t>Nebraska Council on Developmental Disabilities</a:t>
                      </a:r>
                      <a:endParaRPr lang="en-US" sz="1500" dirty="0"/>
                    </a:p>
                  </a:txBody>
                  <a:tcPr marL="23105" marR="23105" marT="15403" marB="15403"/>
                </a:tc>
                <a:extLst>
                  <a:ext uri="{0D108BD9-81ED-4DB2-BD59-A6C34878D82A}">
                    <a16:rowId xmlns:a16="http://schemas.microsoft.com/office/drawing/2014/main" val="22242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29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D388C-9105-4FAD-832F-F56370A28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322" y="849893"/>
            <a:ext cx="10515600" cy="357075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Next Public Policy Committee Meeting</a:t>
            </a:r>
            <a:endParaRPr lang="en-US" dirty="0"/>
          </a:p>
          <a:p>
            <a:pPr marL="0" indent="0" algn="ctr">
              <a:buNone/>
            </a:pPr>
            <a:r>
              <a:rPr lang="en-US">
                <a:ea typeface="+mn-lt"/>
                <a:cs typeface="+mn-lt"/>
              </a:rPr>
              <a:t>Thursday, May 5, 1pm Eastern</a:t>
            </a:r>
            <a:endParaRPr lang="en-US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>
                <a:ea typeface="+mn-lt"/>
                <a:cs typeface="+mn-lt"/>
              </a:rPr>
              <a:t>**New Time: Starting an hour earlier!</a:t>
            </a:r>
            <a:br>
              <a:rPr lang="en-US" dirty="0">
                <a:ea typeface="+mn-lt"/>
                <a:cs typeface="+mn-lt"/>
              </a:rPr>
            </a:b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Join Zoom Meeting </a:t>
            </a:r>
            <a:r>
              <a:rPr lang="en-US" dirty="0">
                <a:ea typeface="+mn-lt"/>
                <a:cs typeface="+mn-lt"/>
                <a:hlinkClick r:id="rId2"/>
              </a:rPr>
              <a:t>https://us02web.zoom.us/j/82156490017</a:t>
            </a:r>
            <a:endParaRPr lang="en-US">
              <a:ea typeface="Calibri"/>
              <a:cs typeface="Calibri" panose="020F0502020204030204"/>
            </a:endParaRPr>
          </a:p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Meeting ID: 821 5649 0017</a:t>
            </a:r>
          </a:p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One tap mobile</a:t>
            </a:r>
          </a:p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+13017158592,,82156490017# US (Washington DC)</a:t>
            </a:r>
          </a:p>
          <a:p>
            <a:pPr algn="ctr">
              <a:buNone/>
            </a:pPr>
            <a:endParaRPr lang="en-US"/>
          </a:p>
        </p:txBody>
      </p:sp>
      <p:pic>
        <p:nvPicPr>
          <p:cNvPr id="8" name="Picture 8" descr="Text&#10;&#10;Description automatically generated">
            <a:extLst>
              <a:ext uri="{FF2B5EF4-FFF2-40B4-BE49-F238E27FC236}">
                <a16:creationId xmlns:a16="http://schemas.microsoft.com/office/drawing/2014/main" id="{272F9A73-4B76-4776-B1CA-653054E6B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6863" y="4893266"/>
            <a:ext cx="5642517" cy="168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241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3" ma:contentTypeDescription="Create a new document." ma:contentTypeScope="" ma:versionID="b97138828e2b4d9b1b23328b56ba01b7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36afdfbeac4af5c9ab60489142eabd4a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244ee07-bebb-4256-851d-8920eeb3e1b7">
      <UserInfo>
        <DisplayName/>
        <AccountId xsi:nil="true"/>
        <AccountType/>
      </UserInfo>
    </SharedWithUsers>
    <MediaLengthInSeconds xmlns="560c9c75-9737-4a47-90d7-3192440b0b55" xsi:nil="true"/>
  </documentManagement>
</p:properties>
</file>

<file path=customXml/itemProps1.xml><?xml version="1.0" encoding="utf-8"?>
<ds:datastoreItem xmlns:ds="http://schemas.openxmlformats.org/officeDocument/2006/customXml" ds:itemID="{20D543FF-B70E-472D-8525-0629AC6D3F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D03C42-F8D4-4796-B0F4-4EFC0885DF44}">
  <ds:schemaRefs>
    <ds:schemaRef ds:uri="560c9c75-9737-4a47-90d7-3192440b0b55"/>
    <ds:schemaRef ds:uri="7244ee07-bebb-4256-851d-8920eeb3e1b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D09B077-0848-447B-B74A-E56048556DDE}">
  <ds:schemaRefs>
    <ds:schemaRef ds:uri="560c9c75-9737-4a47-90d7-3192440b0b55"/>
    <ds:schemaRef ds:uri="7244ee07-bebb-4256-851d-8920eeb3e1b7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7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NACDD  Policy Update May 4, 2022</vt:lpstr>
      <vt:lpstr>Legislative Update</vt:lpstr>
      <vt:lpstr>ACL Budget Justification</vt:lpstr>
      <vt:lpstr>House Appropriations Request</vt:lpstr>
      <vt:lpstr>DD Council Sign on Letter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799</cp:revision>
  <dcterms:created xsi:type="dcterms:W3CDTF">2020-12-23T19:57:03Z</dcterms:created>
  <dcterms:modified xsi:type="dcterms:W3CDTF">2022-05-04T20:46:01Z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  <property fmtid="{D5CDD505-2E9C-101B-9397-08002B2CF9AE}" pid="3" name="Order">
    <vt:r8>7685300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</Properties>
</file>