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1"/>
  </p:notesMasterIdLst>
  <p:sldIdLst>
    <p:sldId id="256" r:id="rId5"/>
    <p:sldId id="266" r:id="rId6"/>
    <p:sldId id="299" r:id="rId7"/>
    <p:sldId id="300" r:id="rId8"/>
    <p:sldId id="297" r:id="rId9"/>
    <p:sldId id="29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8A07"/>
    <a:srgbClr val="F7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121A96-F45F-CAB5-49FE-F4BCAA40AB65}" v="5" dt="2022-02-02T20:22:22.657"/>
    <p1510:client id="{3615651E-FE11-A61B-9C08-AE682BCA5333}" v="580" dt="2022-02-16T18:21:34.032"/>
    <p1510:client id="{36FDB27C-5973-CBD2-B63D-66CF7D67E7AF}" v="77" dt="2022-02-23T21:07:57.513"/>
    <p1510:client id="{5831DC45-6867-2E5D-D4D4-C4A2C665B946}" v="2" dt="2022-02-02T20:23:14.477"/>
    <p1510:client id="{5FAF3BCF-3426-E27A-1C06-4A0C7131514B}" v="474" dt="2022-04-20T19:54:05.154"/>
    <p1510:client id="{7E4A51CF-0068-FD33-D87F-F7FC0380D28F}" v="858" dt="2022-04-20T20:05:07.247"/>
    <p1510:client id="{9288C29D-8524-5445-6ED7-FE3313F2A121}" v="220" dt="2022-02-02T20:53:33.769"/>
    <p1510:client id="{9C7C5829-B34B-5B52-F95C-7B8DC253BD6B}" v="53" dt="2022-01-12T20:45:27.870"/>
    <p1510:client id="{C1BC3C7F-88E0-5BC1-217C-3E56E2146AAE}" v="3" dt="2022-02-16T17:19:43.689"/>
    <p1510:client id="{C5FD2DB6-A304-209B-97C9-7524FAD4EF27}" v="8" dt="2022-02-23T21:41:05.023"/>
    <p1510:client id="{CBA08671-82F5-43B3-A730-5086210B110F}" v="1" dt="2022-01-12T21:16:50.353"/>
    <p1510:client id="{E9A1CBE1-D625-9EEA-3A97-6BA34476169A}" v="710" dt="2022-03-02T17:44:02.416"/>
    <p1510:client id="{EEC5C52F-5D16-D4FF-18A4-F7D1B3525790}" v="134" dt="2022-02-23T20:51:10.022"/>
    <p1510:client id="{F71BD2DB-B6A1-8AEB-4BC2-BF9484111DB4}" v="1161" dt="2022-01-26T18:59:30.9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n Prangley" userId="S::eprangley@nacdd.org::7f058b9a-f90a-4281-a8c6-5ba31926f190" providerId="AD" clId="Web-{7E4A51CF-0068-FD33-D87F-F7FC0380D28F}"/>
    <pc:docChg chg="addSld delSld modSld">
      <pc:chgData name="Erin Prangley" userId="S::eprangley@nacdd.org::7f058b9a-f90a-4281-a8c6-5ba31926f190" providerId="AD" clId="Web-{7E4A51CF-0068-FD33-D87F-F7FC0380D28F}" dt="2022-04-20T20:05:07.450" v="431"/>
      <pc:docMkLst>
        <pc:docMk/>
      </pc:docMkLst>
      <pc:sldChg chg="modSp">
        <pc:chgData name="Erin Prangley" userId="S::eprangley@nacdd.org::7f058b9a-f90a-4281-a8c6-5ba31926f190" providerId="AD" clId="Web-{7E4A51CF-0068-FD33-D87F-F7FC0380D28F}" dt="2022-04-20T20:02:41.509" v="398" actId="20577"/>
        <pc:sldMkLst>
          <pc:docMk/>
          <pc:sldMk cId="2665241047" sldId="294"/>
        </pc:sldMkLst>
        <pc:spChg chg="mod">
          <ac:chgData name="Erin Prangley" userId="S::eprangley@nacdd.org::7f058b9a-f90a-4281-a8c6-5ba31926f190" providerId="AD" clId="Web-{7E4A51CF-0068-FD33-D87F-F7FC0380D28F}" dt="2022-04-20T20:02:41.509" v="398" actId="20577"/>
          <ac:spMkLst>
            <pc:docMk/>
            <pc:sldMk cId="2665241047" sldId="294"/>
            <ac:spMk id="3" creationId="{613D388C-9105-4FAD-832F-F56370A28AEE}"/>
          </ac:spMkLst>
        </pc:spChg>
      </pc:sldChg>
      <pc:sldChg chg="del">
        <pc:chgData name="Erin Prangley" userId="S::eprangley@nacdd.org::7f058b9a-f90a-4281-a8c6-5ba31926f190" providerId="AD" clId="Web-{7E4A51CF-0068-FD33-D87F-F7FC0380D28F}" dt="2022-04-20T20:02:09.383" v="394"/>
        <pc:sldMkLst>
          <pc:docMk/>
          <pc:sldMk cId="1795591410" sldId="296"/>
        </pc:sldMkLst>
      </pc:sldChg>
      <pc:sldChg chg="del">
        <pc:chgData name="Erin Prangley" userId="S::eprangley@nacdd.org::7f058b9a-f90a-4281-a8c6-5ba31926f190" providerId="AD" clId="Web-{7E4A51CF-0068-FD33-D87F-F7FC0380D28F}" dt="2022-04-20T20:01:34.366" v="389"/>
        <pc:sldMkLst>
          <pc:docMk/>
          <pc:sldMk cId="4259731131" sldId="298"/>
        </pc:sldMkLst>
      </pc:sldChg>
      <pc:sldChg chg="addSp modSp mod setBg">
        <pc:chgData name="Erin Prangley" userId="S::eprangley@nacdd.org::7f058b9a-f90a-4281-a8c6-5ba31926f190" providerId="AD" clId="Web-{7E4A51CF-0068-FD33-D87F-F7FC0380D28F}" dt="2022-04-20T20:01:58.632" v="393" actId="20577"/>
        <pc:sldMkLst>
          <pc:docMk/>
          <pc:sldMk cId="2069105431" sldId="299"/>
        </pc:sldMkLst>
        <pc:spChg chg="mod">
          <ac:chgData name="Erin Prangley" userId="S::eprangley@nacdd.org::7f058b9a-f90a-4281-a8c6-5ba31926f190" providerId="AD" clId="Web-{7E4A51CF-0068-FD33-D87F-F7FC0380D28F}" dt="2022-04-20T20:01:00.318" v="378"/>
          <ac:spMkLst>
            <pc:docMk/>
            <pc:sldMk cId="2069105431" sldId="299"/>
            <ac:spMk id="2" creationId="{C3E4B51A-F510-28FB-15B8-3820FDC645E9}"/>
          </ac:spMkLst>
        </pc:spChg>
        <pc:spChg chg="add mod">
          <ac:chgData name="Erin Prangley" userId="S::eprangley@nacdd.org::7f058b9a-f90a-4281-a8c6-5ba31926f190" providerId="AD" clId="Web-{7E4A51CF-0068-FD33-D87F-F7FC0380D28F}" dt="2022-04-20T20:01:58.632" v="393" actId="20577"/>
          <ac:spMkLst>
            <pc:docMk/>
            <pc:sldMk cId="2069105431" sldId="299"/>
            <ac:spMk id="3" creationId="{262E98AD-60CE-AA25-2338-3C5F3D36263E}"/>
          </ac:spMkLst>
        </pc:spChg>
        <pc:spChg chg="add">
          <ac:chgData name="Erin Prangley" userId="S::eprangley@nacdd.org::7f058b9a-f90a-4281-a8c6-5ba31926f190" providerId="AD" clId="Web-{7E4A51CF-0068-FD33-D87F-F7FC0380D28F}" dt="2022-04-20T20:01:00.318" v="378"/>
          <ac:spMkLst>
            <pc:docMk/>
            <pc:sldMk cId="2069105431" sldId="299"/>
            <ac:spMk id="9" creationId="{5E39A796-BE83-48B1-B33F-35C4A32AAB57}"/>
          </ac:spMkLst>
        </pc:spChg>
        <pc:spChg chg="add">
          <ac:chgData name="Erin Prangley" userId="S::eprangley@nacdd.org::7f058b9a-f90a-4281-a8c6-5ba31926f190" providerId="AD" clId="Web-{7E4A51CF-0068-FD33-D87F-F7FC0380D28F}" dt="2022-04-20T20:01:00.318" v="378"/>
          <ac:spMkLst>
            <pc:docMk/>
            <pc:sldMk cId="2069105431" sldId="299"/>
            <ac:spMk id="11" creationId="{72F84B47-E267-4194-8194-831DB7B5547F}"/>
          </ac:spMkLst>
        </pc:spChg>
        <pc:picChg chg="mod ord">
          <ac:chgData name="Erin Prangley" userId="S::eprangley@nacdd.org::7f058b9a-f90a-4281-a8c6-5ba31926f190" providerId="AD" clId="Web-{7E4A51CF-0068-FD33-D87F-F7FC0380D28F}" dt="2022-04-20T20:01:49.616" v="391" actId="14100"/>
          <ac:picMkLst>
            <pc:docMk/>
            <pc:sldMk cId="2069105431" sldId="299"/>
            <ac:picMk id="4" creationId="{BB5A2906-D1A7-F4DD-2E6E-CFEFF1A0328F}"/>
          </ac:picMkLst>
        </pc:picChg>
      </pc:sldChg>
      <pc:sldChg chg="addSp modSp new mod setBg">
        <pc:chgData name="Erin Prangley" userId="S::eprangley@nacdd.org::7f058b9a-f90a-4281-a8c6-5ba31926f190" providerId="AD" clId="Web-{7E4A51CF-0068-FD33-D87F-F7FC0380D28F}" dt="2022-04-20T20:05:07.450" v="431"/>
        <pc:sldMkLst>
          <pc:docMk/>
          <pc:sldMk cId="213523484" sldId="300"/>
        </pc:sldMkLst>
        <pc:spChg chg="mod">
          <ac:chgData name="Erin Prangley" userId="S::eprangley@nacdd.org::7f058b9a-f90a-4281-a8c6-5ba31926f190" providerId="AD" clId="Web-{7E4A51CF-0068-FD33-D87F-F7FC0380D28F}" dt="2022-04-20T20:05:07.450" v="431"/>
          <ac:spMkLst>
            <pc:docMk/>
            <pc:sldMk cId="213523484" sldId="300"/>
            <ac:spMk id="2" creationId="{1802AD4A-6A3B-FD37-DD82-C23118A57459}"/>
          </ac:spMkLst>
        </pc:spChg>
        <pc:spChg chg="mod">
          <ac:chgData name="Erin Prangley" userId="S::eprangley@nacdd.org::7f058b9a-f90a-4281-a8c6-5ba31926f190" providerId="AD" clId="Web-{7E4A51CF-0068-FD33-D87F-F7FC0380D28F}" dt="2022-04-20T20:05:07.450" v="431"/>
          <ac:spMkLst>
            <pc:docMk/>
            <pc:sldMk cId="213523484" sldId="300"/>
            <ac:spMk id="3" creationId="{ECC50581-978C-B943-EB8A-BF7C40D672AE}"/>
          </ac:spMkLst>
        </pc:spChg>
        <pc:spChg chg="add">
          <ac:chgData name="Erin Prangley" userId="S::eprangley@nacdd.org::7f058b9a-f90a-4281-a8c6-5ba31926f190" providerId="AD" clId="Web-{7E4A51CF-0068-FD33-D87F-F7FC0380D28F}" dt="2022-04-20T20:05:07.450" v="431"/>
          <ac:spMkLst>
            <pc:docMk/>
            <pc:sldMk cId="213523484" sldId="300"/>
            <ac:spMk id="8" creationId="{C2554CA6-288E-4202-BC52-2E5A8F0C0AED}"/>
          </ac:spMkLst>
        </pc:spChg>
        <pc:spChg chg="add">
          <ac:chgData name="Erin Prangley" userId="S::eprangley@nacdd.org::7f058b9a-f90a-4281-a8c6-5ba31926f190" providerId="AD" clId="Web-{7E4A51CF-0068-FD33-D87F-F7FC0380D28F}" dt="2022-04-20T20:05:07.450" v="431"/>
          <ac:spMkLst>
            <pc:docMk/>
            <pc:sldMk cId="213523484" sldId="300"/>
            <ac:spMk id="10" creationId="{B10BB131-AC8E-4A8E-A5D1-36260F720C3B}"/>
          </ac:spMkLst>
        </pc:spChg>
        <pc:spChg chg="add">
          <ac:chgData name="Erin Prangley" userId="S::eprangley@nacdd.org::7f058b9a-f90a-4281-a8c6-5ba31926f190" providerId="AD" clId="Web-{7E4A51CF-0068-FD33-D87F-F7FC0380D28F}" dt="2022-04-20T20:05:07.450" v="431"/>
          <ac:spMkLst>
            <pc:docMk/>
            <pc:sldMk cId="213523484" sldId="300"/>
            <ac:spMk id="12" creationId="{5B7778FC-632E-4DCA-A7CB-0D7731CCF970}"/>
          </ac:spMkLst>
        </pc:spChg>
        <pc:spChg chg="add">
          <ac:chgData name="Erin Prangley" userId="S::eprangley@nacdd.org::7f058b9a-f90a-4281-a8c6-5ba31926f190" providerId="AD" clId="Web-{7E4A51CF-0068-FD33-D87F-F7FC0380D28F}" dt="2022-04-20T20:05:07.450" v="431"/>
          <ac:spMkLst>
            <pc:docMk/>
            <pc:sldMk cId="213523484" sldId="300"/>
            <ac:spMk id="14" creationId="{FA23A907-97FB-4A8F-880A-DD77401C4296}"/>
          </ac:spMkLst>
        </pc:spChg>
      </pc:sldChg>
    </pc:docChg>
  </pc:docChgLst>
  <pc:docChgLst>
    <pc:chgData name="Erin Prangley" userId="S::eprangley@nacdd.org::7f058b9a-f90a-4281-a8c6-5ba31926f190" providerId="AD" clId="Web-{5FAF3BCF-3426-E27A-1C06-4A0C7131514B}"/>
    <pc:docChg chg="addSld delSld modSld sldOrd">
      <pc:chgData name="Erin Prangley" userId="S::eprangley@nacdd.org::7f058b9a-f90a-4281-a8c6-5ba31926f190" providerId="AD" clId="Web-{5FAF3BCF-3426-E27A-1C06-4A0C7131514B}" dt="2022-04-20T19:54:05.154" v="616" actId="1076"/>
      <pc:docMkLst>
        <pc:docMk/>
      </pc:docMkLst>
      <pc:sldChg chg="modSp">
        <pc:chgData name="Erin Prangley" userId="S::eprangley@nacdd.org::7f058b9a-f90a-4281-a8c6-5ba31926f190" providerId="AD" clId="Web-{5FAF3BCF-3426-E27A-1C06-4A0C7131514B}" dt="2022-04-20T18:09:18.445" v="4" actId="20577"/>
        <pc:sldMkLst>
          <pc:docMk/>
          <pc:sldMk cId="109857222" sldId="256"/>
        </pc:sldMkLst>
        <pc:spChg chg="mod">
          <ac:chgData name="Erin Prangley" userId="S::eprangley@nacdd.org::7f058b9a-f90a-4281-a8c6-5ba31926f190" providerId="AD" clId="Web-{5FAF3BCF-3426-E27A-1C06-4A0C7131514B}" dt="2022-04-20T18:09:18.445" v="4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modSp">
        <pc:chgData name="Erin Prangley" userId="S::eprangley@nacdd.org::7f058b9a-f90a-4281-a8c6-5ba31926f190" providerId="AD" clId="Web-{5FAF3BCF-3426-E27A-1C06-4A0C7131514B}" dt="2022-04-20T19:24:22.100" v="206"/>
        <pc:sldMkLst>
          <pc:docMk/>
          <pc:sldMk cId="1031210315" sldId="266"/>
        </pc:sldMkLst>
        <pc:spChg chg="mod">
          <ac:chgData name="Erin Prangley" userId="S::eprangley@nacdd.org::7f058b9a-f90a-4281-a8c6-5ba31926f190" providerId="AD" clId="Web-{5FAF3BCF-3426-E27A-1C06-4A0C7131514B}" dt="2022-04-20T19:24:03.975" v="204" actId="1076"/>
          <ac:spMkLst>
            <pc:docMk/>
            <pc:sldMk cId="1031210315" sldId="266"/>
            <ac:spMk id="4318" creationId="{6F8FC799-B89D-41AF-835B-7B472768F4C3}"/>
          </ac:spMkLst>
        </pc:spChg>
        <pc:spChg chg="mod">
          <ac:chgData name="Erin Prangley" userId="S::eprangley@nacdd.org::7f058b9a-f90a-4281-a8c6-5ba31926f190" providerId="AD" clId="Web-{5FAF3BCF-3426-E27A-1C06-4A0C7131514B}" dt="2022-04-20T19:24:22.100" v="206"/>
          <ac:spMkLst>
            <pc:docMk/>
            <pc:sldMk cId="1031210315" sldId="266"/>
            <ac:spMk id="4319" creationId="{117E10F7-BCC0-406D-A0D3-CED02F5B9C3A}"/>
          </ac:spMkLst>
        </pc:spChg>
        <pc:spChg chg="mod">
          <ac:chgData name="Erin Prangley" userId="S::eprangley@nacdd.org::7f058b9a-f90a-4281-a8c6-5ba31926f190" providerId="AD" clId="Web-{5FAF3BCF-3426-E27A-1C06-4A0C7131514B}" dt="2022-04-20T19:24:13.897" v="205" actId="1076"/>
          <ac:spMkLst>
            <pc:docMk/>
            <pc:sldMk cId="1031210315" sldId="266"/>
            <ac:spMk id="4320" creationId="{8FA6B61A-1400-4788-9A3A-B4F90EFD5C8B}"/>
          </ac:spMkLst>
        </pc:spChg>
        <pc:graphicFrameChg chg="mod modGraphic">
          <ac:chgData name="Erin Prangley" userId="S::eprangley@nacdd.org::7f058b9a-f90a-4281-a8c6-5ba31926f190" providerId="AD" clId="Web-{5FAF3BCF-3426-E27A-1C06-4A0C7131514B}" dt="2022-04-20T19:23:26.990" v="202" actId="14100"/>
          <ac:graphicFrameMkLst>
            <pc:docMk/>
            <pc:sldMk cId="1031210315" sldId="266"/>
            <ac:graphicFrameMk id="5" creationId="{0CCB6CDB-DD77-4DC7-8C5A-99BCDD365899}"/>
          </ac:graphicFrameMkLst>
        </pc:graphicFrameChg>
      </pc:sldChg>
      <pc:sldChg chg="addSp delSp modSp new del mod ord modClrScheme chgLayout">
        <pc:chgData name="Erin Prangley" userId="S::eprangley@nacdd.org::7f058b9a-f90a-4281-a8c6-5ba31926f190" providerId="AD" clId="Web-{5FAF3BCF-3426-E27A-1C06-4A0C7131514B}" dt="2022-04-20T19:48:53.757" v="593"/>
        <pc:sldMkLst>
          <pc:docMk/>
          <pc:sldMk cId="1246595849" sldId="295"/>
        </pc:sldMkLst>
        <pc:spChg chg="mod ord">
          <ac:chgData name="Erin Prangley" userId="S::eprangley@nacdd.org::7f058b9a-f90a-4281-a8c6-5ba31926f190" providerId="AD" clId="Web-{5FAF3BCF-3426-E27A-1C06-4A0C7131514B}" dt="2022-04-20T19:35:35.724" v="295" actId="1076"/>
          <ac:spMkLst>
            <pc:docMk/>
            <pc:sldMk cId="1246595849" sldId="295"/>
            <ac:spMk id="2" creationId="{8DCCABF3-FB74-61B7-45D4-786E47C1546A}"/>
          </ac:spMkLst>
        </pc:spChg>
        <pc:spChg chg="mod ord">
          <ac:chgData name="Erin Prangley" userId="S::eprangley@nacdd.org::7f058b9a-f90a-4281-a8c6-5ba31926f190" providerId="AD" clId="Web-{5FAF3BCF-3426-E27A-1C06-4A0C7131514B}" dt="2022-04-20T19:38:38.181" v="323" actId="20577"/>
          <ac:spMkLst>
            <pc:docMk/>
            <pc:sldMk cId="1246595849" sldId="295"/>
            <ac:spMk id="3" creationId="{9BEBF547-BCD0-4C62-4CC0-7D1B0664DD6C}"/>
          </ac:spMkLst>
        </pc:spChg>
        <pc:spChg chg="add del mod ord">
          <ac:chgData name="Erin Prangley" userId="S::eprangley@nacdd.org::7f058b9a-f90a-4281-a8c6-5ba31926f190" providerId="AD" clId="Web-{5FAF3BCF-3426-E27A-1C06-4A0C7131514B}" dt="2022-04-20T19:34:49.739" v="270"/>
          <ac:spMkLst>
            <pc:docMk/>
            <pc:sldMk cId="1246595849" sldId="295"/>
            <ac:spMk id="4" creationId="{DA41DCB8-5C34-074E-6C0F-BBF4562F5A85}"/>
          </ac:spMkLst>
        </pc:spChg>
        <pc:spChg chg="add del mod ord">
          <ac:chgData name="Erin Prangley" userId="S::eprangley@nacdd.org::7f058b9a-f90a-4281-a8c6-5ba31926f190" providerId="AD" clId="Web-{5FAF3BCF-3426-E27A-1C06-4A0C7131514B}" dt="2022-04-20T19:34:48.583" v="269"/>
          <ac:spMkLst>
            <pc:docMk/>
            <pc:sldMk cId="1246595849" sldId="295"/>
            <ac:spMk id="5" creationId="{620B007F-8D5C-EE57-C8C1-C2CD31EC18C2}"/>
          </ac:spMkLst>
        </pc:spChg>
        <pc:spChg chg="add del mod ord">
          <ac:chgData name="Erin Prangley" userId="S::eprangley@nacdd.org::7f058b9a-f90a-4281-a8c6-5ba31926f190" providerId="AD" clId="Web-{5FAF3BCF-3426-E27A-1C06-4A0C7131514B}" dt="2022-04-20T19:34:48.583" v="269"/>
          <ac:spMkLst>
            <pc:docMk/>
            <pc:sldMk cId="1246595849" sldId="295"/>
            <ac:spMk id="6" creationId="{F1022DFB-3847-3C47-B9AD-E1AAB19E2115}"/>
          </ac:spMkLst>
        </pc:spChg>
        <pc:spChg chg="add del">
          <ac:chgData name="Erin Prangley" userId="S::eprangley@nacdd.org::7f058b9a-f90a-4281-a8c6-5ba31926f190" providerId="AD" clId="Web-{5FAF3BCF-3426-E27A-1C06-4A0C7131514B}" dt="2022-04-20T19:39:54.152" v="337"/>
          <ac:spMkLst>
            <pc:docMk/>
            <pc:sldMk cId="1246595849" sldId="295"/>
            <ac:spMk id="9" creationId="{59110CA0-FE52-1CE6-EDD7-98C840DEC88D}"/>
          </ac:spMkLst>
        </pc:spChg>
        <pc:spChg chg="add del mod">
          <ac:chgData name="Erin Prangley" userId="S::eprangley@nacdd.org::7f058b9a-f90a-4281-a8c6-5ba31926f190" providerId="AD" clId="Web-{5FAF3BCF-3426-E27A-1C06-4A0C7131514B}" dt="2022-04-20T19:40:14.683" v="343"/>
          <ac:spMkLst>
            <pc:docMk/>
            <pc:sldMk cId="1246595849" sldId="295"/>
            <ac:spMk id="10" creationId="{CE01BE57-AEAA-0CCF-681F-3BD7E249F1C7}"/>
          </ac:spMkLst>
        </pc:spChg>
        <pc:graphicFrameChg chg="add del mod modGraphic">
          <ac:chgData name="Erin Prangley" userId="S::eprangley@nacdd.org::7f058b9a-f90a-4281-a8c6-5ba31926f190" providerId="AD" clId="Web-{5FAF3BCF-3426-E27A-1C06-4A0C7131514B}" dt="2022-04-20T19:38:01.102" v="316"/>
          <ac:graphicFrameMkLst>
            <pc:docMk/>
            <pc:sldMk cId="1246595849" sldId="295"/>
            <ac:graphicFrameMk id="7" creationId="{CF0DA196-B781-1301-04DD-3E1D7CD0CA35}"/>
          </ac:graphicFrameMkLst>
        </pc:graphicFrameChg>
        <pc:graphicFrameChg chg="add del mod modGraphic">
          <ac:chgData name="Erin Prangley" userId="S::eprangley@nacdd.org::7f058b9a-f90a-4281-a8c6-5ba31926f190" providerId="AD" clId="Web-{5FAF3BCF-3426-E27A-1C06-4A0C7131514B}" dt="2022-04-20T19:40:02.902" v="339"/>
          <ac:graphicFrameMkLst>
            <pc:docMk/>
            <pc:sldMk cId="1246595849" sldId="295"/>
            <ac:graphicFrameMk id="8" creationId="{355FDA2D-EBA0-328F-0593-6BD5DF67F048}"/>
          </ac:graphicFrameMkLst>
        </pc:graphicFrameChg>
      </pc:sldChg>
      <pc:sldChg chg="modSp new">
        <pc:chgData name="Erin Prangley" userId="S::eprangley@nacdd.org::7f058b9a-f90a-4281-a8c6-5ba31926f190" providerId="AD" clId="Web-{5FAF3BCF-3426-E27A-1C06-4A0C7131514B}" dt="2022-04-20T19:30:12.764" v="258" actId="20577"/>
        <pc:sldMkLst>
          <pc:docMk/>
          <pc:sldMk cId="1795591410" sldId="296"/>
        </pc:sldMkLst>
        <pc:spChg chg="mod">
          <ac:chgData name="Erin Prangley" userId="S::eprangley@nacdd.org::7f058b9a-f90a-4281-a8c6-5ba31926f190" providerId="AD" clId="Web-{5FAF3BCF-3426-E27A-1C06-4A0C7131514B}" dt="2022-04-20T19:30:12.764" v="258" actId="20577"/>
          <ac:spMkLst>
            <pc:docMk/>
            <pc:sldMk cId="1795591410" sldId="296"/>
            <ac:spMk id="3" creationId="{19FF6E34-7004-B0A1-1506-E635B972C2ED}"/>
          </ac:spMkLst>
        </pc:spChg>
      </pc:sldChg>
      <pc:sldChg chg="addSp delSp modSp new mod setBg">
        <pc:chgData name="Erin Prangley" userId="S::eprangley@nacdd.org::7f058b9a-f90a-4281-a8c6-5ba31926f190" providerId="AD" clId="Web-{5FAF3BCF-3426-E27A-1C06-4A0C7131514B}" dt="2022-04-20T19:48:34.788" v="592"/>
        <pc:sldMkLst>
          <pc:docMk/>
          <pc:sldMk cId="4025915338" sldId="297"/>
        </pc:sldMkLst>
        <pc:spChg chg="mod">
          <ac:chgData name="Erin Prangley" userId="S::eprangley@nacdd.org::7f058b9a-f90a-4281-a8c6-5ba31926f190" providerId="AD" clId="Web-{5FAF3BCF-3426-E27A-1C06-4A0C7131514B}" dt="2022-04-20T19:41:20.232" v="375" actId="20577"/>
          <ac:spMkLst>
            <pc:docMk/>
            <pc:sldMk cId="4025915338" sldId="297"/>
            <ac:spMk id="2" creationId="{1FCF4ECE-F041-ABA5-A1AF-68C956944F28}"/>
          </ac:spMkLst>
        </pc:spChg>
        <pc:spChg chg="del">
          <ac:chgData name="Erin Prangley" userId="S::eprangley@nacdd.org::7f058b9a-f90a-4281-a8c6-5ba31926f190" providerId="AD" clId="Web-{5FAF3BCF-3426-E27A-1C06-4A0C7131514B}" dt="2022-04-20T19:40:24.309" v="345"/>
          <ac:spMkLst>
            <pc:docMk/>
            <pc:sldMk cId="4025915338" sldId="297"/>
            <ac:spMk id="3" creationId="{54C563A6-3F7D-8A11-75DE-4664186F3BBF}"/>
          </ac:spMkLst>
        </pc:spChg>
        <pc:spChg chg="add">
          <ac:chgData name="Erin Prangley" userId="S::eprangley@nacdd.org::7f058b9a-f90a-4281-a8c6-5ba31926f190" providerId="AD" clId="Web-{5FAF3BCF-3426-E27A-1C06-4A0C7131514B}" dt="2022-04-20T19:40:54.950" v="361"/>
          <ac:spMkLst>
            <pc:docMk/>
            <pc:sldMk cId="4025915338" sldId="297"/>
            <ac:spMk id="10" creationId="{F575A102-D95D-4D6E-8F1B-49EED0AEC65C}"/>
          </ac:spMkLst>
        </pc:spChg>
        <pc:spChg chg="add">
          <ac:chgData name="Erin Prangley" userId="S::eprangley@nacdd.org::7f058b9a-f90a-4281-a8c6-5ba31926f190" providerId="AD" clId="Web-{5FAF3BCF-3426-E27A-1C06-4A0C7131514B}" dt="2022-04-20T19:40:54.950" v="361"/>
          <ac:spMkLst>
            <pc:docMk/>
            <pc:sldMk cId="4025915338" sldId="297"/>
            <ac:spMk id="12" creationId="{158B3569-73B2-4D05-8E95-886A6EE17F1F}"/>
          </ac:spMkLst>
        </pc:spChg>
        <pc:grpChg chg="add">
          <ac:chgData name="Erin Prangley" userId="S::eprangley@nacdd.org::7f058b9a-f90a-4281-a8c6-5ba31926f190" providerId="AD" clId="Web-{5FAF3BCF-3426-E27A-1C06-4A0C7131514B}" dt="2022-04-20T19:40:54.950" v="361"/>
          <ac:grpSpMkLst>
            <pc:docMk/>
            <pc:sldMk cId="4025915338" sldId="297"/>
            <ac:grpSpMk id="14" creationId="{CF0FFF1F-79B6-4A13-A464-070CD6F896AF}"/>
          </ac:grpSpMkLst>
        </pc:grpChg>
        <pc:graphicFrameChg chg="add mod modGraphic">
          <ac:chgData name="Erin Prangley" userId="S::eprangley@nacdd.org::7f058b9a-f90a-4281-a8c6-5ba31926f190" providerId="AD" clId="Web-{5FAF3BCF-3426-E27A-1C06-4A0C7131514B}" dt="2022-04-20T19:48:34.788" v="592"/>
          <ac:graphicFrameMkLst>
            <pc:docMk/>
            <pc:sldMk cId="4025915338" sldId="297"/>
            <ac:graphicFrameMk id="5" creationId="{C8E2C31C-14E0-BB05-8AEA-478A27C3D777}"/>
          </ac:graphicFrameMkLst>
        </pc:graphicFrameChg>
        <pc:cxnChg chg="add">
          <ac:chgData name="Erin Prangley" userId="S::eprangley@nacdd.org::7f058b9a-f90a-4281-a8c6-5ba31926f190" providerId="AD" clId="Web-{5FAF3BCF-3426-E27A-1C06-4A0C7131514B}" dt="2022-04-20T19:40:54.950" v="361"/>
          <ac:cxnSpMkLst>
            <pc:docMk/>
            <pc:sldMk cId="4025915338" sldId="297"/>
            <ac:cxnSpMk id="19" creationId="{56020367-4FD5-4596-8E10-C5F095CD8DBF}"/>
          </ac:cxnSpMkLst>
        </pc:cxnChg>
      </pc:sldChg>
      <pc:sldChg chg="delSp modSp del">
        <pc:chgData name="Erin Prangley" userId="S::eprangley@nacdd.org::7f058b9a-f90a-4281-a8c6-5ba31926f190" providerId="AD" clId="Web-{5FAF3BCF-3426-E27A-1C06-4A0C7131514B}" dt="2022-04-20T19:25:31.789" v="213"/>
        <pc:sldMkLst>
          <pc:docMk/>
          <pc:sldMk cId="326012323" sldId="298"/>
        </pc:sldMkLst>
        <pc:spChg chg="mod">
          <ac:chgData name="Erin Prangley" userId="S::eprangley@nacdd.org::7f058b9a-f90a-4281-a8c6-5ba31926f190" providerId="AD" clId="Web-{5FAF3BCF-3426-E27A-1C06-4A0C7131514B}" dt="2022-04-20T19:25:26.117" v="212" actId="20577"/>
          <ac:spMkLst>
            <pc:docMk/>
            <pc:sldMk cId="326012323" sldId="298"/>
            <ac:spMk id="2" creationId="{9BC2E7BC-8ED4-4225-B2EA-23A02AB58E03}"/>
          </ac:spMkLst>
        </pc:spChg>
        <pc:graphicFrameChg chg="del">
          <ac:chgData name="Erin Prangley" userId="S::eprangley@nacdd.org::7f058b9a-f90a-4281-a8c6-5ba31926f190" providerId="AD" clId="Web-{5FAF3BCF-3426-E27A-1C06-4A0C7131514B}" dt="2022-04-20T19:24:49.367" v="207"/>
          <ac:graphicFrameMkLst>
            <pc:docMk/>
            <pc:sldMk cId="326012323" sldId="298"/>
            <ac:graphicFrameMk id="4" creationId="{440B93F8-E6E9-43B6-8F36-888DCC2E081F}"/>
          </ac:graphicFrameMkLst>
        </pc:graphicFrameChg>
      </pc:sldChg>
      <pc:sldChg chg="new">
        <pc:chgData name="Erin Prangley" userId="S::eprangley@nacdd.org::7f058b9a-f90a-4281-a8c6-5ba31926f190" providerId="AD" clId="Web-{5FAF3BCF-3426-E27A-1C06-4A0C7131514B}" dt="2022-04-20T19:49:14.414" v="594"/>
        <pc:sldMkLst>
          <pc:docMk/>
          <pc:sldMk cId="4259731131" sldId="298"/>
        </pc:sldMkLst>
      </pc:sldChg>
      <pc:sldChg chg="del">
        <pc:chgData name="Erin Prangley" userId="S::eprangley@nacdd.org::7f058b9a-f90a-4281-a8c6-5ba31926f190" providerId="AD" clId="Web-{5FAF3BCF-3426-E27A-1C06-4A0C7131514B}" dt="2022-04-20T19:24:59.148" v="208"/>
        <pc:sldMkLst>
          <pc:docMk/>
          <pc:sldMk cId="1721810462" sldId="299"/>
        </pc:sldMkLst>
      </pc:sldChg>
      <pc:sldChg chg="addSp delSp modSp new">
        <pc:chgData name="Erin Prangley" userId="S::eprangley@nacdd.org::7f058b9a-f90a-4281-a8c6-5ba31926f190" providerId="AD" clId="Web-{5FAF3BCF-3426-E27A-1C06-4A0C7131514B}" dt="2022-04-20T19:54:05.154" v="616" actId="1076"/>
        <pc:sldMkLst>
          <pc:docMk/>
          <pc:sldMk cId="2069105431" sldId="299"/>
        </pc:sldMkLst>
        <pc:spChg chg="mod">
          <ac:chgData name="Erin Prangley" userId="S::eprangley@nacdd.org::7f058b9a-f90a-4281-a8c6-5ba31926f190" providerId="AD" clId="Web-{5FAF3BCF-3426-E27A-1C06-4A0C7131514B}" dt="2022-04-20T19:54:05.154" v="616" actId="1076"/>
          <ac:spMkLst>
            <pc:docMk/>
            <pc:sldMk cId="2069105431" sldId="299"/>
            <ac:spMk id="2" creationId="{C3E4B51A-F510-28FB-15B8-3820FDC645E9}"/>
          </ac:spMkLst>
        </pc:spChg>
        <pc:spChg chg="del">
          <ac:chgData name="Erin Prangley" userId="S::eprangley@nacdd.org::7f058b9a-f90a-4281-a8c6-5ba31926f190" providerId="AD" clId="Web-{5FAF3BCF-3426-E27A-1C06-4A0C7131514B}" dt="2022-04-20T19:53:17.310" v="610"/>
          <ac:spMkLst>
            <pc:docMk/>
            <pc:sldMk cId="2069105431" sldId="299"/>
            <ac:spMk id="3" creationId="{9C40ACDD-0174-9663-5A75-9403EB85C304}"/>
          </ac:spMkLst>
        </pc:spChg>
        <pc:picChg chg="add mod ord">
          <ac:chgData name="Erin Prangley" userId="S::eprangley@nacdd.org::7f058b9a-f90a-4281-a8c6-5ba31926f190" providerId="AD" clId="Web-{5FAF3BCF-3426-E27A-1C06-4A0C7131514B}" dt="2022-04-20T19:53:54.935" v="615" actId="1076"/>
          <ac:picMkLst>
            <pc:docMk/>
            <pc:sldMk cId="2069105431" sldId="299"/>
            <ac:picMk id="4" creationId="{BB5A2906-D1A7-F4DD-2E6E-CFEFF1A0328F}"/>
          </ac:picMkLst>
        </pc:picChg>
      </pc:sldChg>
      <pc:sldChg chg="del">
        <pc:chgData name="Erin Prangley" userId="S::eprangley@nacdd.org::7f058b9a-f90a-4281-a8c6-5ba31926f190" providerId="AD" clId="Web-{5FAF3BCF-3426-E27A-1C06-4A0C7131514B}" dt="2022-04-20T19:25:02.117" v="209"/>
        <pc:sldMkLst>
          <pc:docMk/>
          <pc:sldMk cId="894850000" sldId="300"/>
        </pc:sldMkLst>
      </pc:sldChg>
      <pc:sldChg chg="del">
        <pc:chgData name="Erin Prangley" userId="S::eprangley@nacdd.org::7f058b9a-f90a-4281-a8c6-5ba31926f190" providerId="AD" clId="Web-{5FAF3BCF-3426-E27A-1C06-4A0C7131514B}" dt="2022-04-20T19:25:08.055" v="210"/>
        <pc:sldMkLst>
          <pc:docMk/>
          <pc:sldMk cId="1047050423" sldId="301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680EC6-0CC7-435D-B3CE-FA1482011C0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C6308F6-04D1-478C-9B17-2FE645E745D7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Appropriations FY2022 </a:t>
          </a:r>
        </a:p>
      </dgm:t>
    </dgm:pt>
    <dgm:pt modelId="{42C21877-13A9-4ABC-8C23-D8AF16D63802}" type="parTrans" cxnId="{DD962916-B779-4BE8-BA98-7858C5DCACB7}">
      <dgm:prSet/>
      <dgm:spPr/>
    </dgm:pt>
    <dgm:pt modelId="{BC3B9127-5DA3-4960-8BEF-EC16A4C1CC8C}" type="sibTrans" cxnId="{DD962916-B779-4BE8-BA98-7858C5DCACB7}">
      <dgm:prSet/>
      <dgm:spPr/>
    </dgm:pt>
    <dgm:pt modelId="{333F3CA2-15BF-483C-A63E-1499B3DF2AFF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Appropriations FY2023</a:t>
          </a:r>
        </a:p>
      </dgm:t>
    </dgm:pt>
    <dgm:pt modelId="{44A2AB81-8584-4C56-BBA6-65262D0F6127}" type="parTrans" cxnId="{52C8EC8A-3A6F-43AA-90C0-DAEF4928EE94}">
      <dgm:prSet/>
      <dgm:spPr/>
    </dgm:pt>
    <dgm:pt modelId="{D1499513-9C24-4A91-8277-1FB145541ABD}" type="sibTrans" cxnId="{52C8EC8A-3A6F-43AA-90C0-DAEF4928EE94}">
      <dgm:prSet/>
      <dgm:spPr/>
    </dgm:pt>
    <dgm:pt modelId="{C681CA8B-4044-4DC9-89E0-EE1659E52B8D}">
      <dgm:prSet phldr="0"/>
      <dgm:spPr/>
      <dgm:t>
        <a:bodyPr/>
        <a:lstStyle/>
        <a:p>
          <a:pPr algn="l" rtl="0"/>
          <a:r>
            <a:rPr lang="en-US" b="0" u="none" dirty="0">
              <a:latin typeface="Calibri Light" panose="020F0302020204030204"/>
            </a:rPr>
            <a:t>Langevin "Dear Colleague</a:t>
          </a:r>
          <a:r>
            <a:rPr lang="en-US" u="none" dirty="0">
              <a:latin typeface="Calibri Light" panose="020F0302020204030204"/>
            </a:rPr>
            <a:t>" support letter circulating.</a:t>
          </a:r>
          <a:endParaRPr lang="en-US" u="none" dirty="0"/>
        </a:p>
      </dgm:t>
    </dgm:pt>
    <dgm:pt modelId="{88654EA0-D910-4113-AE95-439A9308D215}" type="parTrans" cxnId="{DA219B67-3D59-4B76-A1C3-D0003382C65D}">
      <dgm:prSet/>
      <dgm:spPr/>
    </dgm:pt>
    <dgm:pt modelId="{21FBE936-D179-41B4-B9FE-1CB6B94C85FA}" type="sibTrans" cxnId="{DA219B67-3D59-4B76-A1C3-D0003382C65D}">
      <dgm:prSet/>
      <dgm:spPr/>
    </dgm:pt>
    <dgm:pt modelId="{A9FBA022-C3F6-4F92-A343-8C514D1ABB25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Bipartisan</a:t>
          </a:r>
          <a:r>
            <a:rPr lang="en-US" dirty="0"/>
            <a:t> and bicameral omnibus appropriations and Ukraine supplemental package</a:t>
          </a:r>
          <a:r>
            <a:rPr lang="en-US" dirty="0">
              <a:latin typeface="Calibri Light" panose="020F0302020204030204"/>
            </a:rPr>
            <a:t> signed March 15.</a:t>
          </a:r>
          <a:endParaRPr lang="en-US" dirty="0"/>
        </a:p>
      </dgm:t>
    </dgm:pt>
    <dgm:pt modelId="{F2550085-DEA1-4ED2-AC7D-08B37FF8DDEA}" type="parTrans" cxnId="{43443C7D-F50C-4587-A94C-89E8CFDC79AA}">
      <dgm:prSet/>
      <dgm:spPr/>
    </dgm:pt>
    <dgm:pt modelId="{5EEC1F5F-7A57-4CD1-AD1D-A90E359B9831}" type="sibTrans" cxnId="{43443C7D-F50C-4587-A94C-89E8CFDC79AA}">
      <dgm:prSet/>
      <dgm:spPr/>
    </dgm:pt>
    <dgm:pt modelId="{5DAE026E-9552-46C6-8182-72521B8D8FBD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DD Councils received $1M funding increase.</a:t>
          </a:r>
        </a:p>
      </dgm:t>
    </dgm:pt>
    <dgm:pt modelId="{D6872E9F-27EB-40BA-8D73-D2502E0AEA96}" type="parTrans" cxnId="{DC84475C-708E-45D7-95DF-15EBEE51B25F}">
      <dgm:prSet/>
      <dgm:spPr/>
    </dgm:pt>
    <dgm:pt modelId="{D650BF34-A2BF-466A-93E0-4564E47285CC}" type="sibTrans" cxnId="{DC84475C-708E-45D7-95DF-15EBEE51B25F}">
      <dgm:prSet/>
      <dgm:spPr/>
    </dgm:pt>
    <dgm:pt modelId="{CD2763E0-6814-410D-AF23-9284F7593CA1}">
      <dgm:prSet phldr="0"/>
      <dgm:spPr/>
      <dgm:t>
        <a:bodyPr/>
        <a:lstStyle/>
        <a:p>
          <a:pPr algn="l" rtl="0"/>
          <a:r>
            <a:rPr lang="en-US" u="none" dirty="0">
              <a:latin typeface="Calibri Light" panose="020F0302020204030204"/>
            </a:rPr>
            <a:t>Murphy "Dear Colleague" in the works.</a:t>
          </a:r>
        </a:p>
      </dgm:t>
    </dgm:pt>
    <dgm:pt modelId="{3B50D6E8-C863-46AA-953A-438F2426B322}" type="parTrans" cxnId="{E3D25248-7140-4DFC-8CFC-910E39C76901}">
      <dgm:prSet/>
      <dgm:spPr/>
    </dgm:pt>
    <dgm:pt modelId="{23029B94-BA90-408C-A9A1-F97193679F1F}" type="sibTrans" cxnId="{E3D25248-7140-4DFC-8CFC-910E39C76901}">
      <dgm:prSet/>
      <dgm:spPr/>
    </dgm:pt>
    <dgm:pt modelId="{157089F9-0390-4D05-B2B5-30157E4C40E3}">
      <dgm:prSet phldr="0"/>
      <dgm:spPr/>
      <dgm:t>
        <a:bodyPr/>
        <a:lstStyle/>
        <a:p>
          <a:pPr algn="l" rtl="0"/>
          <a:r>
            <a:rPr lang="en-US" u="none" dirty="0">
              <a:latin typeface="Calibri Light" panose="020F0302020204030204"/>
            </a:rPr>
            <a:t>DD Council "Sign On Letter" circulating. </a:t>
          </a:r>
        </a:p>
      </dgm:t>
    </dgm:pt>
    <dgm:pt modelId="{ACC04238-855D-4009-BB7F-C89F0D33B1A5}" type="parTrans" cxnId="{2B026931-9CCF-41CB-BEC4-E0184ADB1F05}">
      <dgm:prSet/>
      <dgm:spPr/>
    </dgm:pt>
    <dgm:pt modelId="{DA9A6F9B-963E-4F14-8118-EA218698132B}" type="sibTrans" cxnId="{2B026931-9CCF-41CB-BEC4-E0184ADB1F05}">
      <dgm:prSet/>
      <dgm:spPr/>
    </dgm:pt>
    <dgm:pt modelId="{7B81594B-34B5-46E1-88BF-193F745E52E9}">
      <dgm:prSet phldr="0"/>
      <dgm:spPr/>
      <dgm:t>
        <a:bodyPr/>
        <a:lstStyle/>
        <a:p>
          <a:r>
            <a:rPr lang="en-US" u="none" dirty="0"/>
            <a:t>On hold. </a:t>
          </a:r>
          <a:endParaRPr lang="en-US" dirty="0"/>
        </a:p>
      </dgm:t>
    </dgm:pt>
    <dgm:pt modelId="{0F6A8BFD-C100-4B8C-A24B-A3A147569D8A}" type="parTrans" cxnId="{24F85750-A5D1-4DB9-81E7-4752939432FE}">
      <dgm:prSet/>
      <dgm:spPr/>
    </dgm:pt>
    <dgm:pt modelId="{24648576-8615-4713-A9DC-44ECDA97881B}" type="sibTrans" cxnId="{24F85750-A5D1-4DB9-81E7-4752939432FE}">
      <dgm:prSet/>
      <dgm:spPr/>
    </dgm:pt>
    <dgm:pt modelId="{C3CFF73C-3215-4192-82FE-D5B101DD768C}">
      <dgm:prSet phldr="0"/>
      <dgm:spPr/>
      <dgm:t>
        <a:bodyPr/>
        <a:lstStyle/>
        <a:p>
          <a:pPr algn="l" rtl="0"/>
          <a:r>
            <a:rPr lang="en-US" u="none" dirty="0"/>
            <a:t>Build Back Better</a:t>
          </a:r>
        </a:p>
      </dgm:t>
    </dgm:pt>
    <dgm:pt modelId="{220772DB-D070-4B2C-9029-06361EEDCB9A}" type="parTrans" cxnId="{2B2DDBA8-7DF1-4708-8062-6469BB7E7D23}">
      <dgm:prSet/>
      <dgm:spPr/>
    </dgm:pt>
    <dgm:pt modelId="{5DD338DF-DDBF-4DE9-817F-106CC87EEFEC}" type="sibTrans" cxnId="{2B2DDBA8-7DF1-4708-8062-6469BB7E7D23}">
      <dgm:prSet/>
      <dgm:spPr/>
    </dgm:pt>
    <dgm:pt modelId="{4C1B73B6-598B-414C-B438-48567B4F13DA}" type="pres">
      <dgm:prSet presAssocID="{C9680EC6-0CC7-435D-B3CE-FA1482011C08}" presName="linear" presStyleCnt="0">
        <dgm:presLayoutVars>
          <dgm:animLvl val="lvl"/>
          <dgm:resizeHandles val="exact"/>
        </dgm:presLayoutVars>
      </dgm:prSet>
      <dgm:spPr/>
    </dgm:pt>
    <dgm:pt modelId="{F0A09D97-5611-4570-AF96-E3F5D998AD80}" type="pres">
      <dgm:prSet presAssocID="{3C6308F6-04D1-478C-9B17-2FE645E745D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25F8F9E-1210-4FBA-AE44-09330111A461}" type="pres">
      <dgm:prSet presAssocID="{3C6308F6-04D1-478C-9B17-2FE645E745D7}" presName="childText" presStyleLbl="revTx" presStyleIdx="0" presStyleCnt="3">
        <dgm:presLayoutVars>
          <dgm:bulletEnabled val="1"/>
        </dgm:presLayoutVars>
      </dgm:prSet>
      <dgm:spPr/>
    </dgm:pt>
    <dgm:pt modelId="{BFF62730-5DFF-43F9-A70A-2D47965CA497}" type="pres">
      <dgm:prSet presAssocID="{333F3CA2-15BF-483C-A63E-1499B3DF2AF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332BCC2-E979-4AB8-A2ED-3580ADEE079A}" type="pres">
      <dgm:prSet presAssocID="{333F3CA2-15BF-483C-A63E-1499B3DF2AFF}" presName="childText" presStyleLbl="revTx" presStyleIdx="1" presStyleCnt="3">
        <dgm:presLayoutVars>
          <dgm:bulletEnabled val="1"/>
        </dgm:presLayoutVars>
      </dgm:prSet>
      <dgm:spPr/>
    </dgm:pt>
    <dgm:pt modelId="{D7B7FC56-0B15-47FB-AF68-C1B9BA1BE29E}" type="pres">
      <dgm:prSet presAssocID="{C3CFF73C-3215-4192-82FE-D5B101DD768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A9234559-8C54-486C-9243-96D34802EBF5}" type="pres">
      <dgm:prSet presAssocID="{C3CFF73C-3215-4192-82FE-D5B101DD768C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DD962916-B779-4BE8-BA98-7858C5DCACB7}" srcId="{C9680EC6-0CC7-435D-B3CE-FA1482011C08}" destId="{3C6308F6-04D1-478C-9B17-2FE645E745D7}" srcOrd="0" destOrd="0" parTransId="{42C21877-13A9-4ABC-8C23-D8AF16D63802}" sibTransId="{BC3B9127-5DA3-4960-8BEF-EC16A4C1CC8C}"/>
    <dgm:cxn modelId="{2B026931-9CCF-41CB-BEC4-E0184ADB1F05}" srcId="{333F3CA2-15BF-483C-A63E-1499B3DF2AFF}" destId="{157089F9-0390-4D05-B2B5-30157E4C40E3}" srcOrd="2" destOrd="0" parTransId="{ACC04238-855D-4009-BB7F-C89F0D33B1A5}" sibTransId="{DA9A6F9B-963E-4F14-8118-EA218698132B}"/>
    <dgm:cxn modelId="{DC84475C-708E-45D7-95DF-15EBEE51B25F}" srcId="{3C6308F6-04D1-478C-9B17-2FE645E745D7}" destId="{5DAE026E-9552-46C6-8182-72521B8D8FBD}" srcOrd="1" destOrd="0" parTransId="{D6872E9F-27EB-40BA-8D73-D2502E0AEA96}" sibTransId="{D650BF34-A2BF-466A-93E0-4564E47285CC}"/>
    <dgm:cxn modelId="{76816164-F182-4D8D-B2C2-6B24B9E56C1F}" type="presOf" srcId="{3C6308F6-04D1-478C-9B17-2FE645E745D7}" destId="{F0A09D97-5611-4570-AF96-E3F5D998AD80}" srcOrd="0" destOrd="0" presId="urn:microsoft.com/office/officeart/2005/8/layout/vList2"/>
    <dgm:cxn modelId="{DA219B67-3D59-4B76-A1C3-D0003382C65D}" srcId="{333F3CA2-15BF-483C-A63E-1499B3DF2AFF}" destId="{C681CA8B-4044-4DC9-89E0-EE1659E52B8D}" srcOrd="0" destOrd="0" parTransId="{88654EA0-D910-4113-AE95-439A9308D215}" sibTransId="{21FBE936-D179-41B4-B9FE-1CB6B94C85FA}"/>
    <dgm:cxn modelId="{E3D25248-7140-4DFC-8CFC-910E39C76901}" srcId="{333F3CA2-15BF-483C-A63E-1499B3DF2AFF}" destId="{CD2763E0-6814-410D-AF23-9284F7593CA1}" srcOrd="1" destOrd="0" parTransId="{3B50D6E8-C863-46AA-953A-438F2426B322}" sibTransId="{23029B94-BA90-408C-A9A1-F97193679F1F}"/>
    <dgm:cxn modelId="{00C3F54A-EE04-4AD6-8D06-63AAC3ED0581}" type="presOf" srcId="{C3CFF73C-3215-4192-82FE-D5B101DD768C}" destId="{D7B7FC56-0B15-47FB-AF68-C1B9BA1BE29E}" srcOrd="0" destOrd="0" presId="urn:microsoft.com/office/officeart/2005/8/layout/vList2"/>
    <dgm:cxn modelId="{24F85750-A5D1-4DB9-81E7-4752939432FE}" srcId="{C3CFF73C-3215-4192-82FE-D5B101DD768C}" destId="{7B81594B-34B5-46E1-88BF-193F745E52E9}" srcOrd="0" destOrd="0" parTransId="{0F6A8BFD-C100-4B8C-A24B-A3A147569D8A}" sibTransId="{24648576-8615-4713-A9DC-44ECDA97881B}"/>
    <dgm:cxn modelId="{76461572-5F7A-46F8-BFE0-784CA0608847}" type="presOf" srcId="{5DAE026E-9552-46C6-8182-72521B8D8FBD}" destId="{E25F8F9E-1210-4FBA-AE44-09330111A461}" srcOrd="0" destOrd="1" presId="urn:microsoft.com/office/officeart/2005/8/layout/vList2"/>
    <dgm:cxn modelId="{31BB5077-9602-4C91-8A0B-17D9ADC8B812}" type="presOf" srcId="{C9680EC6-0CC7-435D-B3CE-FA1482011C08}" destId="{4C1B73B6-598B-414C-B438-48567B4F13DA}" srcOrd="0" destOrd="0" presId="urn:microsoft.com/office/officeart/2005/8/layout/vList2"/>
    <dgm:cxn modelId="{A5D9977A-B830-4B86-B3AE-340E7650E78C}" type="presOf" srcId="{C681CA8B-4044-4DC9-89E0-EE1659E52B8D}" destId="{7332BCC2-E979-4AB8-A2ED-3580ADEE079A}" srcOrd="0" destOrd="0" presId="urn:microsoft.com/office/officeart/2005/8/layout/vList2"/>
    <dgm:cxn modelId="{43443C7D-F50C-4587-A94C-89E8CFDC79AA}" srcId="{3C6308F6-04D1-478C-9B17-2FE645E745D7}" destId="{A9FBA022-C3F6-4F92-A343-8C514D1ABB25}" srcOrd="0" destOrd="0" parTransId="{F2550085-DEA1-4ED2-AC7D-08B37FF8DDEA}" sibTransId="{5EEC1F5F-7A57-4CD1-AD1D-A90E359B9831}"/>
    <dgm:cxn modelId="{2E944383-EE53-4E33-A373-120E3E4842E0}" type="presOf" srcId="{157089F9-0390-4D05-B2B5-30157E4C40E3}" destId="{7332BCC2-E979-4AB8-A2ED-3580ADEE079A}" srcOrd="0" destOrd="2" presId="urn:microsoft.com/office/officeart/2005/8/layout/vList2"/>
    <dgm:cxn modelId="{C454A785-D6C2-493B-A374-E3907787F58E}" type="presOf" srcId="{A9FBA022-C3F6-4F92-A343-8C514D1ABB25}" destId="{E25F8F9E-1210-4FBA-AE44-09330111A461}" srcOrd="0" destOrd="0" presId="urn:microsoft.com/office/officeart/2005/8/layout/vList2"/>
    <dgm:cxn modelId="{52C8EC8A-3A6F-43AA-90C0-DAEF4928EE94}" srcId="{C9680EC6-0CC7-435D-B3CE-FA1482011C08}" destId="{333F3CA2-15BF-483C-A63E-1499B3DF2AFF}" srcOrd="1" destOrd="0" parTransId="{44A2AB81-8584-4C56-BBA6-65262D0F6127}" sibTransId="{D1499513-9C24-4A91-8277-1FB145541ABD}"/>
    <dgm:cxn modelId="{2B2DDBA8-7DF1-4708-8062-6469BB7E7D23}" srcId="{C9680EC6-0CC7-435D-B3CE-FA1482011C08}" destId="{C3CFF73C-3215-4192-82FE-D5B101DD768C}" srcOrd="2" destOrd="0" parTransId="{220772DB-D070-4B2C-9029-06361EEDCB9A}" sibTransId="{5DD338DF-DDBF-4DE9-817F-106CC87EEFEC}"/>
    <dgm:cxn modelId="{BA9AAADA-FF6C-4EFE-93E5-C92793BB9CFD}" type="presOf" srcId="{7B81594B-34B5-46E1-88BF-193F745E52E9}" destId="{A9234559-8C54-486C-9243-96D34802EBF5}" srcOrd="0" destOrd="0" presId="urn:microsoft.com/office/officeart/2005/8/layout/vList2"/>
    <dgm:cxn modelId="{9C31D7DB-0767-4E81-A55D-5FB3E0C602D2}" type="presOf" srcId="{CD2763E0-6814-410D-AF23-9284F7593CA1}" destId="{7332BCC2-E979-4AB8-A2ED-3580ADEE079A}" srcOrd="0" destOrd="1" presId="urn:microsoft.com/office/officeart/2005/8/layout/vList2"/>
    <dgm:cxn modelId="{4A2387EE-DBA9-485B-ACC2-BB5DC334FFBA}" type="presOf" srcId="{333F3CA2-15BF-483C-A63E-1499B3DF2AFF}" destId="{BFF62730-5DFF-43F9-A70A-2D47965CA497}" srcOrd="0" destOrd="0" presId="urn:microsoft.com/office/officeart/2005/8/layout/vList2"/>
    <dgm:cxn modelId="{CAC6157A-6A98-4480-8A69-8DA8205B75A7}" type="presParOf" srcId="{4C1B73B6-598B-414C-B438-48567B4F13DA}" destId="{F0A09D97-5611-4570-AF96-E3F5D998AD80}" srcOrd="0" destOrd="0" presId="urn:microsoft.com/office/officeart/2005/8/layout/vList2"/>
    <dgm:cxn modelId="{309695CB-E67B-4E80-ADA4-B2DD4198C146}" type="presParOf" srcId="{4C1B73B6-598B-414C-B438-48567B4F13DA}" destId="{E25F8F9E-1210-4FBA-AE44-09330111A461}" srcOrd="1" destOrd="0" presId="urn:microsoft.com/office/officeart/2005/8/layout/vList2"/>
    <dgm:cxn modelId="{FC5DD5CE-D3A0-4845-A301-9BFAD543FE81}" type="presParOf" srcId="{4C1B73B6-598B-414C-B438-48567B4F13DA}" destId="{BFF62730-5DFF-43F9-A70A-2D47965CA497}" srcOrd="2" destOrd="0" presId="urn:microsoft.com/office/officeart/2005/8/layout/vList2"/>
    <dgm:cxn modelId="{9158A5A3-1253-4FC8-BEC1-E940FEE39811}" type="presParOf" srcId="{4C1B73B6-598B-414C-B438-48567B4F13DA}" destId="{7332BCC2-E979-4AB8-A2ED-3580ADEE079A}" srcOrd="3" destOrd="0" presId="urn:microsoft.com/office/officeart/2005/8/layout/vList2"/>
    <dgm:cxn modelId="{62F2FCAD-5B3F-4986-B46C-AF92ADABBB2F}" type="presParOf" srcId="{4C1B73B6-598B-414C-B438-48567B4F13DA}" destId="{D7B7FC56-0B15-47FB-AF68-C1B9BA1BE29E}" srcOrd="4" destOrd="0" presId="urn:microsoft.com/office/officeart/2005/8/layout/vList2"/>
    <dgm:cxn modelId="{5BBE3721-061D-4FA2-9FE4-80F2A676B991}" type="presParOf" srcId="{4C1B73B6-598B-414C-B438-48567B4F13DA}" destId="{A9234559-8C54-486C-9243-96D34802EBF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A09D97-5611-4570-AF96-E3F5D998AD80}">
      <dsp:nvSpPr>
        <dsp:cNvPr id="0" name=""/>
        <dsp:cNvSpPr/>
      </dsp:nvSpPr>
      <dsp:spPr>
        <a:xfrm>
          <a:off x="0" y="26783"/>
          <a:ext cx="5821757" cy="74353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latin typeface="Calibri Light" panose="020F0302020204030204"/>
            </a:rPr>
            <a:t>Appropriations FY2022 </a:t>
          </a:r>
        </a:p>
      </dsp:txBody>
      <dsp:txXfrm>
        <a:off x="36296" y="63079"/>
        <a:ext cx="5749165" cy="670943"/>
      </dsp:txXfrm>
    </dsp:sp>
    <dsp:sp modelId="{E25F8F9E-1210-4FBA-AE44-09330111A461}">
      <dsp:nvSpPr>
        <dsp:cNvPr id="0" name=""/>
        <dsp:cNvSpPr/>
      </dsp:nvSpPr>
      <dsp:spPr>
        <a:xfrm>
          <a:off x="0" y="770318"/>
          <a:ext cx="5821757" cy="18288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841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Calibri Light" panose="020F0302020204030204"/>
            </a:rPr>
            <a:t>Bipartisan</a:t>
          </a:r>
          <a:r>
            <a:rPr lang="en-US" sz="2400" kern="1200" dirty="0"/>
            <a:t> and bicameral omnibus appropriations and Ukraine supplemental package</a:t>
          </a:r>
          <a:r>
            <a:rPr lang="en-US" sz="2400" kern="1200" dirty="0">
              <a:latin typeface="Calibri Light" panose="020F0302020204030204"/>
            </a:rPr>
            <a:t> signed March 15.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Calibri Light" panose="020F0302020204030204"/>
            </a:rPr>
            <a:t>DD Councils received $1M funding increase.</a:t>
          </a:r>
        </a:p>
      </dsp:txBody>
      <dsp:txXfrm>
        <a:off x="0" y="770318"/>
        <a:ext cx="5821757" cy="1828845"/>
      </dsp:txXfrm>
    </dsp:sp>
    <dsp:sp modelId="{BFF62730-5DFF-43F9-A70A-2D47965CA497}">
      <dsp:nvSpPr>
        <dsp:cNvPr id="0" name=""/>
        <dsp:cNvSpPr/>
      </dsp:nvSpPr>
      <dsp:spPr>
        <a:xfrm>
          <a:off x="0" y="2599163"/>
          <a:ext cx="5821757" cy="743535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latin typeface="Calibri Light" panose="020F0302020204030204"/>
            </a:rPr>
            <a:t>Appropriations FY2023</a:t>
          </a:r>
        </a:p>
      </dsp:txBody>
      <dsp:txXfrm>
        <a:off x="36296" y="2635459"/>
        <a:ext cx="5749165" cy="670943"/>
      </dsp:txXfrm>
    </dsp:sp>
    <dsp:sp modelId="{7332BCC2-E979-4AB8-A2ED-3580ADEE079A}">
      <dsp:nvSpPr>
        <dsp:cNvPr id="0" name=""/>
        <dsp:cNvSpPr/>
      </dsp:nvSpPr>
      <dsp:spPr>
        <a:xfrm>
          <a:off x="0" y="3342698"/>
          <a:ext cx="5821757" cy="15721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841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b="0" u="none" kern="1200" dirty="0">
              <a:latin typeface="Calibri Light" panose="020F0302020204030204"/>
            </a:rPr>
            <a:t>Langevin "Dear Colleague</a:t>
          </a:r>
          <a:r>
            <a:rPr lang="en-US" sz="2400" u="none" kern="1200" dirty="0">
              <a:latin typeface="Calibri Light" panose="020F0302020204030204"/>
            </a:rPr>
            <a:t>" support letter circulating.</a:t>
          </a:r>
          <a:endParaRPr lang="en-US" sz="2400" u="none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u="none" kern="1200" dirty="0">
              <a:latin typeface="Calibri Light" panose="020F0302020204030204"/>
            </a:rPr>
            <a:t>Murphy "Dear Colleague" in the works.</a:t>
          </a: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u="none" kern="1200" dirty="0">
              <a:latin typeface="Calibri Light" panose="020F0302020204030204"/>
            </a:rPr>
            <a:t>DD Council "Sign On Letter" circulating. </a:t>
          </a:r>
        </a:p>
      </dsp:txBody>
      <dsp:txXfrm>
        <a:off x="0" y="3342698"/>
        <a:ext cx="5821757" cy="1572165"/>
      </dsp:txXfrm>
    </dsp:sp>
    <dsp:sp modelId="{D7B7FC56-0B15-47FB-AF68-C1B9BA1BE29E}">
      <dsp:nvSpPr>
        <dsp:cNvPr id="0" name=""/>
        <dsp:cNvSpPr/>
      </dsp:nvSpPr>
      <dsp:spPr>
        <a:xfrm>
          <a:off x="0" y="4914863"/>
          <a:ext cx="5821757" cy="74353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u="none" kern="1200" dirty="0"/>
            <a:t>Build Back Better</a:t>
          </a:r>
        </a:p>
      </dsp:txBody>
      <dsp:txXfrm>
        <a:off x="36296" y="4951159"/>
        <a:ext cx="5749165" cy="670943"/>
      </dsp:txXfrm>
    </dsp:sp>
    <dsp:sp modelId="{A9234559-8C54-486C-9243-96D34802EBF5}">
      <dsp:nvSpPr>
        <dsp:cNvPr id="0" name=""/>
        <dsp:cNvSpPr/>
      </dsp:nvSpPr>
      <dsp:spPr>
        <a:xfrm>
          <a:off x="0" y="5658398"/>
          <a:ext cx="5821757" cy="51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841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u="none" kern="1200" dirty="0"/>
            <a:t>On hold. </a:t>
          </a:r>
          <a:endParaRPr lang="en-US" sz="2400" kern="1200" dirty="0"/>
        </a:p>
      </dsp:txBody>
      <dsp:txXfrm>
        <a:off x="0" y="5658398"/>
        <a:ext cx="5821757" cy="513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1-05T19:08:28.41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23781 14780 16383 0 0,'0'0'0'0'0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1-05T19:08:28.42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23705 14275 16383 0 0,'0'0'0'0'0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1-05T19:08:28.42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23705 14279 16383 0 0,'0'0'0'0'0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1-05T19:08:28.42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23705 14279 16383 0 0,'0'0'0'0'0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1-05T19:08:28.42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27172 12719 16383 0 0,'0'0'0'0'0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1-05T19:08:28.42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27118 12944 16383 0 0,'0'0'0'0'0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1-05T19:08:28.42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27118 12944 16383 0 0,'0'0'0'0'0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1-05T19:08:28.4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27577 15055 16383 0 0,'0'0'0'0'0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1BACB-5205-46D5-BB5B-935E3E9604E8}" type="datetimeFigureOut">
              <a:rPr lang="en-US"/>
              <a:t>4/20/2022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9396C-6704-4805-B01C-B1E51C0A995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92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29396C-6704-4805-B01C-B1E51C0A9950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787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13" Type="http://schemas.openxmlformats.org/officeDocument/2006/relationships/customXml" Target="../ink/ink5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customXml" Target="../ink/ink4.xml"/><Relationship Id="rId2" Type="http://schemas.openxmlformats.org/officeDocument/2006/relationships/notesSlide" Target="../notesSlides/notesSlide1.xml"/><Relationship Id="rId16" Type="http://schemas.openxmlformats.org/officeDocument/2006/relationships/customXml" Target="../ink/ink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customXml" Target="../ink/ink3.xml"/><Relationship Id="rId5" Type="http://schemas.openxmlformats.org/officeDocument/2006/relationships/diagramQuickStyle" Target="../diagrams/quickStyle1.xml"/><Relationship Id="rId15" Type="http://schemas.openxmlformats.org/officeDocument/2006/relationships/customXml" Target="../ink/ink7.xml"/><Relationship Id="rId10" Type="http://schemas.openxmlformats.org/officeDocument/2006/relationships/customXml" Target="../ink/ink2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Relationship Id="rId14" Type="http://schemas.openxmlformats.org/officeDocument/2006/relationships/customXml" Target="../ink/ink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Alec.Goldstone@mail.house.go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eprangley@nacdd.org" TargetMode="External"/><Relationship Id="rId2" Type="http://schemas.openxmlformats.org/officeDocument/2006/relationships/hyperlink" Target="https://urldefense.com/v3/__https:/forms.gle/nM6XGKLPxdMzsYN76__;!!EErPFA7f--AJOw!ROswM-8mTuvhjfrKVTN0SA-WrXc_kD-maHLLUyBBhXyKzobU_sPYnS8jwPQLKXfEzTQA$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williamsb18@michigan.gov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us02web.zoom.us/j/8215649001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+mj-lt"/>
                <a:cs typeface="+mj-lt"/>
              </a:rPr>
              <a:t>NACDD 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Policy Update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April 20, 2022</a:t>
            </a:r>
            <a:endParaRPr lang="en-US" dirty="0"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Erin Prangley, Director, Public Policy</a:t>
            </a:r>
            <a:br>
              <a:rPr lang="en-US">
                <a:ea typeface="+mn-lt"/>
                <a:cs typeface="+mn-lt"/>
              </a:rPr>
            </a:br>
            <a:r>
              <a:rPr lang="en-US">
                <a:ea typeface="+mn-lt"/>
                <a:cs typeface="+mn-lt"/>
              </a:rPr>
              <a:t>National Association of Councils on Developmental Disabilities</a:t>
            </a:r>
            <a:endParaRPr lang="en-US"/>
          </a:p>
        </p:txBody>
      </p: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57DEDAD0-4F2C-4498-968B-E4C826F49D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0700" y="4429677"/>
            <a:ext cx="6057900" cy="2240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17ADD2-A56F-4F8A-8A2C-B1F385B7B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bg1"/>
                </a:solidFill>
                <a:cs typeface="Calibri Light"/>
              </a:rPr>
              <a:t>Legislative Update</a:t>
            </a:r>
            <a:endParaRPr lang="en-US" sz="3600">
              <a:solidFill>
                <a:schemeClr val="bg1"/>
              </a:solidFill>
              <a:cs typeface="Calibri Light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CCB6CDB-DD77-4DC7-8C5A-99BCDD3658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8810867"/>
              </p:ext>
            </p:extLst>
          </p:nvPr>
        </p:nvGraphicFramePr>
        <p:xfrm>
          <a:off x="5899478" y="220181"/>
          <a:ext cx="5821757" cy="61985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318" name="Rectangle 4317">
            <a:extLst>
              <a:ext uri="{FF2B5EF4-FFF2-40B4-BE49-F238E27FC236}">
                <a16:creationId xmlns:a16="http://schemas.microsoft.com/office/drawing/2014/main" id="{6F8FC799-B89D-41AF-835B-7B472768F4C3}"/>
              </a:ext>
            </a:extLst>
          </p:cNvPr>
          <p:cNvSpPr/>
          <p:nvPr/>
        </p:nvSpPr>
        <p:spPr>
          <a:xfrm>
            <a:off x="5205853" y="2939476"/>
            <a:ext cx="489859" cy="489858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9" name="Rectangle 4318">
            <a:extLst>
              <a:ext uri="{FF2B5EF4-FFF2-40B4-BE49-F238E27FC236}">
                <a16:creationId xmlns:a16="http://schemas.microsoft.com/office/drawing/2014/main" id="{117E10F7-BCC0-406D-A0D3-CED02F5B9C3A}"/>
              </a:ext>
            </a:extLst>
          </p:cNvPr>
          <p:cNvSpPr/>
          <p:nvPr/>
        </p:nvSpPr>
        <p:spPr>
          <a:xfrm>
            <a:off x="5173889" y="404236"/>
            <a:ext cx="489859" cy="489858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3600" b="1">
              <a:solidFill>
                <a:schemeClr val="tx1"/>
              </a:solidFill>
              <a:cs typeface="Calibri"/>
            </a:endParaRPr>
          </a:p>
        </p:txBody>
      </p:sp>
      <p:sp>
        <p:nvSpPr>
          <p:cNvPr id="4320" name="Rectangle 4319">
            <a:extLst>
              <a:ext uri="{FF2B5EF4-FFF2-40B4-BE49-F238E27FC236}">
                <a16:creationId xmlns:a16="http://schemas.microsoft.com/office/drawing/2014/main" id="{8FA6B61A-1400-4788-9A3A-B4F90EFD5C8B}"/>
              </a:ext>
            </a:extLst>
          </p:cNvPr>
          <p:cNvSpPr/>
          <p:nvPr/>
        </p:nvSpPr>
        <p:spPr>
          <a:xfrm>
            <a:off x="5264114" y="5258855"/>
            <a:ext cx="489859" cy="489858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969" name="Ink 8968">
                <a:extLst>
                  <a:ext uri="{FF2B5EF4-FFF2-40B4-BE49-F238E27FC236}">
                    <a16:creationId xmlns:a16="http://schemas.microsoft.com/office/drawing/2014/main" id="{B01650D7-A6C4-47EE-AC0C-DAA26ED82439}"/>
                  </a:ext>
                </a:extLst>
              </p14:cNvPr>
              <p14:cNvContentPartPr/>
              <p14:nvPr/>
            </p14:nvContentPartPr>
            <p14:xfrm>
              <a:off x="6803870" y="5736917"/>
              <a:ext cx="9525" cy="9525"/>
            </p14:xfrm>
          </p:contentPart>
        </mc:Choice>
        <mc:Fallback xmlns="">
          <p:pic>
            <p:nvPicPr>
              <p:cNvPr id="8969" name="Ink 8968">
                <a:extLst>
                  <a:ext uri="{FF2B5EF4-FFF2-40B4-BE49-F238E27FC236}">
                    <a16:creationId xmlns:a16="http://schemas.microsoft.com/office/drawing/2014/main" id="{B01650D7-A6C4-47EE-AC0C-DAA26ED8243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327620" y="5260667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970" name="Ink 8969">
                <a:extLst>
                  <a:ext uri="{FF2B5EF4-FFF2-40B4-BE49-F238E27FC236}">
                    <a16:creationId xmlns:a16="http://schemas.microsoft.com/office/drawing/2014/main" id="{5CB905E0-EA63-474F-9CFF-963CE3AE436B}"/>
                  </a:ext>
                </a:extLst>
              </p14:cNvPr>
              <p14:cNvContentPartPr/>
              <p14:nvPr/>
            </p14:nvContentPartPr>
            <p14:xfrm>
              <a:off x="6773773" y="5538006"/>
              <a:ext cx="9525" cy="9525"/>
            </p14:xfrm>
          </p:contentPart>
        </mc:Choice>
        <mc:Fallback xmlns="">
          <p:pic>
            <p:nvPicPr>
              <p:cNvPr id="8970" name="Ink 8969">
                <a:extLst>
                  <a:ext uri="{FF2B5EF4-FFF2-40B4-BE49-F238E27FC236}">
                    <a16:creationId xmlns:a16="http://schemas.microsoft.com/office/drawing/2014/main" id="{5CB905E0-EA63-474F-9CFF-963CE3AE436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297523" y="5061756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8971" name="Ink 8970">
                <a:extLst>
                  <a:ext uri="{FF2B5EF4-FFF2-40B4-BE49-F238E27FC236}">
                    <a16:creationId xmlns:a16="http://schemas.microsoft.com/office/drawing/2014/main" id="{157DC739-6C3E-4A4F-AA4B-D08E9B1901E7}"/>
                  </a:ext>
                </a:extLst>
              </p14:cNvPr>
              <p14:cNvContentPartPr/>
              <p14:nvPr/>
            </p14:nvContentPartPr>
            <p14:xfrm>
              <a:off x="6773773" y="5539510"/>
              <a:ext cx="9525" cy="9525"/>
            </p14:xfrm>
          </p:contentPart>
        </mc:Choice>
        <mc:Fallback xmlns="">
          <p:pic>
            <p:nvPicPr>
              <p:cNvPr id="8971" name="Ink 8970">
                <a:extLst>
                  <a:ext uri="{FF2B5EF4-FFF2-40B4-BE49-F238E27FC236}">
                    <a16:creationId xmlns:a16="http://schemas.microsoft.com/office/drawing/2014/main" id="{157DC739-6C3E-4A4F-AA4B-D08E9B1901E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297523" y="5063260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8972" name="Ink 8971">
                <a:extLst>
                  <a:ext uri="{FF2B5EF4-FFF2-40B4-BE49-F238E27FC236}">
                    <a16:creationId xmlns:a16="http://schemas.microsoft.com/office/drawing/2014/main" id="{AEB0479D-4044-4F9F-A956-DEDD6DAFA24F}"/>
                  </a:ext>
                </a:extLst>
              </p14:cNvPr>
              <p14:cNvContentPartPr/>
              <p14:nvPr/>
            </p14:nvContentPartPr>
            <p14:xfrm>
              <a:off x="6773773" y="5539510"/>
              <a:ext cx="9525" cy="9525"/>
            </p14:xfrm>
          </p:contentPart>
        </mc:Choice>
        <mc:Fallback xmlns="">
          <p:pic>
            <p:nvPicPr>
              <p:cNvPr id="8972" name="Ink 8971">
                <a:extLst>
                  <a:ext uri="{FF2B5EF4-FFF2-40B4-BE49-F238E27FC236}">
                    <a16:creationId xmlns:a16="http://schemas.microsoft.com/office/drawing/2014/main" id="{AEB0479D-4044-4F9F-A956-DEDD6DAFA24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297523" y="5063260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8973" name="Ink 8972">
                <a:extLst>
                  <a:ext uri="{FF2B5EF4-FFF2-40B4-BE49-F238E27FC236}">
                    <a16:creationId xmlns:a16="http://schemas.microsoft.com/office/drawing/2014/main" id="{805AF6DF-C0FB-456E-B27D-1395132039ED}"/>
                  </a:ext>
                </a:extLst>
              </p14:cNvPr>
              <p14:cNvContentPartPr/>
              <p14:nvPr/>
            </p14:nvContentPartPr>
            <p14:xfrm>
              <a:off x="8141515" y="4923870"/>
              <a:ext cx="9525" cy="9525"/>
            </p14:xfrm>
          </p:contentPart>
        </mc:Choice>
        <mc:Fallback xmlns="">
          <p:pic>
            <p:nvPicPr>
              <p:cNvPr id="8973" name="Ink 8972">
                <a:extLst>
                  <a:ext uri="{FF2B5EF4-FFF2-40B4-BE49-F238E27FC236}">
                    <a16:creationId xmlns:a16="http://schemas.microsoft.com/office/drawing/2014/main" id="{805AF6DF-C0FB-456E-B27D-1395132039E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665265" y="4447620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8974" name="Ink 8973">
                <a:extLst>
                  <a:ext uri="{FF2B5EF4-FFF2-40B4-BE49-F238E27FC236}">
                    <a16:creationId xmlns:a16="http://schemas.microsoft.com/office/drawing/2014/main" id="{2D5B7EAF-44EB-4024-A5BE-3E4B1995226B}"/>
                  </a:ext>
                </a:extLst>
              </p14:cNvPr>
              <p14:cNvContentPartPr/>
              <p14:nvPr/>
            </p14:nvContentPartPr>
            <p14:xfrm>
              <a:off x="8120448" y="5012638"/>
              <a:ext cx="9525" cy="9525"/>
            </p14:xfrm>
          </p:contentPart>
        </mc:Choice>
        <mc:Fallback xmlns="">
          <p:pic>
            <p:nvPicPr>
              <p:cNvPr id="8974" name="Ink 8973">
                <a:extLst>
                  <a:ext uri="{FF2B5EF4-FFF2-40B4-BE49-F238E27FC236}">
                    <a16:creationId xmlns:a16="http://schemas.microsoft.com/office/drawing/2014/main" id="{2D5B7EAF-44EB-4024-A5BE-3E4B1995226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644198" y="4536388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8975" name="Ink 8974">
                <a:extLst>
                  <a:ext uri="{FF2B5EF4-FFF2-40B4-BE49-F238E27FC236}">
                    <a16:creationId xmlns:a16="http://schemas.microsoft.com/office/drawing/2014/main" id="{BEC4C667-876A-4F7C-81C4-04801F42ACA4}"/>
                  </a:ext>
                </a:extLst>
              </p14:cNvPr>
              <p14:cNvContentPartPr/>
              <p14:nvPr/>
            </p14:nvContentPartPr>
            <p14:xfrm>
              <a:off x="8120448" y="5012638"/>
              <a:ext cx="9525" cy="9525"/>
            </p14:xfrm>
          </p:contentPart>
        </mc:Choice>
        <mc:Fallback xmlns="">
          <p:pic>
            <p:nvPicPr>
              <p:cNvPr id="8975" name="Ink 8974">
                <a:extLst>
                  <a:ext uri="{FF2B5EF4-FFF2-40B4-BE49-F238E27FC236}">
                    <a16:creationId xmlns:a16="http://schemas.microsoft.com/office/drawing/2014/main" id="{BEC4C667-876A-4F7C-81C4-04801F42ACA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644198" y="4536388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8976" name="Ink 8975">
                <a:extLst>
                  <a:ext uri="{FF2B5EF4-FFF2-40B4-BE49-F238E27FC236}">
                    <a16:creationId xmlns:a16="http://schemas.microsoft.com/office/drawing/2014/main" id="{EEF1CDFC-EFE2-4F53-91FD-69B27670E190}"/>
                  </a:ext>
                </a:extLst>
              </p14:cNvPr>
              <p14:cNvContentPartPr/>
              <p14:nvPr/>
            </p14:nvContentPartPr>
            <p14:xfrm>
              <a:off x="8301467" y="5845670"/>
              <a:ext cx="9525" cy="9525"/>
            </p14:xfrm>
          </p:contentPart>
        </mc:Choice>
        <mc:Fallback xmlns="">
          <p:pic>
            <p:nvPicPr>
              <p:cNvPr id="8976" name="Ink 8975">
                <a:extLst>
                  <a:ext uri="{FF2B5EF4-FFF2-40B4-BE49-F238E27FC236}">
                    <a16:creationId xmlns:a16="http://schemas.microsoft.com/office/drawing/2014/main" id="{EEF1CDFC-EFE2-4F53-91FD-69B27670E19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825217" y="5369420"/>
                <a:ext cx="952500" cy="9525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31210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4B51A-F510-28FB-15B8-3820FDC64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Rep. Langevin "Dear Colleague"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2E98AD-60CE-AA25-2338-3C5F3D36263E}"/>
              </a:ext>
            </a:extLst>
          </p:cNvPr>
          <p:cNvSpPr txBox="1"/>
          <p:nvPr/>
        </p:nvSpPr>
        <p:spPr>
          <a:xfrm>
            <a:off x="648931" y="2438400"/>
            <a:ext cx="3505494" cy="378541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400" u="sng" dirty="0"/>
              <a:t>Action Steps:</a:t>
            </a:r>
            <a:endParaRPr lang="en-US" u="sng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400" dirty="0"/>
              <a:t>1) Check to see if your member of Congress has signed on to the FY23 letter.</a:t>
            </a:r>
            <a:endParaRPr lang="en-US" sz="1400" dirty="0">
              <a:cs typeface="Calibri" panose="020F0502020204030204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400" dirty="0"/>
              <a:t>2) If not, contact their office and tell them:</a:t>
            </a:r>
            <a:br>
              <a:rPr lang="en-US" sz="1400" dirty="0"/>
            </a:br>
            <a:r>
              <a:rPr lang="en-US" sz="1400" dirty="0"/>
              <a:t>"Congressman Langevin has circulated a "Dear Colleague" letter in support of DD Council appropriations. Members can contact Alec Goldstone in his office to sign on. His email is </a:t>
            </a:r>
            <a:r>
              <a:rPr lang="en-US" sz="1400" dirty="0">
                <a:hlinkClick r:id="rId2"/>
              </a:rPr>
              <a:t>Alec.Goldstone@mail.house.gov.</a:t>
            </a:r>
            <a:r>
              <a:rPr lang="en-US" sz="1400" dirty="0">
                <a:hlinkClick r:id="rId2"/>
              </a:rPr>
              <a:t> </a:t>
            </a:r>
            <a:br>
              <a:rPr lang="en-US" sz="1400" dirty="0"/>
            </a:br>
            <a:r>
              <a:rPr lang="en-US" sz="1400" dirty="0"/>
              <a:t>Would you like me to send you a copy of the "Dear Colleague" letter?"</a:t>
            </a:r>
            <a:endParaRPr lang="en-US" sz="1400" dirty="0">
              <a:cs typeface="Calibri" panose="020F0502020204030204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>
              <a:cs typeface="Calibri" panose="020F0502020204030204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400" dirty="0"/>
              <a:t>3) Let Erin know that you contacted the office so she can follow up.</a:t>
            </a:r>
            <a:endParaRPr lang="en-US" sz="1400" dirty="0">
              <a:cs typeface="Calibri" panose="020F0502020204030204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BB5A2906-D1A7-F4DD-2E6E-CFEFF1A032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810377" y="82764"/>
            <a:ext cx="7256763" cy="6735689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069105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02AD4A-6A3B-FD37-DD82-C23118A57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DD Council Sign on Letter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50581-978C-B943-EB8A-BF7C40D67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1500">
                <a:ea typeface="+mn-lt"/>
                <a:cs typeface="+mn-lt"/>
              </a:rPr>
              <a:t>NACDD Public Policy Committee asks that your DD Council sign on to a letter to the House and Senate Appropriations Committees' leaders to provide them with information they need as they begin consideration of the FY23 appropriations requests. </a:t>
            </a:r>
            <a:endParaRPr lang="en-US" sz="1500"/>
          </a:p>
          <a:p>
            <a:pPr marL="0" indent="0">
              <a:buNone/>
            </a:pPr>
            <a:r>
              <a:rPr lang="en-US" sz="1500">
                <a:ea typeface="+mn-lt"/>
                <a:cs typeface="+mn-lt"/>
              </a:rPr>
              <a:t>To read the full text of the letter and sign your council on go to </a:t>
            </a:r>
            <a:r>
              <a:rPr lang="en-US" sz="1500">
                <a:ea typeface="+mn-lt"/>
                <a:cs typeface="+mn-lt"/>
                <a:hlinkClick r:id="rId2"/>
              </a:rPr>
              <a:t>https://forms.gle/nM6XGKLPxdMzsYN76</a:t>
            </a:r>
            <a:r>
              <a:rPr lang="en-US" sz="1500">
                <a:ea typeface="+mn-lt"/>
                <a:cs typeface="+mn-lt"/>
              </a:rPr>
              <a:t>  </a:t>
            </a:r>
            <a:endParaRPr lang="en-US" sz="1500"/>
          </a:p>
          <a:p>
            <a:pPr marL="0" indent="0">
              <a:buNone/>
            </a:pPr>
            <a:r>
              <a:rPr lang="en-US" sz="1500">
                <a:ea typeface="+mn-lt"/>
                <a:cs typeface="+mn-lt"/>
              </a:rPr>
              <a:t>or </a:t>
            </a:r>
            <a:br>
              <a:rPr lang="en-US" sz="1500">
                <a:ea typeface="+mn-lt"/>
                <a:cs typeface="+mn-lt"/>
              </a:rPr>
            </a:br>
            <a:br>
              <a:rPr lang="en-US" sz="1500">
                <a:ea typeface="+mn-lt"/>
                <a:cs typeface="+mn-lt"/>
              </a:rPr>
            </a:br>
            <a:r>
              <a:rPr lang="en-US" sz="1500">
                <a:ea typeface="+mn-lt"/>
                <a:cs typeface="+mn-lt"/>
              </a:rPr>
              <a:t>Send an email with your council's name as you would like it to appear on the letter to Erin Prangley at </a:t>
            </a:r>
            <a:r>
              <a:rPr lang="en-US" sz="1500">
                <a:ea typeface="+mn-lt"/>
                <a:cs typeface="+mn-lt"/>
                <a:hlinkClick r:id="rId3"/>
              </a:rPr>
              <a:t>eprangley@nacdd.org</a:t>
            </a:r>
            <a:r>
              <a:rPr lang="en-US" sz="1500">
                <a:ea typeface="+mn-lt"/>
                <a:cs typeface="+mn-lt"/>
              </a:rPr>
              <a:t> by Friday, May 6. </a:t>
            </a:r>
          </a:p>
          <a:p>
            <a:pPr marL="0" indent="0">
              <a:buNone/>
            </a:pPr>
            <a:endParaRPr lang="en-US" sz="150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1500">
                <a:ea typeface="+mn-lt"/>
                <a:cs typeface="+mn-lt"/>
              </a:rPr>
              <a:t>If you have any questions, please contact Brett Williams at </a:t>
            </a:r>
            <a:r>
              <a:rPr lang="en-US" sz="1500">
                <a:ea typeface="+mn-lt"/>
                <a:cs typeface="+mn-lt"/>
                <a:hlinkClick r:id="rId4"/>
              </a:rPr>
              <a:t>williamsb18@michigan.gov</a:t>
            </a:r>
            <a:r>
              <a:rPr lang="en-US" sz="1500">
                <a:ea typeface="+mn-lt"/>
                <a:cs typeface="+mn-lt"/>
              </a:rPr>
              <a:t> or Erin Prangley at </a:t>
            </a:r>
            <a:r>
              <a:rPr lang="en-US" sz="1500">
                <a:ea typeface="+mn-lt"/>
                <a:cs typeface="+mn-lt"/>
                <a:hlinkClick r:id="rId3"/>
              </a:rPr>
              <a:t>eprangley@nacdd.org</a:t>
            </a:r>
            <a:r>
              <a:rPr lang="en-US" sz="1500">
                <a:ea typeface="+mn-lt"/>
                <a:cs typeface="+mn-lt"/>
              </a:rPr>
              <a:t>. </a:t>
            </a:r>
            <a:endParaRPr lang="en-US" sz="1500">
              <a:cs typeface="Calibri" panose="020F0502020204030204"/>
            </a:endParaRPr>
          </a:p>
          <a:p>
            <a:endParaRPr lang="en-US" sz="1500"/>
          </a:p>
          <a:p>
            <a:endParaRPr lang="en-US" sz="15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523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575A102-D95D-4D6E-8F1B-49EED0AEC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8B3569-73B2-4D05-8E95-886A6EE1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CF4ECE-F041-ABA5-A1AF-68C956944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709" y="1329521"/>
            <a:ext cx="4628910" cy="367384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NACDD </a:t>
            </a:r>
            <a:r>
              <a:rPr lang="en-US" sz="5600" dirty="0">
                <a:solidFill>
                  <a:srgbClr val="FFFFFF"/>
                </a:solidFill>
              </a:rPr>
              <a:t>Supported</a:t>
            </a:r>
            <a:br>
              <a:rPr lang="en-US" sz="5600" dirty="0">
                <a:solidFill>
                  <a:srgbClr val="FFFFFF"/>
                </a:solidFill>
                <a:cs typeface="Calibri Light"/>
              </a:rPr>
            </a:br>
            <a:r>
              <a:rPr lang="en-US" sz="5600" dirty="0">
                <a:solidFill>
                  <a:srgbClr val="FFFFFF"/>
                </a:solidFill>
              </a:rPr>
              <a:t>Appropriations</a:t>
            </a:r>
            <a:r>
              <a:rPr lang="en-US" sz="5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Requests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F0FFF1F-79B6-4A13-A464-070CD6F896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42198" y="814999"/>
            <a:ext cx="465458" cy="581435"/>
            <a:chOff x="10942198" y="814999"/>
            <a:chExt cx="465458" cy="581435"/>
          </a:xfrm>
          <a:solidFill>
            <a:srgbClr val="FFFFFF"/>
          </a:solidFill>
        </p:grpSpPr>
        <p:sp>
          <p:nvSpPr>
            <p:cNvPr id="15" name="Graphic 17">
              <a:extLst>
                <a:ext uri="{FF2B5EF4-FFF2-40B4-BE49-F238E27FC236}">
                  <a16:creationId xmlns:a16="http://schemas.microsoft.com/office/drawing/2014/main" id="{B71758F4-3F46-45DA-8AC5-4E508DA080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7738" y="814999"/>
              <a:ext cx="139039" cy="139039"/>
            </a:xfrm>
            <a:custGeom>
              <a:avLst/>
              <a:gdLst>
                <a:gd name="connsiteX0" fmla="*/ 129602 w 139039"/>
                <a:gd name="connsiteY0" fmla="*/ 60082 h 139039"/>
                <a:gd name="connsiteX1" fmla="*/ 78957 w 139039"/>
                <a:gd name="connsiteY1" fmla="*/ 60082 h 139039"/>
                <a:gd name="connsiteX2" fmla="*/ 78957 w 139039"/>
                <a:gd name="connsiteY2" fmla="*/ 9437 h 139039"/>
                <a:gd name="connsiteX3" fmla="*/ 69520 w 139039"/>
                <a:gd name="connsiteY3" fmla="*/ 0 h 139039"/>
                <a:gd name="connsiteX4" fmla="*/ 60082 w 139039"/>
                <a:gd name="connsiteY4" fmla="*/ 9437 h 139039"/>
                <a:gd name="connsiteX5" fmla="*/ 60082 w 139039"/>
                <a:gd name="connsiteY5" fmla="*/ 60082 h 139039"/>
                <a:gd name="connsiteX6" fmla="*/ 9437 w 139039"/>
                <a:gd name="connsiteY6" fmla="*/ 60082 h 139039"/>
                <a:gd name="connsiteX7" fmla="*/ 0 w 139039"/>
                <a:gd name="connsiteY7" fmla="*/ 69520 h 139039"/>
                <a:gd name="connsiteX8" fmla="*/ 9437 w 139039"/>
                <a:gd name="connsiteY8" fmla="*/ 78957 h 139039"/>
                <a:gd name="connsiteX9" fmla="*/ 60082 w 139039"/>
                <a:gd name="connsiteY9" fmla="*/ 78957 h 139039"/>
                <a:gd name="connsiteX10" fmla="*/ 60082 w 139039"/>
                <a:gd name="connsiteY10" fmla="*/ 129602 h 139039"/>
                <a:gd name="connsiteX11" fmla="*/ 69520 w 139039"/>
                <a:gd name="connsiteY11" fmla="*/ 139039 h 139039"/>
                <a:gd name="connsiteX12" fmla="*/ 78957 w 139039"/>
                <a:gd name="connsiteY12" fmla="*/ 129602 h 139039"/>
                <a:gd name="connsiteX13" fmla="*/ 78957 w 139039"/>
                <a:gd name="connsiteY13" fmla="*/ 78957 h 139039"/>
                <a:gd name="connsiteX14" fmla="*/ 129602 w 139039"/>
                <a:gd name="connsiteY14" fmla="*/ 78957 h 139039"/>
                <a:gd name="connsiteX15" fmla="*/ 139039 w 139039"/>
                <a:gd name="connsiteY15" fmla="*/ 69520 h 139039"/>
                <a:gd name="connsiteX16" fmla="*/ 129602 w 139039"/>
                <a:gd name="connsiteY16" fmla="*/ 60082 h 1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9" h="139039">
                  <a:moveTo>
                    <a:pt x="129602" y="60082"/>
                  </a:moveTo>
                  <a:lnTo>
                    <a:pt x="78957" y="60082"/>
                  </a:lnTo>
                  <a:lnTo>
                    <a:pt x="78957" y="9437"/>
                  </a:lnTo>
                  <a:cubicBezTo>
                    <a:pt x="78957" y="4225"/>
                    <a:pt x="74731" y="0"/>
                    <a:pt x="69520" y="0"/>
                  </a:cubicBezTo>
                  <a:cubicBezTo>
                    <a:pt x="64308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8"/>
                    <a:pt x="0" y="69520"/>
                  </a:cubicBezTo>
                  <a:cubicBezTo>
                    <a:pt x="0" y="74731"/>
                    <a:pt x="4225" y="78957"/>
                    <a:pt x="9437" y="78957"/>
                  </a:cubicBezTo>
                  <a:lnTo>
                    <a:pt x="60082" y="78957"/>
                  </a:lnTo>
                  <a:lnTo>
                    <a:pt x="60082" y="129602"/>
                  </a:lnTo>
                  <a:cubicBezTo>
                    <a:pt x="60082" y="134814"/>
                    <a:pt x="64308" y="139039"/>
                    <a:pt x="69520" y="139039"/>
                  </a:cubicBezTo>
                  <a:cubicBezTo>
                    <a:pt x="74731" y="139039"/>
                    <a:pt x="78957" y="134814"/>
                    <a:pt x="78957" y="129602"/>
                  </a:cubicBezTo>
                  <a:lnTo>
                    <a:pt x="78957" y="78957"/>
                  </a:lnTo>
                  <a:lnTo>
                    <a:pt x="129602" y="78957"/>
                  </a:lnTo>
                  <a:cubicBezTo>
                    <a:pt x="134814" y="78957"/>
                    <a:pt x="139039" y="74731"/>
                    <a:pt x="139039" y="69520"/>
                  </a:cubicBezTo>
                  <a:cubicBezTo>
                    <a:pt x="139039" y="64308"/>
                    <a:pt x="134814" y="60082"/>
                    <a:pt x="129602" y="60082"/>
                  </a:cubicBezTo>
                  <a:close/>
                </a:path>
              </a:pathLst>
            </a:custGeom>
            <a:grpFill/>
            <a:ln w="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" name="Graphic 15">
              <a:extLst>
                <a:ext uri="{FF2B5EF4-FFF2-40B4-BE49-F238E27FC236}">
                  <a16:creationId xmlns:a16="http://schemas.microsoft.com/office/drawing/2014/main" id="{8550FED7-7C32-42BB-98DB-30272A6331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16518" y="1044294"/>
              <a:ext cx="91138" cy="91138"/>
            </a:xfrm>
            <a:custGeom>
              <a:avLst/>
              <a:gdLst>
                <a:gd name="connsiteX0" fmla="*/ 91138 w 91138"/>
                <a:gd name="connsiteY0" fmla="*/ 45569 h 91138"/>
                <a:gd name="connsiteX1" fmla="*/ 45569 w 91138"/>
                <a:gd name="connsiteY1" fmla="*/ 91138 h 91138"/>
                <a:gd name="connsiteX2" fmla="*/ 0 w 91138"/>
                <a:gd name="connsiteY2" fmla="*/ 45569 h 91138"/>
                <a:gd name="connsiteX3" fmla="*/ 45569 w 91138"/>
                <a:gd name="connsiteY3" fmla="*/ 0 h 91138"/>
                <a:gd name="connsiteX4" fmla="*/ 91138 w 91138"/>
                <a:gd name="connsiteY4" fmla="*/ 45569 h 9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8" h="91138">
                  <a:moveTo>
                    <a:pt x="91138" y="45569"/>
                  </a:moveTo>
                  <a:cubicBezTo>
                    <a:pt x="91138" y="70736"/>
                    <a:pt x="70736" y="91138"/>
                    <a:pt x="45569" y="91138"/>
                  </a:cubicBezTo>
                  <a:cubicBezTo>
                    <a:pt x="20402" y="91138"/>
                    <a:pt x="0" y="70736"/>
                    <a:pt x="0" y="45569"/>
                  </a:cubicBezTo>
                  <a:cubicBezTo>
                    <a:pt x="0" y="20402"/>
                    <a:pt x="20402" y="0"/>
                    <a:pt x="45569" y="0"/>
                  </a:cubicBezTo>
                  <a:cubicBezTo>
                    <a:pt x="70736" y="0"/>
                    <a:pt x="91138" y="20402"/>
                    <a:pt x="91138" y="45569"/>
                  </a:cubicBezTo>
                  <a:close/>
                </a:path>
              </a:pathLst>
            </a:custGeom>
            <a:grpFill/>
            <a:ln w="4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" name="Graphic 21">
              <a:extLst>
                <a:ext uri="{FF2B5EF4-FFF2-40B4-BE49-F238E27FC236}">
                  <a16:creationId xmlns:a16="http://schemas.microsoft.com/office/drawing/2014/main" id="{8D61482F-F3C5-4D66-8C5D-C6BBE3E127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2198" y="1268720"/>
              <a:ext cx="127714" cy="127714"/>
            </a:xfrm>
            <a:custGeom>
              <a:avLst/>
              <a:gdLst>
                <a:gd name="connsiteX0" fmla="*/ 63857 w 127714"/>
                <a:gd name="connsiteY0" fmla="*/ 18874 h 127714"/>
                <a:gd name="connsiteX1" fmla="*/ 108840 w 127714"/>
                <a:gd name="connsiteY1" fmla="*/ 63857 h 127714"/>
                <a:gd name="connsiteX2" fmla="*/ 63857 w 127714"/>
                <a:gd name="connsiteY2" fmla="*/ 108840 h 127714"/>
                <a:gd name="connsiteX3" fmla="*/ 18874 w 127714"/>
                <a:gd name="connsiteY3" fmla="*/ 63857 h 127714"/>
                <a:gd name="connsiteX4" fmla="*/ 63857 w 127714"/>
                <a:gd name="connsiteY4" fmla="*/ 18874 h 127714"/>
                <a:gd name="connsiteX5" fmla="*/ 63857 w 127714"/>
                <a:gd name="connsiteY5" fmla="*/ 0 h 127714"/>
                <a:gd name="connsiteX6" fmla="*/ 0 w 127714"/>
                <a:gd name="connsiteY6" fmla="*/ 63857 h 127714"/>
                <a:gd name="connsiteX7" fmla="*/ 63857 w 127714"/>
                <a:gd name="connsiteY7" fmla="*/ 127714 h 127714"/>
                <a:gd name="connsiteX8" fmla="*/ 127714 w 127714"/>
                <a:gd name="connsiteY8" fmla="*/ 63857 h 127714"/>
                <a:gd name="connsiteX9" fmla="*/ 63857 w 127714"/>
                <a:gd name="connsiteY9" fmla="*/ 0 h 127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4" h="127714">
                  <a:moveTo>
                    <a:pt x="63857" y="18874"/>
                  </a:moveTo>
                  <a:cubicBezTo>
                    <a:pt x="88700" y="18874"/>
                    <a:pt x="108840" y="39014"/>
                    <a:pt x="108840" y="63857"/>
                  </a:cubicBezTo>
                  <a:cubicBezTo>
                    <a:pt x="108840" y="88700"/>
                    <a:pt x="88700" y="108840"/>
                    <a:pt x="63857" y="108840"/>
                  </a:cubicBezTo>
                  <a:cubicBezTo>
                    <a:pt x="39014" y="108840"/>
                    <a:pt x="18874" y="88700"/>
                    <a:pt x="18874" y="63857"/>
                  </a:cubicBezTo>
                  <a:cubicBezTo>
                    <a:pt x="18898" y="39024"/>
                    <a:pt x="39024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4"/>
                    <a:pt x="63857" y="127714"/>
                  </a:cubicBezTo>
                  <a:cubicBezTo>
                    <a:pt x="99124" y="127714"/>
                    <a:pt x="127714" y="99124"/>
                    <a:pt x="127714" y="63857"/>
                  </a:cubicBezTo>
                  <a:cubicBezTo>
                    <a:pt x="127714" y="28590"/>
                    <a:pt x="99124" y="0"/>
                    <a:pt x="63857" y="0"/>
                  </a:cubicBezTo>
                  <a:close/>
                </a:path>
              </a:pathLst>
            </a:custGeom>
            <a:grpFill/>
            <a:ln w="6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9322" y="6274341"/>
            <a:ext cx="11353800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8E2C31C-14E0-BB05-8AEA-478A27C3D7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055344"/>
              </p:ext>
            </p:extLst>
          </p:nvPr>
        </p:nvGraphicFramePr>
        <p:xfrm>
          <a:off x="5086350" y="180975"/>
          <a:ext cx="6976034" cy="6023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8017">
                  <a:extLst>
                    <a:ext uri="{9D8B030D-6E8A-4147-A177-3AD203B41FA5}">
                      <a16:colId xmlns:a16="http://schemas.microsoft.com/office/drawing/2014/main" val="3853027327"/>
                    </a:ext>
                  </a:extLst>
                </a:gridCol>
                <a:gridCol w="3488017">
                  <a:extLst>
                    <a:ext uri="{9D8B030D-6E8A-4147-A177-3AD203B41FA5}">
                      <a16:colId xmlns:a16="http://schemas.microsoft.com/office/drawing/2014/main" val="1325704051"/>
                    </a:ext>
                  </a:extLst>
                </a:gridCol>
              </a:tblGrid>
              <a:tr h="5905490">
                <a:tc>
                  <a:txBody>
                    <a:bodyPr/>
                    <a:lstStyle/>
                    <a:p>
                      <a:pPr marL="171450" lvl="0" indent="-171450" fontAlgn="base">
                        <a:buFont typeface="Arial"/>
                        <a:buChar char="•"/>
                      </a:pPr>
                      <a:r>
                        <a:rPr lang="en-US" sz="1400" dirty="0">
                          <a:effectLst/>
                        </a:rPr>
                        <a:t>DD Act programs: UCEDDs, P&amp;A's, Programs of National Significance​</a:t>
                      </a:r>
                      <a:endParaRPr lang="en-US" sz="1400"/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1400" dirty="0">
                          <a:effectLst/>
                        </a:rPr>
                        <a:t>Title V Maternal and Child Health (MCH) Services Block Grant ​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1400" b="1" i="0" u="none" strike="noStrike" noProof="0" dirty="0">
                          <a:effectLst/>
                          <a:latin typeface="Calibri"/>
                        </a:rPr>
                        <a:t>National WIC Association to extend the WIC benefit bump 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1400" dirty="0">
                          <a:effectLst/>
                        </a:rPr>
                        <a:t>Office of Climate Change and Health Equity ​</a:t>
                      </a:r>
                      <a:endParaRPr lang="en-US" sz="1400"/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1400" dirty="0">
                          <a:effectLst/>
                        </a:rPr>
                        <a:t>Social Security supplemental funding to deal with increased backlog of SSI cases. ​</a:t>
                      </a:r>
                      <a:endParaRPr lang="en-US" sz="1400" dirty="0"/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1400" dirty="0">
                          <a:effectLst/>
                        </a:rPr>
                        <a:t>Part B Section 611 (Grants to States): $16.2 billon​</a:t>
                      </a:r>
                      <a:endParaRPr lang="en-US" sz="1400" dirty="0"/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1400" dirty="0">
                          <a:effectLst/>
                        </a:rPr>
                        <a:t>Part B Section 619 (Preschool Grants): $503 million​</a:t>
                      </a:r>
                      <a:endParaRPr lang="en-US" sz="1400" dirty="0"/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1400" dirty="0">
                          <a:effectLst/>
                        </a:rPr>
                        <a:t>Part C (Grants to serve infants and toddlers): $932 million​</a:t>
                      </a:r>
                      <a:endParaRPr lang="en-US" sz="1400" dirty="0"/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1400" dirty="0">
                          <a:effectLst/>
                        </a:rPr>
                        <a:t>Part D (National Activities):​ 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State Personnel Development: $39 million​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TA and Dissemination: $49 million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​Personnel Preparation: $300 million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​Parent Training &amp; Information Centers: $45 million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Media and Technology: $32 million​</a:t>
                      </a:r>
                      <a:endParaRPr lang="en-US" sz="1400" dirty="0"/>
                    </a:p>
                    <a:p>
                      <a:pPr marL="342900" lvl="0" indent="-342900">
                        <a:buClr>
                          <a:srgbClr val="FFFFFF"/>
                        </a:buClr>
                        <a:buFont typeface="Arial,Sans-Serif"/>
                        <a:buChar char="•"/>
                      </a:pPr>
                      <a:r>
                        <a:rPr lang="en-US" sz="1400" b="1" i="0" u="none" strike="noStrike" noProof="0" dirty="0">
                          <a:effectLst/>
                          <a:latin typeface="Calibri"/>
                        </a:rPr>
                        <a:t>Institute for Education Sciences (IES): $815 million </a:t>
                      </a:r>
                    </a:p>
                    <a:p>
                      <a:pPr marL="342900" lvl="0" indent="-342900">
                        <a:buClr>
                          <a:srgbClr val="FFFFFF"/>
                        </a:buClr>
                        <a:buFont typeface="Arial,Sans-Serif"/>
                        <a:buChar char="•"/>
                      </a:pPr>
                      <a:r>
                        <a:rPr lang="en-US" sz="1400" b="1" i="0" u="none" strike="noStrike" noProof="0" dirty="0">
                          <a:effectLst/>
                          <a:latin typeface="Calibri"/>
                        </a:rPr>
                        <a:t>National Center for Special Education Research (within IES): $70 million </a:t>
                      </a:r>
                    </a:p>
                    <a:p>
                      <a:pPr marL="342900" lvl="0" indent="-342900">
                        <a:buClr>
                          <a:srgbClr val="FFFFFF"/>
                        </a:buClr>
                        <a:buFont typeface="Arial,Sans-Serif"/>
                        <a:buChar char="•"/>
                      </a:pPr>
                      <a:r>
                        <a:rPr lang="en-US" sz="1400" b="1" i="0" u="none" strike="noStrike" noProof="0" dirty="0">
                          <a:effectLst/>
                          <a:latin typeface="Calibri"/>
                        </a:rPr>
                        <a:t>Office for Civil Rights: $161.3 million </a:t>
                      </a:r>
                    </a:p>
                    <a:p>
                      <a:pPr marL="342900" lvl="0" indent="-342900">
                        <a:buClr>
                          <a:srgbClr val="FFFFFF"/>
                        </a:buClr>
                        <a:buFont typeface="Arial,Sans-Serif"/>
                        <a:buChar char="•"/>
                      </a:pPr>
                      <a:endParaRPr lang="en-US" sz="1400" b="1" i="0" u="none" strike="noStrike" noProof="0" dirty="0">
                        <a:effectLst/>
                        <a:latin typeface="Calibri"/>
                      </a:endParaRPr>
                    </a:p>
                  </a:txBody>
                  <a:tcPr marL="49725" marR="49725" marT="24863" marB="24863"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buClr>
                          <a:srgbClr val="FFFFFF"/>
                        </a:buClr>
                        <a:buFont typeface="Arial,Sans-Serif" panose="020B0604020202020204" pitchFamily="34" charset="0"/>
                        <a:buChar char="•"/>
                      </a:pPr>
                      <a:r>
                        <a:rPr lang="en-US" sz="1400" b="1" i="0" u="none" strike="noStrike" noProof="0" dirty="0">
                          <a:effectLst/>
                          <a:latin typeface="Calibri"/>
                        </a:rPr>
                        <a:t>ESSA Title I: $36.5 billion </a:t>
                      </a:r>
                    </a:p>
                    <a:p>
                      <a:pPr marL="342900" lvl="0" indent="-342900">
                        <a:buClr>
                          <a:srgbClr val="FFFFFF"/>
                        </a:buClr>
                        <a:buFont typeface="Arial,Sans-Serif" panose="020B0604020202020204" pitchFamily="34" charset="0"/>
                        <a:buChar char="•"/>
                      </a:pPr>
                      <a:r>
                        <a:rPr lang="en-US" sz="1400" b="1" i="0" u="none" strike="noStrike" noProof="0" dirty="0">
                          <a:effectLst/>
                          <a:latin typeface="Calibri"/>
                        </a:rPr>
                        <a:t>ESSA Title II: $2.5 billion 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</a:rPr>
                        <a:t>Transition Programs for Students with Intellectual Disability (TPSID) Model Demonstrations &amp; TPSID National Coordinating Center (NCC), and National Technical Assistance and Dissemination Center (NDATC): $15.18 million​</a:t>
                      </a:r>
                      <a:endParaRPr lang="en-US" sz="1400"/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</a:rPr>
                        <a:t>Protection and Advocacy for Individual Rights (PAIR) program: $25 million​</a:t>
                      </a: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</a:rPr>
                        <a:t>American Printing House for the Blind (APH): $57.2 million​</a:t>
                      </a: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</a:rPr>
                        <a:t>Assistive Technology Act Programs: $60 million​</a:t>
                      </a: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</a:rPr>
                        <a:t>School Based Mental Health Services Professionals and School Based Mental Health Services grants: At least $111 million.​</a:t>
                      </a: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</a:rPr>
                        <a:t>Increase funding for the Full-Service Community Schools program to expand support for the collaboration and of community-based mental health resources for students and families in schools.  ​</a:t>
                      </a:r>
                    </a:p>
                    <a:p>
                      <a:pPr fontAlgn="base"/>
                      <a:r>
                        <a:rPr lang="en-US" sz="1400" dirty="0">
                          <a:effectLst/>
                        </a:rPr>
                        <a:t>​</a:t>
                      </a:r>
                      <a:endParaRPr lang="en-US" sz="1400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49725" marR="49725" marT="24863" marB="24863"/>
                </a:tc>
                <a:extLst>
                  <a:ext uri="{0D108BD9-81ED-4DB2-BD59-A6C34878D82A}">
                    <a16:rowId xmlns:a16="http://schemas.microsoft.com/office/drawing/2014/main" val="1059953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5915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D388C-9105-4FAD-832F-F56370A28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322" y="849893"/>
            <a:ext cx="10515600" cy="357075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buNone/>
            </a:pPr>
            <a:r>
              <a:rPr lang="en-US" dirty="0">
                <a:ea typeface="+mn-lt"/>
                <a:cs typeface="+mn-lt"/>
              </a:rPr>
              <a:t>Next Public Policy Committee Meeting</a:t>
            </a:r>
            <a:endParaRPr lang="en-US" dirty="0"/>
          </a:p>
          <a:p>
            <a:pPr marL="0" indent="0" algn="ctr">
              <a:buNone/>
            </a:pPr>
            <a:r>
              <a:rPr lang="en-US" dirty="0">
                <a:ea typeface="+mn-lt"/>
                <a:cs typeface="+mn-lt"/>
              </a:rPr>
              <a:t>Thursday, May 5, 2pm Eastern</a:t>
            </a:r>
            <a:br>
              <a:rPr lang="en-US" dirty="0">
                <a:ea typeface="+mn-lt"/>
                <a:cs typeface="+mn-lt"/>
              </a:rPr>
            </a:br>
            <a:br>
              <a:rPr lang="en-US" dirty="0">
                <a:ea typeface="+mn-lt"/>
                <a:cs typeface="+mn-lt"/>
              </a:rPr>
            </a:br>
            <a:r>
              <a:rPr lang="en-US" dirty="0">
                <a:ea typeface="+mn-lt"/>
                <a:cs typeface="+mn-lt"/>
              </a:rPr>
              <a:t>Join Zoom Meeting </a:t>
            </a:r>
            <a:r>
              <a:rPr lang="en-US" dirty="0">
                <a:ea typeface="+mn-lt"/>
                <a:cs typeface="+mn-lt"/>
                <a:hlinkClick r:id="rId2"/>
              </a:rPr>
              <a:t>https://us02web.zoom.us/j/82156490017</a:t>
            </a:r>
            <a:endParaRPr lang="en-US" dirty="0">
              <a:cs typeface="Calibri" panose="020F0502020204030204"/>
            </a:endParaRPr>
          </a:p>
          <a:p>
            <a:pPr algn="ctr">
              <a:buNone/>
            </a:pPr>
            <a:r>
              <a:rPr lang="en-US" dirty="0">
                <a:ea typeface="+mn-lt"/>
                <a:cs typeface="+mn-lt"/>
              </a:rPr>
              <a:t>Meeting ID: 821 5649 0017</a:t>
            </a:r>
          </a:p>
          <a:p>
            <a:pPr algn="ctr">
              <a:buNone/>
            </a:pPr>
            <a:r>
              <a:rPr lang="en-US" dirty="0">
                <a:ea typeface="+mn-lt"/>
                <a:cs typeface="+mn-lt"/>
              </a:rPr>
              <a:t>One tap mobile</a:t>
            </a:r>
          </a:p>
          <a:p>
            <a:pPr algn="ctr">
              <a:buNone/>
            </a:pPr>
            <a:r>
              <a:rPr lang="en-US" dirty="0">
                <a:ea typeface="+mn-lt"/>
                <a:cs typeface="+mn-lt"/>
              </a:rPr>
              <a:t>+13017158592,,82156490017# US (Washington DC)</a:t>
            </a:r>
          </a:p>
          <a:p>
            <a:pPr algn="ctr">
              <a:buNone/>
            </a:pPr>
            <a:endParaRPr lang="en-US"/>
          </a:p>
        </p:txBody>
      </p:sp>
      <p:pic>
        <p:nvPicPr>
          <p:cNvPr id="8" name="Picture 8" descr="Text&#10;&#10;Description automatically generated">
            <a:extLst>
              <a:ext uri="{FF2B5EF4-FFF2-40B4-BE49-F238E27FC236}">
                <a16:creationId xmlns:a16="http://schemas.microsoft.com/office/drawing/2014/main" id="{272F9A73-4B76-4776-B1CA-653054E6B6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6863" y="4893266"/>
            <a:ext cx="5642517" cy="1689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241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A0C90C0BAAFC42B9CBFEC0708F4935" ma:contentTypeVersion="13" ma:contentTypeDescription="Create a new document." ma:contentTypeScope="" ma:versionID="b97138828e2b4d9b1b23328b56ba01b7">
  <xsd:schema xmlns:xsd="http://www.w3.org/2001/XMLSchema" xmlns:xs="http://www.w3.org/2001/XMLSchema" xmlns:p="http://schemas.microsoft.com/office/2006/metadata/properties" xmlns:ns2="560c9c75-9737-4a47-90d7-3192440b0b55" xmlns:ns3="7244ee07-bebb-4256-851d-8920eeb3e1b7" targetNamespace="http://schemas.microsoft.com/office/2006/metadata/properties" ma:root="true" ma:fieldsID="36afdfbeac4af5c9ab60489142eabd4a" ns2:_="" ns3:_="">
    <xsd:import namespace="560c9c75-9737-4a47-90d7-3192440b0b55"/>
    <xsd:import namespace="7244ee07-bebb-4256-851d-8920eeb3e1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DateTaken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c9c75-9737-4a47-90d7-3192440b0b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44ee07-bebb-4256-851d-8920eeb3e1b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244ee07-bebb-4256-851d-8920eeb3e1b7">
      <UserInfo>
        <DisplayName/>
        <AccountId xsi:nil="true"/>
        <AccountType/>
      </UserInfo>
    </SharedWithUsers>
    <MediaLengthInSeconds xmlns="560c9c75-9737-4a47-90d7-3192440b0b55" xsi:nil="true"/>
  </documentManagement>
</p:properties>
</file>

<file path=customXml/itemProps1.xml><?xml version="1.0" encoding="utf-8"?>
<ds:datastoreItem xmlns:ds="http://schemas.openxmlformats.org/officeDocument/2006/customXml" ds:itemID="{6AD03C42-F8D4-4796-B0F4-4EFC0885DF44}">
  <ds:schemaRefs>
    <ds:schemaRef ds:uri="560c9c75-9737-4a47-90d7-3192440b0b55"/>
    <ds:schemaRef ds:uri="7244ee07-bebb-4256-851d-8920eeb3e1b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0D543FF-B70E-472D-8525-0629AC6D3F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09B077-0848-447B-B74A-E56048556DDE}">
  <ds:schemaRefs>
    <ds:schemaRef ds:uri="560c9c75-9737-4a47-90d7-3192440b0b55"/>
    <ds:schemaRef ds:uri="7244ee07-bebb-4256-851d-8920eeb3e1b7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6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NACDD  Policy Update April 20, 2022</vt:lpstr>
      <vt:lpstr>Legislative Update</vt:lpstr>
      <vt:lpstr>Rep. Langevin "Dear Colleague"</vt:lpstr>
      <vt:lpstr>DD Council Sign on Letter</vt:lpstr>
      <vt:lpstr>NACDD Supported Appropriations Requests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465</cp:revision>
  <dcterms:created xsi:type="dcterms:W3CDTF">2020-12-23T19:57:03Z</dcterms:created>
  <dcterms:modified xsi:type="dcterms:W3CDTF">2022-04-20T20:05:08Z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0x01010010A0C90C0BAAFC42B9CBFEC0708F4935</vt:lpwstr>
  </property>
  <property fmtid="{D5CDD505-2E9C-101B-9397-08002B2CF9AE}" pid="3" name="Order">
    <vt:r8>7685300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</Properties>
</file>