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2"/>
  </p:notesMasterIdLst>
  <p:sldIdLst>
    <p:sldId id="256" r:id="rId5"/>
    <p:sldId id="266" r:id="rId6"/>
    <p:sldId id="298" r:id="rId7"/>
    <p:sldId id="299" r:id="rId8"/>
    <p:sldId id="300" r:id="rId9"/>
    <p:sldId id="301" r:id="rId10"/>
    <p:sldId id="29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8A07"/>
    <a:srgbClr val="F7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121A96-F45F-CAB5-49FE-F4BCAA40AB65}" v="5" dt="2022-02-02T20:22:22.657"/>
    <p1510:client id="{3615651E-FE11-A61B-9C08-AE682BCA5333}" v="580" dt="2022-02-16T18:21:34.032"/>
    <p1510:client id="{36FDB27C-5973-CBD2-B63D-66CF7D67E7AF}" v="77" dt="2022-02-23T21:07:57.513"/>
    <p1510:client id="{5831DC45-6867-2E5D-D4D4-C4A2C665B946}" v="2" dt="2022-02-02T20:23:14.477"/>
    <p1510:client id="{9288C29D-8524-5445-6ED7-FE3313F2A121}" v="220" dt="2022-02-02T20:53:33.769"/>
    <p1510:client id="{9C7C5829-B34B-5B52-F95C-7B8DC253BD6B}" v="53" dt="2022-01-12T20:45:27.870"/>
    <p1510:client id="{C1BC3C7F-88E0-5BC1-217C-3E56E2146AAE}" v="3" dt="2022-02-16T17:19:43.689"/>
    <p1510:client id="{C5FD2DB6-A304-209B-97C9-7524FAD4EF27}" v="8" dt="2022-02-23T21:41:05.023"/>
    <p1510:client id="{CBA08671-82F5-43B3-A730-5086210B110F}" v="1" dt="2022-01-12T21:16:50.353"/>
    <p1510:client id="{E9A1CBE1-D625-9EEA-3A97-6BA34476169A}" v="710" dt="2022-03-02T17:44:02.416"/>
    <p1510:client id="{EEC5C52F-5D16-D4FF-18A4-F7D1B3525790}" v="134" dt="2022-02-23T20:51:10.022"/>
    <p1510:client id="{F71BD2DB-B6A1-8AEB-4BC2-BF9484111DB4}" v="1161" dt="2022-01-26T18:59:30.9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E9A1CBE1-D625-9EEA-3A97-6BA34476169A}"/>
    <pc:docChg chg="modSld">
      <pc:chgData name="" userId="" providerId="" clId="Web-{E9A1CBE1-D625-9EEA-3A97-6BA34476169A}" dt="2022-03-02T16:11:55.334" v="8" actId="20577"/>
      <pc:docMkLst>
        <pc:docMk/>
      </pc:docMkLst>
      <pc:sldChg chg="modSp">
        <pc:chgData name="" userId="" providerId="" clId="Web-{E9A1CBE1-D625-9EEA-3A97-6BA34476169A}" dt="2022-03-02T16:11:55.334" v="8" actId="20577"/>
        <pc:sldMkLst>
          <pc:docMk/>
          <pc:sldMk cId="109857222" sldId="256"/>
        </pc:sldMkLst>
        <pc:spChg chg="mod">
          <ac:chgData name="" userId="" providerId="" clId="Web-{E9A1CBE1-D625-9EEA-3A97-6BA34476169A}" dt="2022-03-02T16:11:55.334" v="8" actId="20577"/>
          <ac:spMkLst>
            <pc:docMk/>
            <pc:sldMk cId="109857222" sldId="256"/>
            <ac:spMk id="2" creationId="{00000000-0000-0000-0000-000000000000}"/>
          </ac:spMkLst>
        </pc:spChg>
      </pc:sldChg>
    </pc:docChg>
  </pc:docChgLst>
  <pc:docChgLst>
    <pc:chgData name="Erin Prangley" userId="S::eprangley@nacdd.org::7f058b9a-f90a-4281-a8c6-5ba31926f190" providerId="AD" clId="Web-{E9A1CBE1-D625-9EEA-3A97-6BA34476169A}"/>
    <pc:docChg chg="addSld delSld modSld">
      <pc:chgData name="Erin Prangley" userId="S::eprangley@nacdd.org::7f058b9a-f90a-4281-a8c6-5ba31926f190" providerId="AD" clId="Web-{E9A1CBE1-D625-9EEA-3A97-6BA34476169A}" dt="2022-03-02T17:44:02.416" v="759" actId="20577"/>
      <pc:docMkLst>
        <pc:docMk/>
      </pc:docMkLst>
      <pc:sldChg chg="modSp">
        <pc:chgData name="Erin Prangley" userId="S::eprangley@nacdd.org::7f058b9a-f90a-4281-a8c6-5ba31926f190" providerId="AD" clId="Web-{E9A1CBE1-D625-9EEA-3A97-6BA34476169A}" dt="2022-03-02T16:11:56.084" v="0" actId="20577"/>
        <pc:sldMkLst>
          <pc:docMk/>
          <pc:sldMk cId="109857222" sldId="256"/>
        </pc:sldMkLst>
        <pc:spChg chg="mod">
          <ac:chgData name="Erin Prangley" userId="S::eprangley@nacdd.org::7f058b9a-f90a-4281-a8c6-5ba31926f190" providerId="AD" clId="Web-{E9A1CBE1-D625-9EEA-3A97-6BA34476169A}" dt="2022-03-02T16:11:56.084" v="0" actId="20577"/>
          <ac:spMkLst>
            <pc:docMk/>
            <pc:sldMk cId="109857222" sldId="256"/>
            <ac:spMk id="2" creationId="{00000000-0000-0000-0000-000000000000}"/>
          </ac:spMkLst>
        </pc:spChg>
      </pc:sldChg>
      <pc:sldChg chg="modSp">
        <pc:chgData name="Erin Prangley" userId="S::eprangley@nacdd.org::7f058b9a-f90a-4281-a8c6-5ba31926f190" providerId="AD" clId="Web-{E9A1CBE1-D625-9EEA-3A97-6BA34476169A}" dt="2022-03-02T16:21:46.461" v="92" actId="20577"/>
        <pc:sldMkLst>
          <pc:docMk/>
          <pc:sldMk cId="1031210315" sldId="266"/>
        </pc:sldMkLst>
        <pc:spChg chg="mod">
          <ac:chgData name="Erin Prangley" userId="S::eprangley@nacdd.org::7f058b9a-f90a-4281-a8c6-5ba31926f190" providerId="AD" clId="Web-{E9A1CBE1-D625-9EEA-3A97-6BA34476169A}" dt="2022-03-02T16:20:54.413" v="67" actId="1076"/>
          <ac:spMkLst>
            <pc:docMk/>
            <pc:sldMk cId="1031210315" sldId="266"/>
            <ac:spMk id="4318" creationId="{6F8FC799-B89D-41AF-835B-7B472768F4C3}"/>
          </ac:spMkLst>
        </pc:spChg>
        <pc:spChg chg="mod">
          <ac:chgData name="Erin Prangley" userId="S::eprangley@nacdd.org::7f058b9a-f90a-4281-a8c6-5ba31926f190" providerId="AD" clId="Web-{E9A1CBE1-D625-9EEA-3A97-6BA34476169A}" dt="2022-03-02T16:20:58.460" v="68" actId="1076"/>
          <ac:spMkLst>
            <pc:docMk/>
            <pc:sldMk cId="1031210315" sldId="266"/>
            <ac:spMk id="4320" creationId="{8FA6B61A-1400-4788-9A3A-B4F90EFD5C8B}"/>
          </ac:spMkLst>
        </pc:spChg>
        <pc:graphicFrameChg chg="modGraphic">
          <ac:chgData name="Erin Prangley" userId="S::eprangley@nacdd.org::7f058b9a-f90a-4281-a8c6-5ba31926f190" providerId="AD" clId="Web-{E9A1CBE1-D625-9EEA-3A97-6BA34476169A}" dt="2022-03-02T16:21:46.461" v="92" actId="20577"/>
          <ac:graphicFrameMkLst>
            <pc:docMk/>
            <pc:sldMk cId="1031210315" sldId="266"/>
            <ac:graphicFrameMk id="5" creationId="{0CCB6CDB-DD77-4DC7-8C5A-99BCDD365899}"/>
          </ac:graphicFrameMkLst>
        </pc:graphicFrameChg>
      </pc:sldChg>
      <pc:sldChg chg="del">
        <pc:chgData name="Erin Prangley" userId="S::eprangley@nacdd.org::7f058b9a-f90a-4281-a8c6-5ba31926f190" providerId="AD" clId="Web-{E9A1CBE1-D625-9EEA-3A97-6BA34476169A}" dt="2022-03-02T16:22:07.430" v="93"/>
        <pc:sldMkLst>
          <pc:docMk/>
          <pc:sldMk cId="1302551124" sldId="297"/>
        </pc:sldMkLst>
      </pc:sldChg>
      <pc:sldChg chg="addSp delSp modSp">
        <pc:chgData name="Erin Prangley" userId="S::eprangley@nacdd.org::7f058b9a-f90a-4281-a8c6-5ba31926f190" providerId="AD" clId="Web-{E9A1CBE1-D625-9EEA-3A97-6BA34476169A}" dt="2022-03-02T16:31:29.212" v="133"/>
        <pc:sldMkLst>
          <pc:docMk/>
          <pc:sldMk cId="326012323" sldId="298"/>
        </pc:sldMkLst>
        <pc:spChg chg="mod">
          <ac:chgData name="Erin Prangley" userId="S::eprangley@nacdd.org::7f058b9a-f90a-4281-a8c6-5ba31926f190" providerId="AD" clId="Web-{E9A1CBE1-D625-9EEA-3A97-6BA34476169A}" dt="2022-03-02T16:30:12.069" v="130" actId="1076"/>
          <ac:spMkLst>
            <pc:docMk/>
            <pc:sldMk cId="326012323" sldId="298"/>
            <ac:spMk id="2" creationId="{9BC2E7BC-8ED4-4225-B2EA-23A02AB58E03}"/>
          </ac:spMkLst>
        </pc:spChg>
        <pc:graphicFrameChg chg="mod modGraphic">
          <ac:chgData name="Erin Prangley" userId="S::eprangley@nacdd.org::7f058b9a-f90a-4281-a8c6-5ba31926f190" providerId="AD" clId="Web-{E9A1CBE1-D625-9EEA-3A97-6BA34476169A}" dt="2022-03-02T16:30:06.429" v="129" actId="1076"/>
          <ac:graphicFrameMkLst>
            <pc:docMk/>
            <pc:sldMk cId="326012323" sldId="298"/>
            <ac:graphicFrameMk id="4" creationId="{440B93F8-E6E9-43B6-8F36-888DCC2E081F}"/>
          </ac:graphicFrameMkLst>
        </pc:graphicFrameChg>
        <pc:graphicFrameChg chg="add del mod modGraphic">
          <ac:chgData name="Erin Prangley" userId="S::eprangley@nacdd.org::7f058b9a-f90a-4281-a8c6-5ba31926f190" providerId="AD" clId="Web-{E9A1CBE1-D625-9EEA-3A97-6BA34476169A}" dt="2022-03-02T16:31:29.212" v="133"/>
          <ac:graphicFrameMkLst>
            <pc:docMk/>
            <pc:sldMk cId="326012323" sldId="298"/>
            <ac:graphicFrameMk id="277" creationId="{EE8843A1-A5EC-414F-A6D5-EF116A6A7390}"/>
          </ac:graphicFrameMkLst>
        </pc:graphicFrameChg>
      </pc:sldChg>
      <pc:sldChg chg="addSp delSp modSp new mod setBg">
        <pc:chgData name="Erin Prangley" userId="S::eprangley@nacdd.org::7f058b9a-f90a-4281-a8c6-5ba31926f190" providerId="AD" clId="Web-{E9A1CBE1-D625-9EEA-3A97-6BA34476169A}" dt="2022-03-02T16:56:50.928" v="376" actId="20577"/>
        <pc:sldMkLst>
          <pc:docMk/>
          <pc:sldMk cId="1721810462" sldId="299"/>
        </pc:sldMkLst>
        <pc:spChg chg="mod">
          <ac:chgData name="Erin Prangley" userId="S::eprangley@nacdd.org::7f058b9a-f90a-4281-a8c6-5ba31926f190" providerId="AD" clId="Web-{E9A1CBE1-D625-9EEA-3A97-6BA34476169A}" dt="2022-03-02T16:56:07.849" v="371" actId="1076"/>
          <ac:spMkLst>
            <pc:docMk/>
            <pc:sldMk cId="1721810462" sldId="299"/>
            <ac:spMk id="2" creationId="{DD24CF0C-65EB-4AE8-B9B8-24E72675546F}"/>
          </ac:spMkLst>
        </pc:spChg>
        <pc:spChg chg="mod">
          <ac:chgData name="Erin Prangley" userId="S::eprangley@nacdd.org::7f058b9a-f90a-4281-a8c6-5ba31926f190" providerId="AD" clId="Web-{E9A1CBE1-D625-9EEA-3A97-6BA34476169A}" dt="2022-03-02T16:56:50.928" v="376" actId="20577"/>
          <ac:spMkLst>
            <pc:docMk/>
            <pc:sldMk cId="1721810462" sldId="299"/>
            <ac:spMk id="3" creationId="{83044E4B-54DC-464C-AED2-AB3A742BA44E}"/>
          </ac:spMkLst>
        </pc:spChg>
        <pc:spChg chg="add mod">
          <ac:chgData name="Erin Prangley" userId="S::eprangley@nacdd.org::7f058b9a-f90a-4281-a8c6-5ba31926f190" providerId="AD" clId="Web-{E9A1CBE1-D625-9EEA-3A97-6BA34476169A}" dt="2022-03-02T16:55:53.645" v="369" actId="14100"/>
          <ac:spMkLst>
            <pc:docMk/>
            <pc:sldMk cId="1721810462" sldId="299"/>
            <ac:spMk id="5" creationId="{55B20A27-ADAC-408E-9136-673AB30AB2B7}"/>
          </ac:spMkLst>
        </pc:spChg>
        <pc:spChg chg="add del">
          <ac:chgData name="Erin Prangley" userId="S::eprangley@nacdd.org::7f058b9a-f90a-4281-a8c6-5ba31926f190" providerId="AD" clId="Web-{E9A1CBE1-D625-9EEA-3A97-6BA34476169A}" dt="2022-03-02T16:56:16.068" v="373"/>
          <ac:spMkLst>
            <pc:docMk/>
            <pc:sldMk cId="1721810462" sldId="299"/>
            <ac:spMk id="6" creationId="{4C31DA8D-2B6E-4B59-8BC6-72EB871A1EDE}"/>
          </ac:spMkLst>
        </pc:spChg>
        <pc:spChg chg="add del">
          <ac:chgData name="Erin Prangley" userId="S::eprangley@nacdd.org::7f058b9a-f90a-4281-a8c6-5ba31926f190" providerId="AD" clId="Web-{E9A1CBE1-D625-9EEA-3A97-6BA34476169A}" dt="2022-03-02T16:54:17.205" v="353"/>
          <ac:spMkLst>
            <pc:docMk/>
            <pc:sldMk cId="1721810462" sldId="299"/>
            <ac:spMk id="8" creationId="{2B566528-1B12-4246-9431-5C2D7D081168}"/>
          </ac:spMkLst>
        </pc:spChg>
        <pc:spChg chg="add del">
          <ac:chgData name="Erin Prangley" userId="S::eprangley@nacdd.org::7f058b9a-f90a-4281-a8c6-5ba31926f190" providerId="AD" clId="Web-{E9A1CBE1-D625-9EEA-3A97-6BA34476169A}" dt="2022-03-02T16:54:17.205" v="353"/>
          <ac:spMkLst>
            <pc:docMk/>
            <pc:sldMk cId="1721810462" sldId="299"/>
            <ac:spMk id="10" creationId="{2E80C965-DB6D-4F81-9E9E-B027384D0BD6}"/>
          </ac:spMkLst>
        </pc:spChg>
        <pc:spChg chg="add del">
          <ac:chgData name="Erin Prangley" userId="S::eprangley@nacdd.org::7f058b9a-f90a-4281-a8c6-5ba31926f190" providerId="AD" clId="Web-{E9A1CBE1-D625-9EEA-3A97-6BA34476169A}" dt="2022-03-02T16:54:17.205" v="353"/>
          <ac:spMkLst>
            <pc:docMk/>
            <pc:sldMk cId="1721810462" sldId="299"/>
            <ac:spMk id="12" creationId="{A580F890-B085-4E95-96AA-55AEBEC5CE6E}"/>
          </ac:spMkLst>
        </pc:spChg>
        <pc:spChg chg="add del">
          <ac:chgData name="Erin Prangley" userId="S::eprangley@nacdd.org::7f058b9a-f90a-4281-a8c6-5ba31926f190" providerId="AD" clId="Web-{E9A1CBE1-D625-9EEA-3A97-6BA34476169A}" dt="2022-03-02T16:54:17.205" v="353"/>
          <ac:spMkLst>
            <pc:docMk/>
            <pc:sldMk cId="1721810462" sldId="299"/>
            <ac:spMk id="14" creationId="{D3F51FEB-38FB-4F6C-9F7B-2F2AFAB65463}"/>
          </ac:spMkLst>
        </pc:spChg>
        <pc:spChg chg="add del">
          <ac:chgData name="Erin Prangley" userId="S::eprangley@nacdd.org::7f058b9a-f90a-4281-a8c6-5ba31926f190" providerId="AD" clId="Web-{E9A1CBE1-D625-9EEA-3A97-6BA34476169A}" dt="2022-03-02T16:54:17.205" v="353"/>
          <ac:spMkLst>
            <pc:docMk/>
            <pc:sldMk cId="1721810462" sldId="299"/>
            <ac:spMk id="16" creationId="{1E547BA6-BAE0-43BB-A7CA-60F69CE252F0}"/>
          </ac:spMkLst>
        </pc:spChg>
        <pc:spChg chg="add del">
          <ac:chgData name="Erin Prangley" userId="S::eprangley@nacdd.org::7f058b9a-f90a-4281-a8c6-5ba31926f190" providerId="AD" clId="Web-{E9A1CBE1-D625-9EEA-3A97-6BA34476169A}" dt="2022-03-02T16:54:11.939" v="350"/>
          <ac:spMkLst>
            <pc:docMk/>
            <pc:sldMk cId="1721810462" sldId="299"/>
            <ac:spMk id="21" creationId="{45D37F4E-DDB4-456B-97E0-9937730A039F}"/>
          </ac:spMkLst>
        </pc:spChg>
        <pc:spChg chg="add del">
          <ac:chgData name="Erin Prangley" userId="S::eprangley@nacdd.org::7f058b9a-f90a-4281-a8c6-5ba31926f190" providerId="AD" clId="Web-{E9A1CBE1-D625-9EEA-3A97-6BA34476169A}" dt="2022-03-02T16:54:11.939" v="350"/>
          <ac:spMkLst>
            <pc:docMk/>
            <pc:sldMk cId="1721810462" sldId="299"/>
            <ac:spMk id="23" creationId="{B2DD41CD-8F47-4F56-AD12-4E2FF7696987}"/>
          </ac:spMkLst>
        </pc:spChg>
        <pc:spChg chg="add del">
          <ac:chgData name="Erin Prangley" userId="S::eprangley@nacdd.org::7f058b9a-f90a-4281-a8c6-5ba31926f190" providerId="AD" clId="Web-{E9A1CBE1-D625-9EEA-3A97-6BA34476169A}" dt="2022-03-02T16:54:17.205" v="352"/>
          <ac:spMkLst>
            <pc:docMk/>
            <pc:sldMk cId="1721810462" sldId="299"/>
            <ac:spMk id="29" creationId="{F4C0B10B-D2C4-4A54-AFAD-3D27DF88BB37}"/>
          </ac:spMkLst>
        </pc:spChg>
        <pc:spChg chg="add">
          <ac:chgData name="Erin Prangley" userId="S::eprangley@nacdd.org::7f058b9a-f90a-4281-a8c6-5ba31926f190" providerId="AD" clId="Web-{E9A1CBE1-D625-9EEA-3A97-6BA34476169A}" dt="2022-03-02T16:54:17.205" v="353"/>
          <ac:spMkLst>
            <pc:docMk/>
            <pc:sldMk cId="1721810462" sldId="299"/>
            <ac:spMk id="32" creationId="{45D37F4E-DDB4-456B-97E0-9937730A039F}"/>
          </ac:spMkLst>
        </pc:spChg>
        <pc:spChg chg="add">
          <ac:chgData name="Erin Prangley" userId="S::eprangley@nacdd.org::7f058b9a-f90a-4281-a8c6-5ba31926f190" providerId="AD" clId="Web-{E9A1CBE1-D625-9EEA-3A97-6BA34476169A}" dt="2022-03-02T16:54:17.205" v="353"/>
          <ac:spMkLst>
            <pc:docMk/>
            <pc:sldMk cId="1721810462" sldId="299"/>
            <ac:spMk id="33" creationId="{B2DD41CD-8F47-4F56-AD12-4E2FF7696987}"/>
          </ac:spMkLst>
        </pc:spChg>
        <pc:grpChg chg="add del">
          <ac:chgData name="Erin Prangley" userId="S::eprangley@nacdd.org::7f058b9a-f90a-4281-a8c6-5ba31926f190" providerId="AD" clId="Web-{E9A1CBE1-D625-9EEA-3A97-6BA34476169A}" dt="2022-03-02T16:54:17.205" v="352"/>
          <ac:grpSpMkLst>
            <pc:docMk/>
            <pc:sldMk cId="1721810462" sldId="299"/>
            <ac:grpSpMk id="30" creationId="{B6BADB90-C74B-40D6-86DC-503F65FCE8DC}"/>
          </ac:grpSpMkLst>
        </pc:grpChg>
        <pc:picChg chg="add mod">
          <ac:chgData name="Erin Prangley" userId="S::eprangley@nacdd.org::7f058b9a-f90a-4281-a8c6-5ba31926f190" providerId="AD" clId="Web-{E9A1CBE1-D625-9EEA-3A97-6BA34476169A}" dt="2022-03-02T16:54:17.205" v="353"/>
          <ac:picMkLst>
            <pc:docMk/>
            <pc:sldMk cId="1721810462" sldId="299"/>
            <ac:picMk id="4" creationId="{33F63365-C9D1-4619-806C-8568E1AB06C8}"/>
          </ac:picMkLst>
        </pc:picChg>
      </pc:sldChg>
      <pc:sldChg chg="addSp delSp modSp new mod setBg">
        <pc:chgData name="Erin Prangley" userId="S::eprangley@nacdd.org::7f058b9a-f90a-4281-a8c6-5ba31926f190" providerId="AD" clId="Web-{E9A1CBE1-D625-9EEA-3A97-6BA34476169A}" dt="2022-03-02T17:31:55.911" v="550" actId="20577"/>
        <pc:sldMkLst>
          <pc:docMk/>
          <pc:sldMk cId="894850000" sldId="300"/>
        </pc:sldMkLst>
        <pc:spChg chg="del">
          <ac:chgData name="Erin Prangley" userId="S::eprangley@nacdd.org::7f058b9a-f90a-4281-a8c6-5ba31926f190" providerId="AD" clId="Web-{E9A1CBE1-D625-9EEA-3A97-6BA34476169A}" dt="2022-03-02T17:22:46.723" v="384"/>
          <ac:spMkLst>
            <pc:docMk/>
            <pc:sldMk cId="894850000" sldId="300"/>
            <ac:spMk id="2" creationId="{C40CBF72-EAFE-43B3-97D7-AF5EB4DB4378}"/>
          </ac:spMkLst>
        </pc:spChg>
        <pc:spChg chg="del mod">
          <ac:chgData name="Erin Prangley" userId="S::eprangley@nacdd.org::7f058b9a-f90a-4281-a8c6-5ba31926f190" providerId="AD" clId="Web-{E9A1CBE1-D625-9EEA-3A97-6BA34476169A}" dt="2022-03-02T17:23:17.255" v="390"/>
          <ac:spMkLst>
            <pc:docMk/>
            <pc:sldMk cId="894850000" sldId="300"/>
            <ac:spMk id="3" creationId="{2E2A625B-2667-448F-83D8-D26EF1E9B199}"/>
          </ac:spMkLst>
        </pc:spChg>
        <pc:spChg chg="add mod">
          <ac:chgData name="Erin Prangley" userId="S::eprangley@nacdd.org::7f058b9a-f90a-4281-a8c6-5ba31926f190" providerId="AD" clId="Web-{E9A1CBE1-D625-9EEA-3A97-6BA34476169A}" dt="2022-03-02T17:31:55.911" v="550" actId="20577"/>
          <ac:spMkLst>
            <pc:docMk/>
            <pc:sldMk cId="894850000" sldId="300"/>
            <ac:spMk id="5" creationId="{3E3A50E6-E577-4A78-95BD-E3008A4BA918}"/>
          </ac:spMkLst>
        </pc:spChg>
        <pc:spChg chg="add">
          <ac:chgData name="Erin Prangley" userId="S::eprangley@nacdd.org::7f058b9a-f90a-4281-a8c6-5ba31926f190" providerId="AD" clId="Web-{E9A1CBE1-D625-9EEA-3A97-6BA34476169A}" dt="2022-03-02T17:29:29.891" v="499"/>
          <ac:spMkLst>
            <pc:docMk/>
            <pc:sldMk cId="894850000" sldId="300"/>
            <ac:spMk id="11" creationId="{59A309A7-1751-4ABE-A3C1-EEC40366AD89}"/>
          </ac:spMkLst>
        </pc:spChg>
        <pc:spChg chg="add">
          <ac:chgData name="Erin Prangley" userId="S::eprangley@nacdd.org::7f058b9a-f90a-4281-a8c6-5ba31926f190" providerId="AD" clId="Web-{E9A1CBE1-D625-9EEA-3A97-6BA34476169A}" dt="2022-03-02T17:29:29.891" v="499"/>
          <ac:spMkLst>
            <pc:docMk/>
            <pc:sldMk cId="894850000" sldId="300"/>
            <ac:spMk id="13" creationId="{967D8EB6-EAE1-4F9C-B398-83321E287204}"/>
          </ac:spMkLst>
        </pc:spChg>
        <pc:picChg chg="add del mod">
          <ac:chgData name="Erin Prangley" userId="S::eprangley@nacdd.org::7f058b9a-f90a-4281-a8c6-5ba31926f190" providerId="AD" clId="Web-{E9A1CBE1-D625-9EEA-3A97-6BA34476169A}" dt="2022-03-02T17:23:34.521" v="393"/>
          <ac:picMkLst>
            <pc:docMk/>
            <pc:sldMk cId="894850000" sldId="300"/>
            <ac:picMk id="4" creationId="{B7135D60-A1F3-4DC7-839E-5013252A6FD7}"/>
          </ac:picMkLst>
        </pc:picChg>
        <pc:picChg chg="add mod">
          <ac:chgData name="Erin Prangley" userId="S::eprangley@nacdd.org::7f058b9a-f90a-4281-a8c6-5ba31926f190" providerId="AD" clId="Web-{E9A1CBE1-D625-9EEA-3A97-6BA34476169A}" dt="2022-03-02T17:29:29.891" v="499"/>
          <ac:picMkLst>
            <pc:docMk/>
            <pc:sldMk cId="894850000" sldId="300"/>
            <ac:picMk id="6" creationId="{31CB2CCC-2102-41CC-B84A-1491EA31C5B5}"/>
          </ac:picMkLst>
        </pc:picChg>
      </pc:sldChg>
      <pc:sldChg chg="new del">
        <pc:chgData name="Erin Prangley" userId="S::eprangley@nacdd.org::7f058b9a-f90a-4281-a8c6-5ba31926f190" providerId="AD" clId="Web-{E9A1CBE1-D625-9EEA-3A97-6BA34476169A}" dt="2022-03-02T17:11:37.923" v="378"/>
        <pc:sldMkLst>
          <pc:docMk/>
          <pc:sldMk cId="1296098473" sldId="300"/>
        </pc:sldMkLst>
      </pc:sldChg>
      <pc:sldChg chg="new del">
        <pc:chgData name="Erin Prangley" userId="S::eprangley@nacdd.org::7f058b9a-f90a-4281-a8c6-5ba31926f190" providerId="AD" clId="Web-{E9A1CBE1-D625-9EEA-3A97-6BA34476169A}" dt="2022-03-02T17:16:48.682" v="380"/>
        <pc:sldMkLst>
          <pc:docMk/>
          <pc:sldMk cId="3071042557" sldId="300"/>
        </pc:sldMkLst>
      </pc:sldChg>
      <pc:sldChg chg="addSp delSp modSp new mod setBg setClrOvrMap">
        <pc:chgData name="Erin Prangley" userId="S::eprangley@nacdd.org::7f058b9a-f90a-4281-a8c6-5ba31926f190" providerId="AD" clId="Web-{E9A1CBE1-D625-9EEA-3A97-6BA34476169A}" dt="2022-03-02T17:44:02.416" v="759" actId="20577"/>
        <pc:sldMkLst>
          <pc:docMk/>
          <pc:sldMk cId="1047050423" sldId="301"/>
        </pc:sldMkLst>
        <pc:spChg chg="mod">
          <ac:chgData name="Erin Prangley" userId="S::eprangley@nacdd.org::7f058b9a-f90a-4281-a8c6-5ba31926f190" providerId="AD" clId="Web-{E9A1CBE1-D625-9EEA-3A97-6BA34476169A}" dt="2022-03-02T17:43:24.775" v="753"/>
          <ac:spMkLst>
            <pc:docMk/>
            <pc:sldMk cId="1047050423" sldId="301"/>
            <ac:spMk id="2" creationId="{C0CF96E3-7370-4D84-B782-968873293449}"/>
          </ac:spMkLst>
        </pc:spChg>
        <pc:spChg chg="add del mod">
          <ac:chgData name="Erin Prangley" userId="S::eprangley@nacdd.org::7f058b9a-f90a-4281-a8c6-5ba31926f190" providerId="AD" clId="Web-{E9A1CBE1-D625-9EEA-3A97-6BA34476169A}" dt="2022-03-02T17:43:24.775" v="753"/>
          <ac:spMkLst>
            <pc:docMk/>
            <pc:sldMk cId="1047050423" sldId="301"/>
            <ac:spMk id="3" creationId="{ADFC9E13-DE63-4332-9DFC-8B3A9E0A2061}"/>
          </ac:spMkLst>
        </pc:spChg>
        <pc:spChg chg="add">
          <ac:chgData name="Erin Prangley" userId="S::eprangley@nacdd.org::7f058b9a-f90a-4281-a8c6-5ba31926f190" providerId="AD" clId="Web-{E9A1CBE1-D625-9EEA-3A97-6BA34476169A}" dt="2022-03-02T17:43:24.775" v="753"/>
          <ac:spMkLst>
            <pc:docMk/>
            <pc:sldMk cId="1047050423" sldId="301"/>
            <ac:spMk id="8" creationId="{907EF6B7-1338-4443-8C46-6A318D952DFD}"/>
          </ac:spMkLst>
        </pc:spChg>
        <pc:spChg chg="add del">
          <ac:chgData name="Erin Prangley" userId="S::eprangley@nacdd.org::7f058b9a-f90a-4281-a8c6-5ba31926f190" providerId="AD" clId="Web-{E9A1CBE1-D625-9EEA-3A97-6BA34476169A}" dt="2022-03-02T17:43:24.759" v="752"/>
          <ac:spMkLst>
            <pc:docMk/>
            <pc:sldMk cId="1047050423" sldId="301"/>
            <ac:spMk id="10" creationId="{CF62D2A7-8207-488C-9F46-316BA81A16C8}"/>
          </ac:spMkLst>
        </pc:spChg>
        <pc:spChg chg="add">
          <ac:chgData name="Erin Prangley" userId="S::eprangley@nacdd.org::7f058b9a-f90a-4281-a8c6-5ba31926f190" providerId="AD" clId="Web-{E9A1CBE1-D625-9EEA-3A97-6BA34476169A}" dt="2022-03-02T17:43:24.775" v="753"/>
          <ac:spMkLst>
            <pc:docMk/>
            <pc:sldMk cId="1047050423" sldId="301"/>
            <ac:spMk id="12" creationId="{081E4A58-353D-44AE-B2FC-2A74E2E400F7}"/>
          </ac:spMkLst>
        </pc:spChg>
        <pc:spChg chg="add">
          <ac:chgData name="Erin Prangley" userId="S::eprangley@nacdd.org::7f058b9a-f90a-4281-a8c6-5ba31926f190" providerId="AD" clId="Web-{E9A1CBE1-D625-9EEA-3A97-6BA34476169A}" dt="2022-03-02T17:43:24.775" v="753"/>
          <ac:spMkLst>
            <pc:docMk/>
            <pc:sldMk cId="1047050423" sldId="301"/>
            <ac:spMk id="13" creationId="{DAAE4CDD-124C-4DCF-9584-B6033B545DD5}"/>
          </ac:spMkLst>
        </pc:spChg>
        <pc:spChg chg="add mod">
          <ac:chgData name="Erin Prangley" userId="S::eprangley@nacdd.org::7f058b9a-f90a-4281-a8c6-5ba31926f190" providerId="AD" clId="Web-{E9A1CBE1-D625-9EEA-3A97-6BA34476169A}" dt="2022-03-02T17:44:02.416" v="759" actId="20577"/>
          <ac:spMkLst>
            <pc:docMk/>
            <pc:sldMk cId="1047050423" sldId="301"/>
            <ac:spMk id="14" creationId="{ADFC9E13-DE63-4332-9DFC-8B3A9E0A2061}"/>
          </ac:spMkLst>
        </pc:spChg>
        <pc:graphicFrameChg chg="add del">
          <ac:chgData name="Erin Prangley" userId="S::eprangley@nacdd.org::7f058b9a-f90a-4281-a8c6-5ba31926f190" providerId="AD" clId="Web-{E9A1CBE1-D625-9EEA-3A97-6BA34476169A}" dt="2022-03-02T17:43:24.759" v="752"/>
          <ac:graphicFrameMkLst>
            <pc:docMk/>
            <pc:sldMk cId="1047050423" sldId="301"/>
            <ac:graphicFrameMk id="5" creationId="{40EE4FED-7B5C-45F9-9A8B-3673DAD1B606}"/>
          </ac:graphicFrameMkLst>
        </pc:graphicFrameChg>
        <pc:picChg chg="add del">
          <ac:chgData name="Erin Prangley" userId="S::eprangley@nacdd.org::7f058b9a-f90a-4281-a8c6-5ba31926f190" providerId="AD" clId="Web-{E9A1CBE1-D625-9EEA-3A97-6BA34476169A}" dt="2022-03-02T17:43:24.759" v="752"/>
          <ac:picMkLst>
            <pc:docMk/>
            <pc:sldMk cId="1047050423" sldId="301"/>
            <ac:picMk id="6" creationId="{7B3D4A35-0684-4E54-8B47-2D642E7F5EFC}"/>
          </ac:picMkLst>
        </pc:picChg>
      </pc:sldChg>
    </pc:docChg>
  </pc:docChgLst>
</pc:chgInfo>
</file>

<file path=ppt/diagrams/_rels/data1.xml.rels><?xml version="1.0" encoding="UTF-8" standalone="yes"?>
<Relationships xmlns="http://schemas.openxmlformats.org/package/2006/relationships"><Relationship Id="rId1" Type="http://schemas.openxmlformats.org/officeDocument/2006/relationships/hyperlink" Target="https://www.surveymonkey.com/r/Z83HV2T"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s://www.surveymonkey.com/r/Z83HV2T" TargetMode="Externa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680EC6-0CC7-435D-B3CE-FA1482011C08}"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EDBE856D-7852-467D-A7D0-843C7885181E}">
      <dgm:prSet phldr="0"/>
      <dgm:spPr/>
      <dgm:t>
        <a:bodyPr/>
        <a:lstStyle/>
        <a:p>
          <a:pPr rtl="0"/>
          <a:r>
            <a:rPr lang="en-US" dirty="0">
              <a:latin typeface="Calibri Light" panose="020F0302020204030204"/>
            </a:rPr>
            <a:t>Build</a:t>
          </a:r>
          <a:r>
            <a:rPr lang="en-US" dirty="0"/>
            <a:t> Back Better</a:t>
          </a:r>
          <a:endParaRPr lang="en-US" dirty="0">
            <a:latin typeface="Calibri Light" panose="020F0302020204030204"/>
          </a:endParaRPr>
        </a:p>
      </dgm:t>
    </dgm:pt>
    <dgm:pt modelId="{FFA0B24E-B6C9-48E0-840C-D0D604FBC912}" type="parTrans" cxnId="{FD33A328-5584-40ED-8260-BBF6F2A1B72F}">
      <dgm:prSet/>
      <dgm:spPr/>
    </dgm:pt>
    <dgm:pt modelId="{1A43D979-FB65-4D59-AAD1-557B2764853E}" type="sibTrans" cxnId="{FD33A328-5584-40ED-8260-BBF6F2A1B72F}">
      <dgm:prSet/>
      <dgm:spPr/>
    </dgm:pt>
    <dgm:pt modelId="{FFDE032C-415A-4CA2-9929-897FDE375230}">
      <dgm:prSet phldr="0"/>
      <dgm:spPr/>
      <dgm:t>
        <a:bodyPr/>
        <a:lstStyle/>
        <a:p>
          <a:pPr rtl="0"/>
          <a:r>
            <a:rPr lang="en-US" dirty="0">
              <a:latin typeface="Calibri Light" panose="020F0302020204030204"/>
            </a:rPr>
            <a:t>Senate negotiations continue. </a:t>
          </a:r>
        </a:p>
      </dgm:t>
    </dgm:pt>
    <dgm:pt modelId="{73174C9C-F7C5-4140-A98E-43EC358639C8}" type="parTrans" cxnId="{301FBE79-8279-4058-AB28-4A1D74582057}">
      <dgm:prSet/>
      <dgm:spPr/>
    </dgm:pt>
    <dgm:pt modelId="{87B807DF-8DFA-4312-96DF-825614ACB829}" type="sibTrans" cxnId="{301FBE79-8279-4058-AB28-4A1D74582057}">
      <dgm:prSet/>
      <dgm:spPr/>
    </dgm:pt>
    <dgm:pt modelId="{3C6308F6-04D1-478C-9B17-2FE645E745D7}">
      <dgm:prSet phldr="0"/>
      <dgm:spPr/>
      <dgm:t>
        <a:bodyPr/>
        <a:lstStyle/>
        <a:p>
          <a:pPr rtl="0"/>
          <a:r>
            <a:rPr lang="en-US" dirty="0">
              <a:latin typeface="Calibri Light" panose="020F0302020204030204"/>
            </a:rPr>
            <a:t>Appropriations FY2022 </a:t>
          </a:r>
        </a:p>
      </dgm:t>
    </dgm:pt>
    <dgm:pt modelId="{42C21877-13A9-4ABC-8C23-D8AF16D63802}" type="parTrans" cxnId="{DD962916-B779-4BE8-BA98-7858C5DCACB7}">
      <dgm:prSet/>
      <dgm:spPr/>
    </dgm:pt>
    <dgm:pt modelId="{BC3B9127-5DA3-4960-8BEF-EC16A4C1CC8C}" type="sibTrans" cxnId="{DD962916-B779-4BE8-BA98-7858C5DCACB7}">
      <dgm:prSet/>
      <dgm:spPr/>
    </dgm:pt>
    <dgm:pt modelId="{C6B0375C-AAB6-4D13-882C-4E909424579C}">
      <dgm:prSet phldr="0"/>
      <dgm:spPr/>
      <dgm:t>
        <a:bodyPr/>
        <a:lstStyle/>
        <a:p>
          <a:pPr rtl="0"/>
          <a:r>
            <a:rPr lang="en-US" dirty="0">
              <a:latin typeface="Calibri Light" panose="020F0302020204030204"/>
            </a:rPr>
            <a:t>Pushed back to April to allow time for FY22 appropriations omnibus and Supreme Court confirmation. </a:t>
          </a:r>
          <a:endParaRPr lang="en-US" dirty="0"/>
        </a:p>
      </dgm:t>
    </dgm:pt>
    <dgm:pt modelId="{0F7019F2-B200-41B9-8F03-B59E44403C08}" type="parTrans" cxnId="{D498FB42-D24A-4C4B-A45A-2F78590930FA}">
      <dgm:prSet/>
      <dgm:spPr/>
    </dgm:pt>
    <dgm:pt modelId="{DA261A04-FE4E-4A46-8AC2-93B0CEC11C21}" type="sibTrans" cxnId="{D498FB42-D24A-4C4B-A45A-2F78590930FA}">
      <dgm:prSet/>
      <dgm:spPr/>
    </dgm:pt>
    <dgm:pt modelId="{91EE16BD-F158-4325-8CFA-82C2AE44ED96}">
      <dgm:prSet phldr="0"/>
      <dgm:spPr/>
      <dgm:t>
        <a:bodyPr/>
        <a:lstStyle/>
        <a:p>
          <a:pPr rtl="0"/>
          <a:r>
            <a:rPr lang="en-US" dirty="0">
              <a:latin typeface="Calibri Light" panose="020F0302020204030204"/>
            </a:rPr>
            <a:t>CR Deadline March 11.</a:t>
          </a:r>
        </a:p>
      </dgm:t>
    </dgm:pt>
    <dgm:pt modelId="{8585D0BF-5281-4038-AD70-1B475DAC27B7}" type="parTrans" cxnId="{F9586FF6-D14C-4BBC-A089-A85AB3B3612B}">
      <dgm:prSet/>
      <dgm:spPr/>
    </dgm:pt>
    <dgm:pt modelId="{1453D853-24DE-4029-B04F-EA5F1F86D641}" type="sibTrans" cxnId="{F9586FF6-D14C-4BBC-A089-A85AB3B3612B}">
      <dgm:prSet/>
      <dgm:spPr/>
    </dgm:pt>
    <dgm:pt modelId="{333F3CA2-15BF-483C-A63E-1499B3DF2AFF}">
      <dgm:prSet phldr="0"/>
      <dgm:spPr/>
      <dgm:t>
        <a:bodyPr/>
        <a:lstStyle/>
        <a:p>
          <a:pPr rtl="0"/>
          <a:r>
            <a:rPr lang="en-US" dirty="0">
              <a:latin typeface="Calibri Light" panose="020F0302020204030204"/>
            </a:rPr>
            <a:t>Appropriations FY2023</a:t>
          </a:r>
        </a:p>
      </dgm:t>
    </dgm:pt>
    <dgm:pt modelId="{44A2AB81-8584-4C56-BBA6-65262D0F6127}" type="parTrans" cxnId="{52C8EC8A-3A6F-43AA-90C0-DAEF4928EE94}">
      <dgm:prSet/>
      <dgm:spPr/>
    </dgm:pt>
    <dgm:pt modelId="{D1499513-9C24-4A91-8277-1FB145541ABD}" type="sibTrans" cxnId="{52C8EC8A-3A6F-43AA-90C0-DAEF4928EE94}">
      <dgm:prSet/>
      <dgm:spPr/>
    </dgm:pt>
    <dgm:pt modelId="{DA75AB2B-1CA2-4AC5-AEF6-E6D98A4DDD12}">
      <dgm:prSet phldr="0"/>
      <dgm:spPr/>
      <dgm:t>
        <a:bodyPr/>
        <a:lstStyle/>
        <a:p>
          <a:pPr algn="l" rtl="0"/>
          <a:r>
            <a:rPr lang="en-US" dirty="0"/>
            <a:t>FY23 Budget </a:t>
          </a:r>
          <a:r>
            <a:rPr lang="en-US" dirty="0">
              <a:latin typeface="Calibri Light" panose="020F0302020204030204"/>
            </a:rPr>
            <a:t>likely</a:t>
          </a:r>
          <a:r>
            <a:rPr lang="en-US" dirty="0"/>
            <a:t> to be Released in </a:t>
          </a:r>
          <a:r>
            <a:rPr lang="en-US" dirty="0">
              <a:latin typeface="Calibri Light" panose="020F0302020204030204"/>
            </a:rPr>
            <a:t>late</a:t>
          </a:r>
          <a:r>
            <a:rPr lang="en-US" dirty="0"/>
            <a:t> March or </a:t>
          </a:r>
          <a:r>
            <a:rPr lang="en-US" dirty="0">
              <a:latin typeface="Calibri Light" panose="020F0302020204030204"/>
            </a:rPr>
            <a:t>April.  </a:t>
          </a:r>
        </a:p>
      </dgm:t>
    </dgm:pt>
    <dgm:pt modelId="{13D397E9-3FED-432F-9680-45B3DA4B24C9}" type="parTrans" cxnId="{F4B942E1-5559-4588-97D0-7DE9F175FB1E}">
      <dgm:prSet/>
      <dgm:spPr/>
    </dgm:pt>
    <dgm:pt modelId="{F79282C7-C075-45C9-B558-0149800B7B52}" type="sibTrans" cxnId="{F4B942E1-5559-4588-97D0-7DE9F175FB1E}">
      <dgm:prSet/>
      <dgm:spPr/>
    </dgm:pt>
    <dgm:pt modelId="{C681CA8B-4044-4DC9-89E0-EE1659E52B8D}">
      <dgm:prSet phldr="0"/>
      <dgm:spPr/>
      <dgm:t>
        <a:bodyPr/>
        <a:lstStyle/>
        <a:p>
          <a:pPr rtl="0"/>
          <a:r>
            <a:rPr lang="en-US" dirty="0">
              <a:latin typeface="Calibri Light" panose="020F0302020204030204"/>
            </a:rPr>
            <a:t>ED's survey</a:t>
          </a:r>
          <a:r>
            <a:rPr lang="en-US" b="0" u="sng" dirty="0">
              <a:latin typeface="Calibri Light" panose="020F0302020204030204"/>
            </a:rPr>
            <a:t> </a:t>
          </a:r>
          <a:r>
            <a:rPr lang="en-US" b="0" u="sng" dirty="0"/>
            <a:t>at </a:t>
          </a:r>
          <a:r>
            <a:rPr lang="en-US" b="0" u="sng" dirty="0">
              <a:hlinkClick xmlns:r="http://schemas.openxmlformats.org/officeDocument/2006/relationships" r:id="rId1"/>
            </a:rPr>
            <a:t>https://www.surveymonkey.com/r/Z83HV2T</a:t>
          </a:r>
          <a:r>
            <a:rPr lang="en-US" b="0" u="sng" dirty="0"/>
            <a:t> </a:t>
          </a:r>
          <a:endParaRPr lang="en-US" dirty="0"/>
        </a:p>
      </dgm:t>
    </dgm:pt>
    <dgm:pt modelId="{88654EA0-D910-4113-AE95-439A9308D215}" type="parTrans" cxnId="{DA219B67-3D59-4B76-A1C3-D0003382C65D}">
      <dgm:prSet/>
      <dgm:spPr/>
    </dgm:pt>
    <dgm:pt modelId="{21FBE936-D179-41B4-B9FE-1CB6B94C85FA}" type="sibTrans" cxnId="{DA219B67-3D59-4B76-A1C3-D0003382C65D}">
      <dgm:prSet/>
      <dgm:spPr/>
    </dgm:pt>
    <dgm:pt modelId="{2EE7C133-26B2-4685-9BC2-E39432DEFA4D}">
      <dgm:prSet phldr="0"/>
      <dgm:spPr/>
      <dgm:t>
        <a:bodyPr/>
        <a:lstStyle/>
        <a:p>
          <a:pPr rtl="0"/>
          <a:r>
            <a:rPr lang="en-US" dirty="0">
              <a:latin typeface="Calibri Light" panose="020F0302020204030204"/>
            </a:rPr>
            <a:t>House expected to vote March 8. Senate less optimistic about March 11.</a:t>
          </a:r>
        </a:p>
      </dgm:t>
    </dgm:pt>
    <dgm:pt modelId="{1C37400F-3449-4435-BE03-11C527A4C431}" type="parTrans" cxnId="{18D2A6E4-7E4A-42E8-A796-27C8ECA8CB5F}">
      <dgm:prSet/>
      <dgm:spPr/>
    </dgm:pt>
    <dgm:pt modelId="{803D4E82-2A9B-4770-837B-1B84C00A1EA9}" type="sibTrans" cxnId="{18D2A6E4-7E4A-42E8-A796-27C8ECA8CB5F}">
      <dgm:prSet/>
      <dgm:spPr/>
    </dgm:pt>
    <dgm:pt modelId="{A9FBA022-C3F6-4F92-A343-8C514D1ABB25}">
      <dgm:prSet phldr="0"/>
      <dgm:spPr/>
      <dgm:t>
        <a:bodyPr/>
        <a:lstStyle/>
        <a:p>
          <a:pPr rtl="0"/>
          <a:r>
            <a:rPr lang="en-US" dirty="0">
              <a:latin typeface="Calibri Light" panose="020F0302020204030204"/>
            </a:rPr>
            <a:t>Complicating factors: </a:t>
          </a:r>
          <a:r>
            <a:rPr lang="en-US" dirty="0"/>
            <a:t>whether supplemental funding for Ukraine, COVID-19 or natural disasters would be added to the omnibus or considered separately.</a:t>
          </a:r>
          <a:r>
            <a:rPr lang="en-US" dirty="0">
              <a:latin typeface="Calibri Light" panose="020F0302020204030204"/>
            </a:rPr>
            <a:t> </a:t>
          </a:r>
          <a:endParaRPr lang="en-US" dirty="0"/>
        </a:p>
      </dgm:t>
    </dgm:pt>
    <dgm:pt modelId="{F2550085-DEA1-4ED2-AC7D-08B37FF8DDEA}" type="parTrans" cxnId="{43443C7D-F50C-4587-A94C-89E8CFDC79AA}">
      <dgm:prSet/>
      <dgm:spPr/>
    </dgm:pt>
    <dgm:pt modelId="{5EEC1F5F-7A57-4CD1-AD1D-A90E359B9831}" type="sibTrans" cxnId="{43443C7D-F50C-4587-A94C-89E8CFDC79AA}">
      <dgm:prSet/>
      <dgm:spPr/>
    </dgm:pt>
    <dgm:pt modelId="{65597F2C-F5AD-4600-84EC-CB60D9105AF6}">
      <dgm:prSet phldr="0"/>
      <dgm:spPr/>
      <dgm:t>
        <a:bodyPr/>
        <a:lstStyle/>
        <a:p>
          <a:pPr rtl="0"/>
          <a:r>
            <a:rPr lang="en-US" dirty="0">
              <a:latin typeface="Calibri Light" panose="020F0302020204030204"/>
            </a:rPr>
            <a:t>BBB Priorities included in the State of the Union Address.</a:t>
          </a:r>
        </a:p>
      </dgm:t>
    </dgm:pt>
    <dgm:pt modelId="{6639DC03-741F-4875-AC63-99A79A0D55B1}" type="parTrans" cxnId="{F7A04F62-BF6D-4549-9B88-52F6F41A4C50}">
      <dgm:prSet/>
      <dgm:spPr/>
    </dgm:pt>
    <dgm:pt modelId="{DB28C64A-820D-4F5C-A4BF-9E3166D31DFD}" type="sibTrans" cxnId="{F7A04F62-BF6D-4549-9B88-52F6F41A4C50}">
      <dgm:prSet/>
      <dgm:spPr/>
    </dgm:pt>
    <dgm:pt modelId="{4C1B73B6-598B-414C-B438-48567B4F13DA}" type="pres">
      <dgm:prSet presAssocID="{C9680EC6-0CC7-435D-B3CE-FA1482011C08}" presName="linear" presStyleCnt="0">
        <dgm:presLayoutVars>
          <dgm:animLvl val="lvl"/>
          <dgm:resizeHandles val="exact"/>
        </dgm:presLayoutVars>
      </dgm:prSet>
      <dgm:spPr/>
    </dgm:pt>
    <dgm:pt modelId="{862519F6-1E70-44D7-BD41-A8F8C2282CDF}" type="pres">
      <dgm:prSet presAssocID="{EDBE856D-7852-467D-A7D0-843C7885181E}" presName="parentText" presStyleLbl="node1" presStyleIdx="0" presStyleCnt="3">
        <dgm:presLayoutVars>
          <dgm:chMax val="0"/>
          <dgm:bulletEnabled val="1"/>
        </dgm:presLayoutVars>
      </dgm:prSet>
      <dgm:spPr/>
    </dgm:pt>
    <dgm:pt modelId="{DFB9C7DC-9D7F-4618-AB8C-F0CBD12A4BC9}" type="pres">
      <dgm:prSet presAssocID="{EDBE856D-7852-467D-A7D0-843C7885181E}" presName="childText" presStyleLbl="revTx" presStyleIdx="0" presStyleCnt="3">
        <dgm:presLayoutVars>
          <dgm:bulletEnabled val="1"/>
        </dgm:presLayoutVars>
      </dgm:prSet>
      <dgm:spPr/>
    </dgm:pt>
    <dgm:pt modelId="{F0A09D97-5611-4570-AF96-E3F5D998AD80}" type="pres">
      <dgm:prSet presAssocID="{3C6308F6-04D1-478C-9B17-2FE645E745D7}" presName="parentText" presStyleLbl="node1" presStyleIdx="1" presStyleCnt="3">
        <dgm:presLayoutVars>
          <dgm:chMax val="0"/>
          <dgm:bulletEnabled val="1"/>
        </dgm:presLayoutVars>
      </dgm:prSet>
      <dgm:spPr/>
    </dgm:pt>
    <dgm:pt modelId="{E25F8F9E-1210-4FBA-AE44-09330111A461}" type="pres">
      <dgm:prSet presAssocID="{3C6308F6-04D1-478C-9B17-2FE645E745D7}" presName="childText" presStyleLbl="revTx" presStyleIdx="1" presStyleCnt="3">
        <dgm:presLayoutVars>
          <dgm:bulletEnabled val="1"/>
        </dgm:presLayoutVars>
      </dgm:prSet>
      <dgm:spPr/>
    </dgm:pt>
    <dgm:pt modelId="{BFF62730-5DFF-43F9-A70A-2D47965CA497}" type="pres">
      <dgm:prSet presAssocID="{333F3CA2-15BF-483C-A63E-1499B3DF2AFF}" presName="parentText" presStyleLbl="node1" presStyleIdx="2" presStyleCnt="3">
        <dgm:presLayoutVars>
          <dgm:chMax val="0"/>
          <dgm:bulletEnabled val="1"/>
        </dgm:presLayoutVars>
      </dgm:prSet>
      <dgm:spPr/>
    </dgm:pt>
    <dgm:pt modelId="{7332BCC2-E979-4AB8-A2ED-3580ADEE079A}" type="pres">
      <dgm:prSet presAssocID="{333F3CA2-15BF-483C-A63E-1499B3DF2AFF}" presName="childText" presStyleLbl="revTx" presStyleIdx="2" presStyleCnt="3">
        <dgm:presLayoutVars>
          <dgm:bulletEnabled val="1"/>
        </dgm:presLayoutVars>
      </dgm:prSet>
      <dgm:spPr/>
    </dgm:pt>
  </dgm:ptLst>
  <dgm:cxnLst>
    <dgm:cxn modelId="{30088C05-0CFE-4738-AEEF-D675B4777A6B}" type="presOf" srcId="{FFDE032C-415A-4CA2-9929-897FDE375230}" destId="{DFB9C7DC-9D7F-4618-AB8C-F0CBD12A4BC9}" srcOrd="0" destOrd="0" presId="urn:microsoft.com/office/officeart/2005/8/layout/vList2"/>
    <dgm:cxn modelId="{893CAE0C-A897-4ADA-A34E-7AA4812118BD}" type="presOf" srcId="{91EE16BD-F158-4325-8CFA-82C2AE44ED96}" destId="{E25F8F9E-1210-4FBA-AE44-09330111A461}" srcOrd="0" destOrd="0" presId="urn:microsoft.com/office/officeart/2005/8/layout/vList2"/>
    <dgm:cxn modelId="{BAB18C13-84FF-4014-9B1C-C0E01F81EDFA}" type="presOf" srcId="{65597F2C-F5AD-4600-84EC-CB60D9105AF6}" destId="{DFB9C7DC-9D7F-4618-AB8C-F0CBD12A4BC9}" srcOrd="0" destOrd="1" presId="urn:microsoft.com/office/officeart/2005/8/layout/vList2"/>
    <dgm:cxn modelId="{DD962916-B779-4BE8-BA98-7858C5DCACB7}" srcId="{C9680EC6-0CC7-435D-B3CE-FA1482011C08}" destId="{3C6308F6-04D1-478C-9B17-2FE645E745D7}" srcOrd="1" destOrd="0" parTransId="{42C21877-13A9-4ABC-8C23-D8AF16D63802}" sibTransId="{BC3B9127-5DA3-4960-8BEF-EC16A4C1CC8C}"/>
    <dgm:cxn modelId="{298F961B-F09D-4257-BC90-8A9AA56219EC}" type="presOf" srcId="{C6B0375C-AAB6-4D13-882C-4E909424579C}" destId="{DFB9C7DC-9D7F-4618-AB8C-F0CBD12A4BC9}" srcOrd="0" destOrd="2" presId="urn:microsoft.com/office/officeart/2005/8/layout/vList2"/>
    <dgm:cxn modelId="{FD33A328-5584-40ED-8260-BBF6F2A1B72F}" srcId="{C9680EC6-0CC7-435D-B3CE-FA1482011C08}" destId="{EDBE856D-7852-467D-A7D0-843C7885181E}" srcOrd="0" destOrd="0" parTransId="{FFA0B24E-B6C9-48E0-840C-D0D604FBC912}" sibTransId="{1A43D979-FB65-4D59-AAD1-557B2764853E}"/>
    <dgm:cxn modelId="{F7A04F62-BF6D-4549-9B88-52F6F41A4C50}" srcId="{EDBE856D-7852-467D-A7D0-843C7885181E}" destId="{65597F2C-F5AD-4600-84EC-CB60D9105AF6}" srcOrd="1" destOrd="0" parTransId="{6639DC03-741F-4875-AC63-99A79A0D55B1}" sibTransId="{DB28C64A-820D-4F5C-A4BF-9E3166D31DFD}"/>
    <dgm:cxn modelId="{D498FB42-D24A-4C4B-A45A-2F78590930FA}" srcId="{EDBE856D-7852-467D-A7D0-843C7885181E}" destId="{C6B0375C-AAB6-4D13-882C-4E909424579C}" srcOrd="2" destOrd="0" parTransId="{0F7019F2-B200-41B9-8F03-B59E44403C08}" sibTransId="{DA261A04-FE4E-4A46-8AC2-93B0CEC11C21}"/>
    <dgm:cxn modelId="{DA219B67-3D59-4B76-A1C3-D0003382C65D}" srcId="{333F3CA2-15BF-483C-A63E-1499B3DF2AFF}" destId="{C681CA8B-4044-4DC9-89E0-EE1659E52B8D}" srcOrd="1" destOrd="0" parTransId="{88654EA0-D910-4113-AE95-439A9308D215}" sibTransId="{21FBE936-D179-41B4-B9FE-1CB6B94C85FA}"/>
    <dgm:cxn modelId="{B0028375-C912-4F52-8CE5-9AD2D2A6A1E3}" type="presOf" srcId="{2EE7C133-26B2-4685-9BC2-E39432DEFA4D}" destId="{E25F8F9E-1210-4FBA-AE44-09330111A461}" srcOrd="0" destOrd="1" presId="urn:microsoft.com/office/officeart/2005/8/layout/vList2"/>
    <dgm:cxn modelId="{31BB5077-9602-4C91-8A0B-17D9ADC8B812}" type="presOf" srcId="{C9680EC6-0CC7-435D-B3CE-FA1482011C08}" destId="{4C1B73B6-598B-414C-B438-48567B4F13DA}" srcOrd="0" destOrd="0" presId="urn:microsoft.com/office/officeart/2005/8/layout/vList2"/>
    <dgm:cxn modelId="{301FBE79-8279-4058-AB28-4A1D74582057}" srcId="{EDBE856D-7852-467D-A7D0-843C7885181E}" destId="{FFDE032C-415A-4CA2-9929-897FDE375230}" srcOrd="0" destOrd="0" parTransId="{73174C9C-F7C5-4140-A98E-43EC358639C8}" sibTransId="{87B807DF-8DFA-4312-96DF-825614ACB829}"/>
    <dgm:cxn modelId="{43443C7D-F50C-4587-A94C-89E8CFDC79AA}" srcId="{3C6308F6-04D1-478C-9B17-2FE645E745D7}" destId="{A9FBA022-C3F6-4F92-A343-8C514D1ABB25}" srcOrd="2" destOrd="0" parTransId="{F2550085-DEA1-4ED2-AC7D-08B37FF8DDEA}" sibTransId="{5EEC1F5F-7A57-4CD1-AD1D-A90E359B9831}"/>
    <dgm:cxn modelId="{67E99784-D94F-43BB-B85E-D85365F6AF4C}" type="presOf" srcId="{333F3CA2-15BF-483C-A63E-1499B3DF2AFF}" destId="{BFF62730-5DFF-43F9-A70A-2D47965CA497}" srcOrd="0" destOrd="0" presId="urn:microsoft.com/office/officeart/2005/8/layout/vList2"/>
    <dgm:cxn modelId="{AE7AAB87-712B-479D-8305-48B43277EEF5}" type="presOf" srcId="{A9FBA022-C3F6-4F92-A343-8C514D1ABB25}" destId="{E25F8F9E-1210-4FBA-AE44-09330111A461}" srcOrd="0" destOrd="2" presId="urn:microsoft.com/office/officeart/2005/8/layout/vList2"/>
    <dgm:cxn modelId="{52C8EC8A-3A6F-43AA-90C0-DAEF4928EE94}" srcId="{C9680EC6-0CC7-435D-B3CE-FA1482011C08}" destId="{333F3CA2-15BF-483C-A63E-1499B3DF2AFF}" srcOrd="2" destOrd="0" parTransId="{44A2AB81-8584-4C56-BBA6-65262D0F6127}" sibTransId="{D1499513-9C24-4A91-8277-1FB145541ABD}"/>
    <dgm:cxn modelId="{264FE4A5-ECA5-4AFF-B4F0-9BCF7C8015E6}" type="presOf" srcId="{C681CA8B-4044-4DC9-89E0-EE1659E52B8D}" destId="{7332BCC2-E979-4AB8-A2ED-3580ADEE079A}" srcOrd="0" destOrd="1" presId="urn:microsoft.com/office/officeart/2005/8/layout/vList2"/>
    <dgm:cxn modelId="{C46FBCAB-95FC-4BCE-B4EE-8E7CE81B8265}" type="presOf" srcId="{DA75AB2B-1CA2-4AC5-AEF6-E6D98A4DDD12}" destId="{7332BCC2-E979-4AB8-A2ED-3580ADEE079A}" srcOrd="0" destOrd="0" presId="urn:microsoft.com/office/officeart/2005/8/layout/vList2"/>
    <dgm:cxn modelId="{47C1E7B4-3359-4633-83BE-43E4F3074548}" type="presOf" srcId="{3C6308F6-04D1-478C-9B17-2FE645E745D7}" destId="{F0A09D97-5611-4570-AF96-E3F5D998AD80}" srcOrd="0" destOrd="0" presId="urn:microsoft.com/office/officeart/2005/8/layout/vList2"/>
    <dgm:cxn modelId="{08B053BB-4A20-4F72-AA0E-692D972671E3}" type="presOf" srcId="{EDBE856D-7852-467D-A7D0-843C7885181E}" destId="{862519F6-1E70-44D7-BD41-A8F8C2282CDF}" srcOrd="0" destOrd="0" presId="urn:microsoft.com/office/officeart/2005/8/layout/vList2"/>
    <dgm:cxn modelId="{F4B942E1-5559-4588-97D0-7DE9F175FB1E}" srcId="{333F3CA2-15BF-483C-A63E-1499B3DF2AFF}" destId="{DA75AB2B-1CA2-4AC5-AEF6-E6D98A4DDD12}" srcOrd="0" destOrd="0" parTransId="{13D397E9-3FED-432F-9680-45B3DA4B24C9}" sibTransId="{F79282C7-C075-45C9-B558-0149800B7B52}"/>
    <dgm:cxn modelId="{18D2A6E4-7E4A-42E8-A796-27C8ECA8CB5F}" srcId="{3C6308F6-04D1-478C-9B17-2FE645E745D7}" destId="{2EE7C133-26B2-4685-9BC2-E39432DEFA4D}" srcOrd="1" destOrd="0" parTransId="{1C37400F-3449-4435-BE03-11C527A4C431}" sibTransId="{803D4E82-2A9B-4770-837B-1B84C00A1EA9}"/>
    <dgm:cxn modelId="{F9586FF6-D14C-4BBC-A089-A85AB3B3612B}" srcId="{3C6308F6-04D1-478C-9B17-2FE645E745D7}" destId="{91EE16BD-F158-4325-8CFA-82C2AE44ED96}" srcOrd="0" destOrd="0" parTransId="{8585D0BF-5281-4038-AD70-1B475DAC27B7}" sibTransId="{1453D853-24DE-4029-B04F-EA5F1F86D641}"/>
    <dgm:cxn modelId="{323B3069-55AA-448A-8C5B-C43D02447F80}" type="presParOf" srcId="{4C1B73B6-598B-414C-B438-48567B4F13DA}" destId="{862519F6-1E70-44D7-BD41-A8F8C2282CDF}" srcOrd="0" destOrd="0" presId="urn:microsoft.com/office/officeart/2005/8/layout/vList2"/>
    <dgm:cxn modelId="{FF151206-B8E1-4AAF-A6ED-0D8CB870B772}" type="presParOf" srcId="{4C1B73B6-598B-414C-B438-48567B4F13DA}" destId="{DFB9C7DC-9D7F-4618-AB8C-F0CBD12A4BC9}" srcOrd="1" destOrd="0" presId="urn:microsoft.com/office/officeart/2005/8/layout/vList2"/>
    <dgm:cxn modelId="{83B08ED4-E97A-4DE2-BB90-7E9B5B13B560}" type="presParOf" srcId="{4C1B73B6-598B-414C-B438-48567B4F13DA}" destId="{F0A09D97-5611-4570-AF96-E3F5D998AD80}" srcOrd="2" destOrd="0" presId="urn:microsoft.com/office/officeart/2005/8/layout/vList2"/>
    <dgm:cxn modelId="{3FDD0889-FBD0-4084-84D8-1E0CDEB7B9B5}" type="presParOf" srcId="{4C1B73B6-598B-414C-B438-48567B4F13DA}" destId="{E25F8F9E-1210-4FBA-AE44-09330111A461}" srcOrd="3" destOrd="0" presId="urn:microsoft.com/office/officeart/2005/8/layout/vList2"/>
    <dgm:cxn modelId="{D4B8696F-6024-4185-B1F2-88CE94A3C9C4}" type="presParOf" srcId="{4C1B73B6-598B-414C-B438-48567B4F13DA}" destId="{BFF62730-5DFF-43F9-A70A-2D47965CA497}" srcOrd="4" destOrd="0" presId="urn:microsoft.com/office/officeart/2005/8/layout/vList2"/>
    <dgm:cxn modelId="{9729A834-A106-49D1-AFF6-3749954977B9}" type="presParOf" srcId="{4C1B73B6-598B-414C-B438-48567B4F13DA}" destId="{7332BCC2-E979-4AB8-A2ED-3580ADEE079A}"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19AAAC8-1B66-44D6-A7E4-6E508EE8BA38}" type="doc">
      <dgm:prSet loTypeId="urn:microsoft.com/office/officeart/2016/7/layout/LinearBlockProcessNumbered" loCatId="process" qsTypeId="urn:microsoft.com/office/officeart/2005/8/quickstyle/simple1" qsCatId="simple" csTypeId="urn:microsoft.com/office/officeart/2005/8/colors/colorful5" csCatId="colorful" phldr="1"/>
      <dgm:spPr/>
      <dgm:t>
        <a:bodyPr/>
        <a:lstStyle/>
        <a:p>
          <a:endParaRPr lang="en-US"/>
        </a:p>
      </dgm:t>
    </dgm:pt>
    <dgm:pt modelId="{D14FD3EA-BBC1-4B4D-B337-876D1EFE4C0C}">
      <dgm:prSet phldrT="[Text]" phldr="0"/>
      <dgm:spPr/>
      <dgm:t>
        <a:bodyPr/>
        <a:lstStyle/>
        <a:p>
          <a:pPr rtl="0"/>
          <a:r>
            <a:rPr lang="en-US" dirty="0">
              <a:latin typeface="Calibri Light" panose="020F0302020204030204"/>
            </a:rPr>
            <a:t>March 7</a:t>
          </a:r>
          <a:endParaRPr lang="en-US" dirty="0"/>
        </a:p>
      </dgm:t>
    </dgm:pt>
    <dgm:pt modelId="{C63C15DB-65DD-4272-9D2D-C0EB7775AD42}" type="parTrans" cxnId="{A041D6A7-F532-433C-8DF8-AFE8A390ECBE}">
      <dgm:prSet/>
      <dgm:spPr/>
      <dgm:t>
        <a:bodyPr/>
        <a:lstStyle/>
        <a:p>
          <a:endParaRPr lang="en-US"/>
        </a:p>
      </dgm:t>
    </dgm:pt>
    <dgm:pt modelId="{7E7AF029-4967-4149-AB1B-42248B4969A6}" type="sibTrans" cxnId="{A041D6A7-F532-433C-8DF8-AFE8A390ECBE}">
      <dgm:prSet phldrT="01"/>
      <dgm:spPr/>
      <dgm:t>
        <a:bodyPr/>
        <a:lstStyle/>
        <a:p>
          <a:r>
            <a:rPr lang="en-US"/>
            <a:t>01</a:t>
          </a:r>
        </a:p>
      </dgm:t>
    </dgm:pt>
    <dgm:pt modelId="{9749F32E-BD63-48FC-BDFE-F2CC82733C16}">
      <dgm:prSet phldrT="[Text]" phldr="0"/>
      <dgm:spPr/>
      <dgm:t>
        <a:bodyPr/>
        <a:lstStyle/>
        <a:p>
          <a:pPr rtl="0"/>
          <a:r>
            <a:rPr lang="en-US" dirty="0">
              <a:latin typeface="Calibri Light" panose="020F0302020204030204"/>
            </a:rPr>
            <a:t>Rep. Cline (VA)</a:t>
          </a:r>
          <a:endParaRPr lang="en-US" dirty="0"/>
        </a:p>
      </dgm:t>
    </dgm:pt>
    <dgm:pt modelId="{BD95746C-14C9-48F7-911E-57A5EF2296B7}" type="parTrans" cxnId="{8EEED478-7936-4AFA-AFAC-ED8DE32F4183}">
      <dgm:prSet/>
      <dgm:spPr/>
      <dgm:t>
        <a:bodyPr/>
        <a:lstStyle/>
        <a:p>
          <a:endParaRPr lang="en-US"/>
        </a:p>
      </dgm:t>
    </dgm:pt>
    <dgm:pt modelId="{23640B05-C218-4A7E-9B23-A41CAB33FA92}" type="sibTrans" cxnId="{8EEED478-7936-4AFA-AFAC-ED8DE32F4183}">
      <dgm:prSet/>
      <dgm:spPr/>
      <dgm:t>
        <a:bodyPr/>
        <a:lstStyle/>
        <a:p>
          <a:endParaRPr lang="en-US"/>
        </a:p>
      </dgm:t>
    </dgm:pt>
    <dgm:pt modelId="{8E1EA19C-72BF-4CFD-9388-66D5255AD4F6}">
      <dgm:prSet phldrT="[Text]" phldr="0"/>
      <dgm:spPr/>
      <dgm:t>
        <a:bodyPr/>
        <a:lstStyle/>
        <a:p>
          <a:pPr rtl="0"/>
          <a:r>
            <a:rPr lang="en-US" dirty="0">
              <a:latin typeface="Calibri Light" panose="020F0302020204030204"/>
            </a:rPr>
            <a:t>Sen. Shaheen (NH)</a:t>
          </a:r>
          <a:endParaRPr lang="en-US" dirty="0"/>
        </a:p>
      </dgm:t>
    </dgm:pt>
    <dgm:pt modelId="{AD1438AE-9E98-4C7F-BECB-AB5CFE94EE46}" type="parTrans" cxnId="{2618ED79-6ADD-4CC9-AA6D-30F57C714CAA}">
      <dgm:prSet/>
      <dgm:spPr/>
      <dgm:t>
        <a:bodyPr/>
        <a:lstStyle/>
        <a:p>
          <a:endParaRPr lang="en-US"/>
        </a:p>
      </dgm:t>
    </dgm:pt>
    <dgm:pt modelId="{D2C08CA8-B062-4AA0-ADD2-3088CCB1CD2D}" type="sibTrans" cxnId="{2618ED79-6ADD-4CC9-AA6D-30F57C714CAA}">
      <dgm:prSet/>
      <dgm:spPr/>
      <dgm:t>
        <a:bodyPr/>
        <a:lstStyle/>
        <a:p>
          <a:endParaRPr lang="en-US"/>
        </a:p>
      </dgm:t>
    </dgm:pt>
    <dgm:pt modelId="{D6DEB58D-E9B8-48D5-9BCB-2693E81561F1}">
      <dgm:prSet phldrT="[Text]" phldr="0"/>
      <dgm:spPr/>
      <dgm:t>
        <a:bodyPr/>
        <a:lstStyle/>
        <a:p>
          <a:pPr rtl="0"/>
          <a:r>
            <a:rPr lang="en-US" dirty="0">
              <a:latin typeface="Calibri Light" panose="020F0302020204030204"/>
            </a:rPr>
            <a:t>Sen. Schatz (HI)</a:t>
          </a:r>
          <a:endParaRPr lang="en-US" dirty="0"/>
        </a:p>
      </dgm:t>
    </dgm:pt>
    <dgm:pt modelId="{525DF255-7097-42A6-981E-3EF27489355E}" type="parTrans" cxnId="{F8E73343-7CDC-43B5-9E67-16BB706CB316}">
      <dgm:prSet/>
      <dgm:spPr/>
      <dgm:t>
        <a:bodyPr/>
        <a:lstStyle/>
        <a:p>
          <a:endParaRPr lang="en-US"/>
        </a:p>
      </dgm:t>
    </dgm:pt>
    <dgm:pt modelId="{A42ED1AE-B773-4EC2-8A8D-6E980A5C03C7}" type="sibTrans" cxnId="{F8E73343-7CDC-43B5-9E67-16BB706CB316}">
      <dgm:prSet/>
      <dgm:spPr/>
      <dgm:t>
        <a:bodyPr/>
        <a:lstStyle/>
        <a:p>
          <a:endParaRPr lang="en-US"/>
        </a:p>
      </dgm:t>
    </dgm:pt>
    <dgm:pt modelId="{774A8286-125D-43DD-A5D8-A6C8D21FB674}">
      <dgm:prSet phldrT="[Text]" phldr="0"/>
      <dgm:spPr/>
      <dgm:t>
        <a:bodyPr/>
        <a:lstStyle/>
        <a:p>
          <a:pPr rtl="0"/>
          <a:r>
            <a:rPr lang="en-US" dirty="0">
              <a:latin typeface="Calibri Light" panose="020F0302020204030204"/>
            </a:rPr>
            <a:t>March 8</a:t>
          </a:r>
          <a:endParaRPr lang="en-US" dirty="0"/>
        </a:p>
      </dgm:t>
    </dgm:pt>
    <dgm:pt modelId="{AF4DAAE2-A296-4543-8217-D37C63EF6335}" type="parTrans" cxnId="{22BDFA82-9F02-4D70-8E39-0347FFB5CE45}">
      <dgm:prSet/>
      <dgm:spPr/>
      <dgm:t>
        <a:bodyPr/>
        <a:lstStyle/>
        <a:p>
          <a:endParaRPr lang="en-US"/>
        </a:p>
      </dgm:t>
    </dgm:pt>
    <dgm:pt modelId="{A2768EA4-C872-4E79-8A10-9B66169CDCED}" type="sibTrans" cxnId="{22BDFA82-9F02-4D70-8E39-0347FFB5CE45}">
      <dgm:prSet phldrT="02"/>
      <dgm:spPr/>
      <dgm:t>
        <a:bodyPr/>
        <a:lstStyle/>
        <a:p>
          <a:r>
            <a:rPr lang="en-US"/>
            <a:t>02</a:t>
          </a:r>
        </a:p>
      </dgm:t>
    </dgm:pt>
    <dgm:pt modelId="{9506C80C-1273-4E65-9C80-5678DE6F6735}">
      <dgm:prSet phldrT="[Text]" phldr="0"/>
      <dgm:spPr/>
      <dgm:t>
        <a:bodyPr/>
        <a:lstStyle/>
        <a:p>
          <a:pPr rtl="0"/>
          <a:r>
            <a:rPr lang="en-US" dirty="0">
              <a:latin typeface="Calibri Light" panose="020F0302020204030204"/>
            </a:rPr>
            <a:t>Rep. DeLauro (CT)</a:t>
          </a:r>
          <a:endParaRPr lang="en-US" dirty="0"/>
        </a:p>
      </dgm:t>
    </dgm:pt>
    <dgm:pt modelId="{C60B5287-F67C-4F6C-910C-94C65322E5B3}" type="parTrans" cxnId="{A8C81458-F385-4845-89DE-B339052A2B17}">
      <dgm:prSet/>
      <dgm:spPr/>
      <dgm:t>
        <a:bodyPr/>
        <a:lstStyle/>
        <a:p>
          <a:endParaRPr lang="en-US"/>
        </a:p>
      </dgm:t>
    </dgm:pt>
    <dgm:pt modelId="{C71FADA8-1333-4D09-9722-D60CD2E5F684}" type="sibTrans" cxnId="{A8C81458-F385-4845-89DE-B339052A2B17}">
      <dgm:prSet/>
      <dgm:spPr/>
      <dgm:t>
        <a:bodyPr/>
        <a:lstStyle/>
        <a:p>
          <a:endParaRPr lang="en-US"/>
        </a:p>
      </dgm:t>
    </dgm:pt>
    <dgm:pt modelId="{F78E5678-BC61-4ABE-A627-A7256EF3E596}">
      <dgm:prSet phldr="0"/>
      <dgm:spPr/>
      <dgm:t>
        <a:bodyPr/>
        <a:lstStyle/>
        <a:p>
          <a:pPr rtl="0"/>
          <a:r>
            <a:rPr lang="en-US" dirty="0">
              <a:latin typeface="Calibri Light" panose="020F0302020204030204"/>
            </a:rPr>
            <a:t>Sen. Murphy (CT)</a:t>
          </a:r>
        </a:p>
      </dgm:t>
    </dgm:pt>
    <dgm:pt modelId="{CCF67E4C-873A-4375-B82D-2DE77FD559BD}" type="parTrans" cxnId="{5E2FF530-2791-46A8-869B-4D22B28F60B3}">
      <dgm:prSet/>
      <dgm:spPr/>
    </dgm:pt>
    <dgm:pt modelId="{7E6C800F-B8E4-4B93-A121-28A8909B969E}" type="sibTrans" cxnId="{5E2FF530-2791-46A8-869B-4D22B28F60B3}">
      <dgm:prSet/>
      <dgm:spPr/>
    </dgm:pt>
    <dgm:pt modelId="{ADD03F38-9864-4CB7-A21D-9559895233B1}">
      <dgm:prSet phldr="0"/>
      <dgm:spPr/>
      <dgm:t>
        <a:bodyPr/>
        <a:lstStyle/>
        <a:p>
          <a:pPr rtl="0"/>
          <a:r>
            <a:rPr lang="en-US" dirty="0">
              <a:latin typeface="Calibri Light" panose="020F0302020204030204"/>
            </a:rPr>
            <a:t>March 9</a:t>
          </a:r>
        </a:p>
      </dgm:t>
    </dgm:pt>
    <dgm:pt modelId="{E9419485-6C22-4272-988F-43688F396E99}" type="parTrans" cxnId="{5C1499F4-70A7-41E3-8812-C35288634760}">
      <dgm:prSet/>
      <dgm:spPr/>
    </dgm:pt>
    <dgm:pt modelId="{396FD3F4-48FF-48F2-AAC3-31CE6CF6D47C}" type="sibTrans" cxnId="{5C1499F4-70A7-41E3-8812-C35288634760}">
      <dgm:prSet phldrT="03"/>
      <dgm:spPr/>
      <dgm:t>
        <a:bodyPr/>
        <a:lstStyle/>
        <a:p>
          <a:r>
            <a:rPr lang="en-US"/>
            <a:t>03</a:t>
          </a:r>
        </a:p>
        <a:p>
          <a:endParaRPr lang="en-US"/>
        </a:p>
      </dgm:t>
    </dgm:pt>
    <dgm:pt modelId="{4C1F6BF9-6F45-4393-A5D7-4AC39B35E58B}">
      <dgm:prSet phldr="0"/>
      <dgm:spPr/>
      <dgm:t>
        <a:bodyPr/>
        <a:lstStyle/>
        <a:p>
          <a:pPr rtl="0"/>
          <a:r>
            <a:rPr lang="en-US" dirty="0">
              <a:latin typeface="Calibri Light" panose="020F0302020204030204"/>
            </a:rPr>
            <a:t>Rep. Harris (MD)</a:t>
          </a:r>
        </a:p>
      </dgm:t>
    </dgm:pt>
    <dgm:pt modelId="{036AC203-E778-4A5A-8C42-A9156EAD05FD}" type="parTrans" cxnId="{BFC5E469-C904-4291-8B47-14CE691D7577}">
      <dgm:prSet/>
      <dgm:spPr/>
    </dgm:pt>
    <dgm:pt modelId="{57996065-F920-43EF-BE0F-5DD13C7EB409}" type="sibTrans" cxnId="{BFC5E469-C904-4291-8B47-14CE691D7577}">
      <dgm:prSet/>
      <dgm:spPr/>
    </dgm:pt>
    <dgm:pt modelId="{93F8E4B8-D5F3-40C2-A400-7DBCBE2EFCFA}">
      <dgm:prSet phldr="0"/>
      <dgm:spPr/>
      <dgm:t>
        <a:bodyPr/>
        <a:lstStyle/>
        <a:p>
          <a:pPr rtl="0"/>
          <a:r>
            <a:rPr lang="en-US" dirty="0">
              <a:latin typeface="Calibri Light" panose="020F0302020204030204"/>
            </a:rPr>
            <a:t>Rep. Clark (MA)</a:t>
          </a:r>
        </a:p>
      </dgm:t>
    </dgm:pt>
    <dgm:pt modelId="{480CFE40-A11F-4E31-92EF-7DC9BF874A02}" type="parTrans" cxnId="{6927F39B-14B4-4252-A5F1-D210E4BE826D}">
      <dgm:prSet/>
      <dgm:spPr/>
    </dgm:pt>
    <dgm:pt modelId="{926FAE8E-D88E-40A6-9E29-7654AF71DE00}" type="sibTrans" cxnId="{6927F39B-14B4-4252-A5F1-D210E4BE826D}">
      <dgm:prSet/>
      <dgm:spPr/>
    </dgm:pt>
    <dgm:pt modelId="{435F1BCF-7715-4F18-B455-22C2CA362C45}">
      <dgm:prSet phldr="0"/>
      <dgm:spPr/>
      <dgm:t>
        <a:bodyPr/>
        <a:lstStyle/>
        <a:p>
          <a:pPr rtl="0"/>
          <a:r>
            <a:rPr lang="en-US" dirty="0">
              <a:latin typeface="Calibri Light" panose="020F0302020204030204"/>
            </a:rPr>
            <a:t>Sen. Durbin (IL)</a:t>
          </a:r>
          <a:endParaRPr lang="en-US" dirty="0"/>
        </a:p>
      </dgm:t>
    </dgm:pt>
    <dgm:pt modelId="{309AA7CE-623A-4472-BDCE-EA2579948C1C}" type="parTrans" cxnId="{11D58A82-686B-4EBC-AEB1-F619633681F5}">
      <dgm:prSet/>
      <dgm:spPr/>
    </dgm:pt>
    <dgm:pt modelId="{0B77CF7D-45F6-452B-AC41-7F69E7220721}" type="sibTrans" cxnId="{11D58A82-686B-4EBC-AEB1-F619633681F5}">
      <dgm:prSet/>
      <dgm:spPr/>
    </dgm:pt>
    <dgm:pt modelId="{DF262EA3-60E9-49C0-BD05-7133BDCA32A8}">
      <dgm:prSet phldr="0"/>
      <dgm:spPr/>
      <dgm:t>
        <a:bodyPr/>
        <a:lstStyle/>
        <a:p>
          <a:pPr rtl="0"/>
          <a:r>
            <a:rPr lang="en-US" dirty="0">
              <a:latin typeface="Calibri Light" panose="020F0302020204030204"/>
            </a:rPr>
            <a:t>Rep. Pocan (WI)</a:t>
          </a:r>
        </a:p>
      </dgm:t>
    </dgm:pt>
    <dgm:pt modelId="{2531E36A-8840-42D2-A8E5-A8056A264594}" type="parTrans" cxnId="{3FDD56BD-EBE8-4B1D-8F0B-A3B46A75DDBE}">
      <dgm:prSet/>
      <dgm:spPr/>
    </dgm:pt>
    <dgm:pt modelId="{4488CC27-7010-477A-BA7C-3D3826BC9BE5}" type="sibTrans" cxnId="{3FDD56BD-EBE8-4B1D-8F0B-A3B46A75DDBE}">
      <dgm:prSet/>
      <dgm:spPr/>
    </dgm:pt>
    <dgm:pt modelId="{F10AFD6E-3E5C-45A2-88DB-2C34545EDDFB}">
      <dgm:prSet phldr="0"/>
      <dgm:spPr/>
      <dgm:t>
        <a:bodyPr/>
        <a:lstStyle/>
        <a:p>
          <a:pPr rtl="0"/>
          <a:r>
            <a:rPr lang="en-US" dirty="0">
              <a:latin typeface="Calibri Light" panose="020F0302020204030204"/>
            </a:rPr>
            <a:t>Sen. Manchin (WV)</a:t>
          </a:r>
        </a:p>
      </dgm:t>
    </dgm:pt>
    <dgm:pt modelId="{CC407F4A-991F-4B7A-B611-EC832E1186F6}" type="parTrans" cxnId="{B89E4BA2-85DF-4577-B84C-6D4C818E75B3}">
      <dgm:prSet/>
      <dgm:spPr/>
    </dgm:pt>
    <dgm:pt modelId="{187C0382-30F4-4193-9B13-7A087984F6D5}" type="sibTrans" cxnId="{B89E4BA2-85DF-4577-B84C-6D4C818E75B3}">
      <dgm:prSet/>
      <dgm:spPr/>
    </dgm:pt>
    <dgm:pt modelId="{5BB4A988-7F8B-408E-8B2B-74D8FABF3F92}">
      <dgm:prSet phldr="0"/>
      <dgm:spPr/>
      <dgm:t>
        <a:bodyPr/>
        <a:lstStyle/>
        <a:p>
          <a:pPr rtl="0"/>
          <a:r>
            <a:rPr lang="en-US" dirty="0">
              <a:latin typeface="Calibri Light" panose="020F0302020204030204"/>
            </a:rPr>
            <a:t>Sen. Baldwin (WI)</a:t>
          </a:r>
        </a:p>
      </dgm:t>
    </dgm:pt>
    <dgm:pt modelId="{81C04B91-30CA-4518-A095-A59AF16E513F}" type="parTrans" cxnId="{CD544B4D-E2BE-4643-B57C-3DCD02A8C8E6}">
      <dgm:prSet/>
      <dgm:spPr/>
    </dgm:pt>
    <dgm:pt modelId="{A24C1629-4A38-4D3B-AD68-DF2BB3C434F0}" type="sibTrans" cxnId="{CD544B4D-E2BE-4643-B57C-3DCD02A8C8E6}">
      <dgm:prSet/>
      <dgm:spPr/>
    </dgm:pt>
    <dgm:pt modelId="{3091108A-0795-48B1-969A-CE24B7ADAB7A}">
      <dgm:prSet phldr="0"/>
      <dgm:spPr/>
      <dgm:t>
        <a:bodyPr/>
        <a:lstStyle/>
        <a:p>
          <a:pPr rtl="0"/>
          <a:r>
            <a:rPr lang="en-US" dirty="0">
              <a:latin typeface="Calibri Light" panose="020F0302020204030204"/>
            </a:rPr>
            <a:t>Rep. </a:t>
          </a:r>
          <a:r>
            <a:rPr lang="en-US" dirty="0"/>
            <a:t>Fleischmann </a:t>
          </a:r>
          <a:r>
            <a:rPr lang="en-US" dirty="0">
              <a:latin typeface="Calibri Light" panose="020F0302020204030204"/>
            </a:rPr>
            <a:t>(TN)</a:t>
          </a:r>
        </a:p>
      </dgm:t>
    </dgm:pt>
    <dgm:pt modelId="{1B35C06A-FFC2-4811-8C96-6890DAE18D32}" type="parTrans" cxnId="{CF02D034-7E68-45A9-9F11-04617B32C896}">
      <dgm:prSet/>
      <dgm:spPr/>
    </dgm:pt>
    <dgm:pt modelId="{1C8586C9-9FE8-4097-B713-94CA6DC2A78B}" type="sibTrans" cxnId="{CF02D034-7E68-45A9-9F11-04617B32C896}">
      <dgm:prSet/>
      <dgm:spPr/>
      <dgm:t>
        <a:bodyPr/>
        <a:lstStyle/>
        <a:p>
          <a:endParaRPr lang="en-US"/>
        </a:p>
      </dgm:t>
    </dgm:pt>
    <dgm:pt modelId="{4C5267E6-26AC-4CC7-BEE0-26AC6E2957A8}">
      <dgm:prSet phldr="0"/>
      <dgm:spPr/>
      <dgm:t>
        <a:bodyPr/>
        <a:lstStyle/>
        <a:p>
          <a:pPr rtl="0"/>
          <a:r>
            <a:rPr lang="en-US" dirty="0">
              <a:latin typeface="Calibri Light" panose="020F0302020204030204"/>
            </a:rPr>
            <a:t>Sen. Capito (WV)</a:t>
          </a:r>
        </a:p>
      </dgm:t>
    </dgm:pt>
    <dgm:pt modelId="{6F12604B-5762-46FF-AC77-CB3B54AF28DD}" type="parTrans" cxnId="{ED79027E-E330-428B-BAD1-494EE85FB5E9}">
      <dgm:prSet/>
      <dgm:spPr/>
    </dgm:pt>
    <dgm:pt modelId="{72E87422-80A7-4975-839B-6E6A5143988C}" type="sibTrans" cxnId="{ED79027E-E330-428B-BAD1-494EE85FB5E9}">
      <dgm:prSet/>
      <dgm:spPr/>
      <dgm:t>
        <a:bodyPr/>
        <a:lstStyle/>
        <a:p>
          <a:endParaRPr lang="en-US"/>
        </a:p>
      </dgm:t>
    </dgm:pt>
    <dgm:pt modelId="{6049523F-DA48-4DD4-AE2B-9DE66DE4D543}">
      <dgm:prSet phldr="0"/>
      <dgm:spPr/>
      <dgm:t>
        <a:bodyPr/>
        <a:lstStyle/>
        <a:p>
          <a:pPr rtl="0"/>
          <a:r>
            <a:rPr lang="en-US" dirty="0">
              <a:latin typeface="Calibri Light" panose="020F0302020204030204"/>
            </a:rPr>
            <a:t>Roybal-Allard (CA)</a:t>
          </a:r>
        </a:p>
      </dgm:t>
    </dgm:pt>
    <dgm:pt modelId="{D411ADC6-0C8D-4204-A11A-0E830F5B5798}" type="parTrans" cxnId="{1AA9E054-C7BD-4545-8938-33692667181A}">
      <dgm:prSet/>
      <dgm:spPr/>
    </dgm:pt>
    <dgm:pt modelId="{C56F1D53-DC72-4026-89A4-7A534E952F82}" type="sibTrans" cxnId="{1AA9E054-C7BD-4545-8938-33692667181A}">
      <dgm:prSet/>
      <dgm:spPr/>
      <dgm:t>
        <a:bodyPr/>
        <a:lstStyle/>
        <a:p>
          <a:endParaRPr lang="en-US"/>
        </a:p>
      </dgm:t>
    </dgm:pt>
    <dgm:pt modelId="{95C48E51-3C10-4FAB-AFF8-E6B9D9E98079}" type="pres">
      <dgm:prSet presAssocID="{519AAAC8-1B66-44D6-A7E4-6E508EE8BA38}" presName="Name0" presStyleCnt="0">
        <dgm:presLayoutVars>
          <dgm:animLvl val="lvl"/>
          <dgm:resizeHandles val="exact"/>
        </dgm:presLayoutVars>
      </dgm:prSet>
      <dgm:spPr/>
    </dgm:pt>
    <dgm:pt modelId="{EF3F1135-83B5-491A-9058-05AA86320810}" type="pres">
      <dgm:prSet presAssocID="{D14FD3EA-BBC1-4B4D-B337-876D1EFE4C0C}" presName="compositeNode" presStyleCnt="0">
        <dgm:presLayoutVars>
          <dgm:bulletEnabled val="1"/>
        </dgm:presLayoutVars>
      </dgm:prSet>
      <dgm:spPr/>
    </dgm:pt>
    <dgm:pt modelId="{0CC168D5-8E75-4666-A2AC-C92FFD80B5AF}" type="pres">
      <dgm:prSet presAssocID="{D14FD3EA-BBC1-4B4D-B337-876D1EFE4C0C}" presName="bgRect" presStyleLbl="alignNode1" presStyleIdx="0" presStyleCnt="3"/>
      <dgm:spPr/>
    </dgm:pt>
    <dgm:pt modelId="{F1CC41A7-EA8E-4059-A7EE-D2ECC8357E0F}" type="pres">
      <dgm:prSet presAssocID="{7E7AF029-4967-4149-AB1B-42248B4969A6}" presName="sibTransNodeRect" presStyleLbl="alignNode1" presStyleIdx="0" presStyleCnt="3">
        <dgm:presLayoutVars>
          <dgm:chMax val="0"/>
          <dgm:bulletEnabled val="1"/>
        </dgm:presLayoutVars>
      </dgm:prSet>
      <dgm:spPr/>
    </dgm:pt>
    <dgm:pt modelId="{16E07741-620E-4D8A-A3EA-B3C084484171}" type="pres">
      <dgm:prSet presAssocID="{D14FD3EA-BBC1-4B4D-B337-876D1EFE4C0C}" presName="nodeRect" presStyleLbl="alignNode1" presStyleIdx="0" presStyleCnt="3">
        <dgm:presLayoutVars>
          <dgm:bulletEnabled val="1"/>
        </dgm:presLayoutVars>
      </dgm:prSet>
      <dgm:spPr/>
    </dgm:pt>
    <dgm:pt modelId="{03A66CB4-AF30-4E2A-A4FB-B0D247DC685E}" type="pres">
      <dgm:prSet presAssocID="{7E7AF029-4967-4149-AB1B-42248B4969A6}" presName="sibTrans" presStyleCnt="0"/>
      <dgm:spPr/>
    </dgm:pt>
    <dgm:pt modelId="{DA921880-1F93-49E9-84AD-A26623574719}" type="pres">
      <dgm:prSet presAssocID="{774A8286-125D-43DD-A5D8-A6C8D21FB674}" presName="compositeNode" presStyleCnt="0">
        <dgm:presLayoutVars>
          <dgm:bulletEnabled val="1"/>
        </dgm:presLayoutVars>
      </dgm:prSet>
      <dgm:spPr/>
    </dgm:pt>
    <dgm:pt modelId="{6B20EAB8-F5F1-4B46-8F71-102BBC770985}" type="pres">
      <dgm:prSet presAssocID="{774A8286-125D-43DD-A5D8-A6C8D21FB674}" presName="bgRect" presStyleLbl="alignNode1" presStyleIdx="1" presStyleCnt="3"/>
      <dgm:spPr/>
    </dgm:pt>
    <dgm:pt modelId="{F7A19958-18C4-4D95-960E-B31A3E352A41}" type="pres">
      <dgm:prSet presAssocID="{A2768EA4-C872-4E79-8A10-9B66169CDCED}" presName="sibTransNodeRect" presStyleLbl="alignNode1" presStyleIdx="1" presStyleCnt="3">
        <dgm:presLayoutVars>
          <dgm:chMax val="0"/>
          <dgm:bulletEnabled val="1"/>
        </dgm:presLayoutVars>
      </dgm:prSet>
      <dgm:spPr/>
    </dgm:pt>
    <dgm:pt modelId="{A3107C78-B5A2-478B-BD00-24516CA24D72}" type="pres">
      <dgm:prSet presAssocID="{774A8286-125D-43DD-A5D8-A6C8D21FB674}" presName="nodeRect" presStyleLbl="alignNode1" presStyleIdx="1" presStyleCnt="3">
        <dgm:presLayoutVars>
          <dgm:bulletEnabled val="1"/>
        </dgm:presLayoutVars>
      </dgm:prSet>
      <dgm:spPr/>
    </dgm:pt>
    <dgm:pt modelId="{840A3092-2FF6-4DA7-A163-1CF15B0FEBC7}" type="pres">
      <dgm:prSet presAssocID="{A2768EA4-C872-4E79-8A10-9B66169CDCED}" presName="sibTrans" presStyleCnt="0"/>
      <dgm:spPr/>
    </dgm:pt>
    <dgm:pt modelId="{513D0DC1-66F3-4490-BA73-F465B10325BD}" type="pres">
      <dgm:prSet presAssocID="{ADD03F38-9864-4CB7-A21D-9559895233B1}" presName="compositeNode" presStyleCnt="0">
        <dgm:presLayoutVars>
          <dgm:bulletEnabled val="1"/>
        </dgm:presLayoutVars>
      </dgm:prSet>
      <dgm:spPr/>
    </dgm:pt>
    <dgm:pt modelId="{C7D40741-1317-4217-B276-779E39638204}" type="pres">
      <dgm:prSet presAssocID="{ADD03F38-9864-4CB7-A21D-9559895233B1}" presName="bgRect" presStyleLbl="alignNode1" presStyleIdx="2" presStyleCnt="3"/>
      <dgm:spPr/>
    </dgm:pt>
    <dgm:pt modelId="{BB94D1DB-F7D6-48FE-8AEF-2D539DE4B6FC}" type="pres">
      <dgm:prSet presAssocID="{396FD3F4-48FF-48F2-AAC3-31CE6CF6D47C}" presName="sibTransNodeRect" presStyleLbl="alignNode1" presStyleIdx="2" presStyleCnt="3">
        <dgm:presLayoutVars>
          <dgm:chMax val="0"/>
          <dgm:bulletEnabled val="1"/>
        </dgm:presLayoutVars>
      </dgm:prSet>
      <dgm:spPr/>
    </dgm:pt>
    <dgm:pt modelId="{482E3898-B9E2-4B51-BDFE-AFA7D2AC9560}" type="pres">
      <dgm:prSet presAssocID="{ADD03F38-9864-4CB7-A21D-9559895233B1}" presName="nodeRect" presStyleLbl="alignNode1" presStyleIdx="2" presStyleCnt="3">
        <dgm:presLayoutVars>
          <dgm:bulletEnabled val="1"/>
        </dgm:presLayoutVars>
      </dgm:prSet>
      <dgm:spPr/>
    </dgm:pt>
  </dgm:ptLst>
  <dgm:cxnLst>
    <dgm:cxn modelId="{8A1BF700-0C3E-4023-AC31-65A0ACA58FFD}" type="presOf" srcId="{F78E5678-BC61-4ABE-A627-A7256EF3E596}" destId="{A3107C78-B5A2-478B-BD00-24516CA24D72}" srcOrd="0" destOrd="2" presId="urn:microsoft.com/office/officeart/2016/7/layout/LinearBlockProcessNumbered"/>
    <dgm:cxn modelId="{E822EE12-0224-4CDF-897F-550833510549}" type="presOf" srcId="{519AAAC8-1B66-44D6-A7E4-6E508EE8BA38}" destId="{95C48E51-3C10-4FAB-AFF8-E6B9D9E98079}" srcOrd="0" destOrd="0" presId="urn:microsoft.com/office/officeart/2016/7/layout/LinearBlockProcessNumbered"/>
    <dgm:cxn modelId="{AF7B9C28-C67F-4985-865A-CFF16E4B1518}" type="presOf" srcId="{ADD03F38-9864-4CB7-A21D-9559895233B1}" destId="{C7D40741-1317-4217-B276-779E39638204}" srcOrd="0" destOrd="0" presId="urn:microsoft.com/office/officeart/2016/7/layout/LinearBlockProcessNumbered"/>
    <dgm:cxn modelId="{5E2FF530-2791-46A8-869B-4D22B28F60B3}" srcId="{774A8286-125D-43DD-A5D8-A6C8D21FB674}" destId="{F78E5678-BC61-4ABE-A627-A7256EF3E596}" srcOrd="1" destOrd="0" parTransId="{CCF67E4C-873A-4375-B82D-2DE77FD559BD}" sibTransId="{7E6C800F-B8E4-4B93-A121-28A8909B969E}"/>
    <dgm:cxn modelId="{CF02D034-7E68-45A9-9F11-04617B32C896}" srcId="{774A8286-125D-43DD-A5D8-A6C8D21FB674}" destId="{3091108A-0795-48B1-969A-CE24B7ADAB7A}" srcOrd="3" destOrd="0" parTransId="{1B35C06A-FFC2-4811-8C96-6890DAE18D32}" sibTransId="{1C8586C9-9FE8-4097-B713-94CA6DC2A78B}"/>
    <dgm:cxn modelId="{09F9C93E-5FEC-454F-9453-B7823B4FDAF9}" type="presOf" srcId="{396FD3F4-48FF-48F2-AAC3-31CE6CF6D47C}" destId="{BB94D1DB-F7D6-48FE-8AEF-2D539DE4B6FC}" srcOrd="0" destOrd="0" presId="urn:microsoft.com/office/officeart/2016/7/layout/LinearBlockProcessNumbered"/>
    <dgm:cxn modelId="{3624F540-9E72-47AA-9B87-F2955E7FFE21}" type="presOf" srcId="{6049523F-DA48-4DD4-AE2B-9DE66DE4D543}" destId="{16E07741-620E-4D8A-A3EA-B3C084484171}" srcOrd="0" destOrd="4" presId="urn:microsoft.com/office/officeart/2016/7/layout/LinearBlockProcessNumbered"/>
    <dgm:cxn modelId="{004D3961-C3AE-48D3-92D1-0A4C68191897}" type="presOf" srcId="{D14FD3EA-BBC1-4B4D-B337-876D1EFE4C0C}" destId="{0CC168D5-8E75-4666-A2AC-C92FFD80B5AF}" srcOrd="0" destOrd="0" presId="urn:microsoft.com/office/officeart/2016/7/layout/LinearBlockProcessNumbered"/>
    <dgm:cxn modelId="{05876661-9FFD-4603-A0E9-87F5883055B5}" type="presOf" srcId="{D6DEB58D-E9B8-48D5-9BCB-2693E81561F1}" destId="{16E07741-620E-4D8A-A3EA-B3C084484171}" srcOrd="0" destOrd="3" presId="urn:microsoft.com/office/officeart/2016/7/layout/LinearBlockProcessNumbered"/>
    <dgm:cxn modelId="{F8E73343-7CDC-43B5-9E67-16BB706CB316}" srcId="{D14FD3EA-BBC1-4B4D-B337-876D1EFE4C0C}" destId="{D6DEB58D-E9B8-48D5-9BCB-2693E81561F1}" srcOrd="2" destOrd="0" parTransId="{525DF255-7097-42A6-981E-3EF27489355E}" sibTransId="{A42ED1AE-B773-4EC2-8A8D-6E980A5C03C7}"/>
    <dgm:cxn modelId="{BFC5E469-C904-4291-8B47-14CE691D7577}" srcId="{ADD03F38-9864-4CB7-A21D-9559895233B1}" destId="{4C1F6BF9-6F45-4393-A5D7-4AC39B35E58B}" srcOrd="1" destOrd="0" parTransId="{036AC203-E778-4A5A-8C42-A9156EAD05FD}" sibTransId="{57996065-F920-43EF-BE0F-5DD13C7EB409}"/>
    <dgm:cxn modelId="{CD544B4D-E2BE-4643-B57C-3DCD02A8C8E6}" srcId="{774A8286-125D-43DD-A5D8-A6C8D21FB674}" destId="{5BB4A988-7F8B-408E-8B2B-74D8FABF3F92}" srcOrd="2" destOrd="0" parTransId="{81C04B91-30CA-4518-A095-A59AF16E513F}" sibTransId="{A24C1629-4A38-4D3B-AD68-DF2BB3C434F0}"/>
    <dgm:cxn modelId="{1AA9E054-C7BD-4545-8938-33692667181A}" srcId="{D14FD3EA-BBC1-4B4D-B337-876D1EFE4C0C}" destId="{6049523F-DA48-4DD4-AE2B-9DE66DE4D543}" srcOrd="3" destOrd="0" parTransId="{D411ADC6-0C8D-4204-A11A-0E830F5B5798}" sibTransId="{C56F1D53-DC72-4026-89A4-7A534E952F82}"/>
    <dgm:cxn modelId="{A8C81458-F385-4845-89DE-B339052A2B17}" srcId="{774A8286-125D-43DD-A5D8-A6C8D21FB674}" destId="{9506C80C-1273-4E65-9C80-5678DE6F6735}" srcOrd="0" destOrd="0" parTransId="{C60B5287-F67C-4F6C-910C-94C65322E5B3}" sibTransId="{C71FADA8-1333-4D09-9722-D60CD2E5F684}"/>
    <dgm:cxn modelId="{8EEED478-7936-4AFA-AFAC-ED8DE32F4183}" srcId="{D14FD3EA-BBC1-4B4D-B337-876D1EFE4C0C}" destId="{9749F32E-BD63-48FC-BDFE-F2CC82733C16}" srcOrd="0" destOrd="0" parTransId="{BD95746C-14C9-48F7-911E-57A5EF2296B7}" sibTransId="{23640B05-C218-4A7E-9B23-A41CAB33FA92}"/>
    <dgm:cxn modelId="{2618ED79-6ADD-4CC9-AA6D-30F57C714CAA}" srcId="{D14FD3EA-BBC1-4B4D-B337-876D1EFE4C0C}" destId="{8E1EA19C-72BF-4CFD-9388-66D5255AD4F6}" srcOrd="1" destOrd="0" parTransId="{AD1438AE-9E98-4C7F-BECB-AB5CFE94EE46}" sibTransId="{D2C08CA8-B062-4AA0-ADD2-3088CCB1CD2D}"/>
    <dgm:cxn modelId="{ED79027E-E330-428B-BAD1-494EE85FB5E9}" srcId="{ADD03F38-9864-4CB7-A21D-9559895233B1}" destId="{4C5267E6-26AC-4CC7-BEE0-26AC6E2957A8}" srcOrd="5" destOrd="0" parTransId="{6F12604B-5762-46FF-AC77-CB3B54AF28DD}" sibTransId="{72E87422-80A7-4975-839B-6E6A5143988C}"/>
    <dgm:cxn modelId="{CA580A81-9A8C-4CEA-9D35-AE6074A56230}" type="presOf" srcId="{774A8286-125D-43DD-A5D8-A6C8D21FB674}" destId="{A3107C78-B5A2-478B-BD00-24516CA24D72}" srcOrd="1" destOrd="0" presId="urn:microsoft.com/office/officeart/2016/7/layout/LinearBlockProcessNumbered"/>
    <dgm:cxn modelId="{D6D0AC81-7756-4487-AC64-3BE79D74659D}" type="presOf" srcId="{A2768EA4-C872-4E79-8A10-9B66169CDCED}" destId="{F7A19958-18C4-4D95-960E-B31A3E352A41}" srcOrd="0" destOrd="0" presId="urn:microsoft.com/office/officeart/2016/7/layout/LinearBlockProcessNumbered"/>
    <dgm:cxn modelId="{BA951582-7EAE-4680-8C82-01FBB7AB27F6}" type="presOf" srcId="{3091108A-0795-48B1-969A-CE24B7ADAB7A}" destId="{A3107C78-B5A2-478B-BD00-24516CA24D72}" srcOrd="0" destOrd="4" presId="urn:microsoft.com/office/officeart/2016/7/layout/LinearBlockProcessNumbered"/>
    <dgm:cxn modelId="{11D58A82-686B-4EBC-AEB1-F619633681F5}" srcId="{ADD03F38-9864-4CB7-A21D-9559895233B1}" destId="{435F1BCF-7715-4F18-B455-22C2CA362C45}" srcOrd="0" destOrd="0" parTransId="{309AA7CE-623A-4472-BDCE-EA2579948C1C}" sibTransId="{0B77CF7D-45F6-452B-AC41-7F69E7220721}"/>
    <dgm:cxn modelId="{22BDFA82-9F02-4D70-8E39-0347FFB5CE45}" srcId="{519AAAC8-1B66-44D6-A7E4-6E508EE8BA38}" destId="{774A8286-125D-43DD-A5D8-A6C8D21FB674}" srcOrd="1" destOrd="0" parTransId="{AF4DAAE2-A296-4543-8217-D37C63EF6335}" sibTransId="{A2768EA4-C872-4E79-8A10-9B66169CDCED}"/>
    <dgm:cxn modelId="{C9621A8D-1E48-46EE-AB50-E3B1C1359428}" type="presOf" srcId="{9506C80C-1273-4E65-9C80-5678DE6F6735}" destId="{A3107C78-B5A2-478B-BD00-24516CA24D72}" srcOrd="0" destOrd="1" presId="urn:microsoft.com/office/officeart/2016/7/layout/LinearBlockProcessNumbered"/>
    <dgm:cxn modelId="{6CF59F8D-C0F4-4A0D-824F-FE059E58F6C6}" type="presOf" srcId="{DF262EA3-60E9-49C0-BD05-7133BDCA32A8}" destId="{482E3898-B9E2-4B51-BDFE-AFA7D2AC9560}" srcOrd="0" destOrd="4" presId="urn:microsoft.com/office/officeart/2016/7/layout/LinearBlockProcessNumbered"/>
    <dgm:cxn modelId="{CDAF3499-CF4D-4824-AB7B-A91F0399AB53}" type="presOf" srcId="{D14FD3EA-BBC1-4B4D-B337-876D1EFE4C0C}" destId="{16E07741-620E-4D8A-A3EA-B3C084484171}" srcOrd="1" destOrd="0" presId="urn:microsoft.com/office/officeart/2016/7/layout/LinearBlockProcessNumbered"/>
    <dgm:cxn modelId="{6927F39B-14B4-4252-A5F1-D210E4BE826D}" srcId="{ADD03F38-9864-4CB7-A21D-9559895233B1}" destId="{93F8E4B8-D5F3-40C2-A400-7DBCBE2EFCFA}" srcOrd="2" destOrd="0" parTransId="{480CFE40-A11F-4E31-92EF-7DC9BF874A02}" sibTransId="{926FAE8E-D88E-40A6-9E29-7654AF71DE00}"/>
    <dgm:cxn modelId="{5435C19E-AF79-4206-8780-1C7380D9BAE6}" type="presOf" srcId="{774A8286-125D-43DD-A5D8-A6C8D21FB674}" destId="{6B20EAB8-F5F1-4B46-8F71-102BBC770985}" srcOrd="0" destOrd="0" presId="urn:microsoft.com/office/officeart/2016/7/layout/LinearBlockProcessNumbered"/>
    <dgm:cxn modelId="{B89E4BA2-85DF-4577-B84C-6D4C818E75B3}" srcId="{ADD03F38-9864-4CB7-A21D-9559895233B1}" destId="{F10AFD6E-3E5C-45A2-88DB-2C34545EDDFB}" srcOrd="4" destOrd="0" parTransId="{CC407F4A-991F-4B7A-B611-EC832E1186F6}" sibTransId="{187C0382-30F4-4193-9B13-7A087984F6D5}"/>
    <dgm:cxn modelId="{A1D6D4A5-3C5B-4E66-984C-7F867BD023BB}" type="presOf" srcId="{93F8E4B8-D5F3-40C2-A400-7DBCBE2EFCFA}" destId="{482E3898-B9E2-4B51-BDFE-AFA7D2AC9560}" srcOrd="0" destOrd="3" presId="urn:microsoft.com/office/officeart/2016/7/layout/LinearBlockProcessNumbered"/>
    <dgm:cxn modelId="{A041D6A7-F532-433C-8DF8-AFE8A390ECBE}" srcId="{519AAAC8-1B66-44D6-A7E4-6E508EE8BA38}" destId="{D14FD3EA-BBC1-4B4D-B337-876D1EFE4C0C}" srcOrd="0" destOrd="0" parTransId="{C63C15DB-65DD-4272-9D2D-C0EB7775AD42}" sibTransId="{7E7AF029-4967-4149-AB1B-42248B4969A6}"/>
    <dgm:cxn modelId="{27EE6DB1-7C69-434D-9F29-174A5AB8398B}" type="presOf" srcId="{4C5267E6-26AC-4CC7-BEE0-26AC6E2957A8}" destId="{482E3898-B9E2-4B51-BDFE-AFA7D2AC9560}" srcOrd="0" destOrd="6" presId="urn:microsoft.com/office/officeart/2016/7/layout/LinearBlockProcessNumbered"/>
    <dgm:cxn modelId="{4390D6B2-A3DE-40B0-8EA7-A6DE1A5A3005}" type="presOf" srcId="{9749F32E-BD63-48FC-BDFE-F2CC82733C16}" destId="{16E07741-620E-4D8A-A3EA-B3C084484171}" srcOrd="0" destOrd="1" presId="urn:microsoft.com/office/officeart/2016/7/layout/LinearBlockProcessNumbered"/>
    <dgm:cxn modelId="{B64093B8-33DB-439F-BCC1-E6D83CFCD42D}" type="presOf" srcId="{5BB4A988-7F8B-408E-8B2B-74D8FABF3F92}" destId="{A3107C78-B5A2-478B-BD00-24516CA24D72}" srcOrd="0" destOrd="3" presId="urn:microsoft.com/office/officeart/2016/7/layout/LinearBlockProcessNumbered"/>
    <dgm:cxn modelId="{3FDD56BD-EBE8-4B1D-8F0B-A3B46A75DDBE}" srcId="{ADD03F38-9864-4CB7-A21D-9559895233B1}" destId="{DF262EA3-60E9-49C0-BD05-7133BDCA32A8}" srcOrd="3" destOrd="0" parTransId="{2531E36A-8840-42D2-A8E5-A8056A264594}" sibTransId="{4488CC27-7010-477A-BA7C-3D3826BC9BE5}"/>
    <dgm:cxn modelId="{1A4D0DBE-556A-43E1-9EB7-7294B010F8C1}" type="presOf" srcId="{4C1F6BF9-6F45-4393-A5D7-4AC39B35E58B}" destId="{482E3898-B9E2-4B51-BDFE-AFA7D2AC9560}" srcOrd="0" destOrd="2" presId="urn:microsoft.com/office/officeart/2016/7/layout/LinearBlockProcessNumbered"/>
    <dgm:cxn modelId="{3D0F47C0-6FCB-46A4-8676-C72ED880D697}" type="presOf" srcId="{ADD03F38-9864-4CB7-A21D-9559895233B1}" destId="{482E3898-B9E2-4B51-BDFE-AFA7D2AC9560}" srcOrd="1" destOrd="0" presId="urn:microsoft.com/office/officeart/2016/7/layout/LinearBlockProcessNumbered"/>
    <dgm:cxn modelId="{F0CD85C5-193E-4FBC-998F-72BF9FBBA399}" type="presOf" srcId="{8E1EA19C-72BF-4CFD-9388-66D5255AD4F6}" destId="{16E07741-620E-4D8A-A3EA-B3C084484171}" srcOrd="0" destOrd="2" presId="urn:microsoft.com/office/officeart/2016/7/layout/LinearBlockProcessNumbered"/>
    <dgm:cxn modelId="{E2216BC6-7E8C-464B-B594-263BC6486CF7}" type="presOf" srcId="{435F1BCF-7715-4F18-B455-22C2CA362C45}" destId="{482E3898-B9E2-4B51-BDFE-AFA7D2AC9560}" srcOrd="0" destOrd="1" presId="urn:microsoft.com/office/officeart/2016/7/layout/LinearBlockProcessNumbered"/>
    <dgm:cxn modelId="{F3F7B2D1-A622-4E7F-BED5-C94553827C5D}" type="presOf" srcId="{7E7AF029-4967-4149-AB1B-42248B4969A6}" destId="{F1CC41A7-EA8E-4059-A7EE-D2ECC8357E0F}" srcOrd="0" destOrd="0" presId="urn:microsoft.com/office/officeart/2016/7/layout/LinearBlockProcessNumbered"/>
    <dgm:cxn modelId="{F0F6F7F0-F529-4D55-BC13-43B1058EFE62}" type="presOf" srcId="{F10AFD6E-3E5C-45A2-88DB-2C34545EDDFB}" destId="{482E3898-B9E2-4B51-BDFE-AFA7D2AC9560}" srcOrd="0" destOrd="5" presId="urn:microsoft.com/office/officeart/2016/7/layout/LinearBlockProcessNumbered"/>
    <dgm:cxn modelId="{5C1499F4-70A7-41E3-8812-C35288634760}" srcId="{519AAAC8-1B66-44D6-A7E4-6E508EE8BA38}" destId="{ADD03F38-9864-4CB7-A21D-9559895233B1}" srcOrd="2" destOrd="0" parTransId="{E9419485-6C22-4272-988F-43688F396E99}" sibTransId="{396FD3F4-48FF-48F2-AAC3-31CE6CF6D47C}"/>
    <dgm:cxn modelId="{E5776944-0C1C-484F-9BCD-E217FE8FAE95}" type="presParOf" srcId="{95C48E51-3C10-4FAB-AFF8-E6B9D9E98079}" destId="{EF3F1135-83B5-491A-9058-05AA86320810}" srcOrd="0" destOrd="0" presId="urn:microsoft.com/office/officeart/2016/7/layout/LinearBlockProcessNumbered"/>
    <dgm:cxn modelId="{3D3D1540-97BA-444E-A18B-E67B295E386E}" type="presParOf" srcId="{EF3F1135-83B5-491A-9058-05AA86320810}" destId="{0CC168D5-8E75-4666-A2AC-C92FFD80B5AF}" srcOrd="0" destOrd="0" presId="urn:microsoft.com/office/officeart/2016/7/layout/LinearBlockProcessNumbered"/>
    <dgm:cxn modelId="{CD363A7B-D7EE-45A1-B794-2E3F59D857F9}" type="presParOf" srcId="{EF3F1135-83B5-491A-9058-05AA86320810}" destId="{F1CC41A7-EA8E-4059-A7EE-D2ECC8357E0F}" srcOrd="1" destOrd="0" presId="urn:microsoft.com/office/officeart/2016/7/layout/LinearBlockProcessNumbered"/>
    <dgm:cxn modelId="{E4C1732D-20D1-4799-A404-4EC898452E11}" type="presParOf" srcId="{EF3F1135-83B5-491A-9058-05AA86320810}" destId="{16E07741-620E-4D8A-A3EA-B3C084484171}" srcOrd="2" destOrd="0" presId="urn:microsoft.com/office/officeart/2016/7/layout/LinearBlockProcessNumbered"/>
    <dgm:cxn modelId="{0DCA2A1F-9AE5-4186-8B9F-7C3A1FF1D94A}" type="presParOf" srcId="{95C48E51-3C10-4FAB-AFF8-E6B9D9E98079}" destId="{03A66CB4-AF30-4E2A-A4FB-B0D247DC685E}" srcOrd="1" destOrd="0" presId="urn:microsoft.com/office/officeart/2016/7/layout/LinearBlockProcessNumbered"/>
    <dgm:cxn modelId="{206D623F-2F4C-4FAA-B907-23A7A1E477BB}" type="presParOf" srcId="{95C48E51-3C10-4FAB-AFF8-E6B9D9E98079}" destId="{DA921880-1F93-49E9-84AD-A26623574719}" srcOrd="2" destOrd="0" presId="urn:microsoft.com/office/officeart/2016/7/layout/LinearBlockProcessNumbered"/>
    <dgm:cxn modelId="{515009AA-4AC6-4455-954A-00FF582A73C5}" type="presParOf" srcId="{DA921880-1F93-49E9-84AD-A26623574719}" destId="{6B20EAB8-F5F1-4B46-8F71-102BBC770985}" srcOrd="0" destOrd="0" presId="urn:microsoft.com/office/officeart/2016/7/layout/LinearBlockProcessNumbered"/>
    <dgm:cxn modelId="{0EB7F7E8-E05D-44C5-A91D-BE2CF3B104B1}" type="presParOf" srcId="{DA921880-1F93-49E9-84AD-A26623574719}" destId="{F7A19958-18C4-4D95-960E-B31A3E352A41}" srcOrd="1" destOrd="0" presId="urn:microsoft.com/office/officeart/2016/7/layout/LinearBlockProcessNumbered"/>
    <dgm:cxn modelId="{EE58D224-574F-4FCC-BCE7-4DC1F32A606F}" type="presParOf" srcId="{DA921880-1F93-49E9-84AD-A26623574719}" destId="{A3107C78-B5A2-478B-BD00-24516CA24D72}" srcOrd="2" destOrd="0" presId="urn:microsoft.com/office/officeart/2016/7/layout/LinearBlockProcessNumbered"/>
    <dgm:cxn modelId="{4329EBB5-2D75-4EA7-B7DB-E5402D3C0B7B}" type="presParOf" srcId="{95C48E51-3C10-4FAB-AFF8-E6B9D9E98079}" destId="{840A3092-2FF6-4DA7-A163-1CF15B0FEBC7}" srcOrd="3" destOrd="0" presId="urn:microsoft.com/office/officeart/2016/7/layout/LinearBlockProcessNumbered"/>
    <dgm:cxn modelId="{94F78663-0482-480A-B4BF-87B922379E0A}" type="presParOf" srcId="{95C48E51-3C10-4FAB-AFF8-E6B9D9E98079}" destId="{513D0DC1-66F3-4490-BA73-F465B10325BD}" srcOrd="4" destOrd="0" presId="urn:microsoft.com/office/officeart/2016/7/layout/LinearBlockProcessNumbered"/>
    <dgm:cxn modelId="{A85F35DB-A72C-48B2-8AC7-4ACDD39390AA}" type="presParOf" srcId="{513D0DC1-66F3-4490-BA73-F465B10325BD}" destId="{C7D40741-1317-4217-B276-779E39638204}" srcOrd="0" destOrd="0" presId="urn:microsoft.com/office/officeart/2016/7/layout/LinearBlockProcessNumbered"/>
    <dgm:cxn modelId="{774DC360-3494-45FB-9342-BF78306408CA}" type="presParOf" srcId="{513D0DC1-66F3-4490-BA73-F465B10325BD}" destId="{BB94D1DB-F7D6-48FE-8AEF-2D539DE4B6FC}" srcOrd="1" destOrd="0" presId="urn:microsoft.com/office/officeart/2016/7/layout/LinearBlockProcessNumbered"/>
    <dgm:cxn modelId="{E3A40FD8-2278-4E09-97DB-56DEABC2ED4F}" type="presParOf" srcId="{513D0DC1-66F3-4490-BA73-F465B10325BD}" destId="{482E3898-B9E2-4B51-BDFE-AFA7D2AC9560}"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2519F6-1E70-44D7-BD41-A8F8C2282CDF}">
      <dsp:nvSpPr>
        <dsp:cNvPr id="0" name=""/>
        <dsp:cNvSpPr/>
      </dsp:nvSpPr>
      <dsp:spPr>
        <a:xfrm>
          <a:off x="0" y="388030"/>
          <a:ext cx="6347274" cy="57563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dirty="0">
              <a:latin typeface="Calibri Light" panose="020F0302020204030204"/>
            </a:rPr>
            <a:t>Build</a:t>
          </a:r>
          <a:r>
            <a:rPr lang="en-US" sz="2400" kern="1200" dirty="0"/>
            <a:t> Back Better</a:t>
          </a:r>
          <a:endParaRPr lang="en-US" sz="2400" kern="1200" dirty="0">
            <a:latin typeface="Calibri Light" panose="020F0302020204030204"/>
          </a:endParaRPr>
        </a:p>
      </dsp:txBody>
      <dsp:txXfrm>
        <a:off x="28100" y="416130"/>
        <a:ext cx="6291074" cy="519439"/>
      </dsp:txXfrm>
    </dsp:sp>
    <dsp:sp modelId="{DFB9C7DC-9D7F-4618-AB8C-F0CBD12A4BC9}">
      <dsp:nvSpPr>
        <dsp:cNvPr id="0" name=""/>
        <dsp:cNvSpPr/>
      </dsp:nvSpPr>
      <dsp:spPr>
        <a:xfrm>
          <a:off x="0" y="963670"/>
          <a:ext cx="6347274" cy="124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1526"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en-US" sz="1900" kern="1200" dirty="0">
              <a:latin typeface="Calibri Light" panose="020F0302020204030204"/>
            </a:rPr>
            <a:t>Senate negotiations continue. </a:t>
          </a:r>
        </a:p>
        <a:p>
          <a:pPr marL="171450" lvl="1" indent="-171450" algn="l" defTabSz="844550" rtl="0">
            <a:lnSpc>
              <a:spcPct val="90000"/>
            </a:lnSpc>
            <a:spcBef>
              <a:spcPct val="0"/>
            </a:spcBef>
            <a:spcAft>
              <a:spcPct val="20000"/>
            </a:spcAft>
            <a:buChar char="•"/>
          </a:pPr>
          <a:r>
            <a:rPr lang="en-US" sz="1900" kern="1200" dirty="0">
              <a:latin typeface="Calibri Light" panose="020F0302020204030204"/>
            </a:rPr>
            <a:t>BBB Priorities included in the State of the Union Address.</a:t>
          </a:r>
        </a:p>
        <a:p>
          <a:pPr marL="171450" lvl="1" indent="-171450" algn="l" defTabSz="844550" rtl="0">
            <a:lnSpc>
              <a:spcPct val="90000"/>
            </a:lnSpc>
            <a:spcBef>
              <a:spcPct val="0"/>
            </a:spcBef>
            <a:spcAft>
              <a:spcPct val="20000"/>
            </a:spcAft>
            <a:buChar char="•"/>
          </a:pPr>
          <a:r>
            <a:rPr lang="en-US" sz="1900" kern="1200" dirty="0">
              <a:latin typeface="Calibri Light" panose="020F0302020204030204"/>
            </a:rPr>
            <a:t>Pushed back to April to allow time for FY22 appropriations omnibus and Supreme Court confirmation. </a:t>
          </a:r>
          <a:endParaRPr lang="en-US" sz="1900" kern="1200" dirty="0"/>
        </a:p>
      </dsp:txBody>
      <dsp:txXfrm>
        <a:off x="0" y="963670"/>
        <a:ext cx="6347274" cy="1242000"/>
      </dsp:txXfrm>
    </dsp:sp>
    <dsp:sp modelId="{F0A09D97-5611-4570-AF96-E3F5D998AD80}">
      <dsp:nvSpPr>
        <dsp:cNvPr id="0" name=""/>
        <dsp:cNvSpPr/>
      </dsp:nvSpPr>
      <dsp:spPr>
        <a:xfrm>
          <a:off x="0" y="2205670"/>
          <a:ext cx="6347274" cy="575639"/>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dirty="0">
              <a:latin typeface="Calibri Light" panose="020F0302020204030204"/>
            </a:rPr>
            <a:t>Appropriations FY2022 </a:t>
          </a:r>
        </a:p>
      </dsp:txBody>
      <dsp:txXfrm>
        <a:off x="28100" y="2233770"/>
        <a:ext cx="6291074" cy="519439"/>
      </dsp:txXfrm>
    </dsp:sp>
    <dsp:sp modelId="{E25F8F9E-1210-4FBA-AE44-09330111A461}">
      <dsp:nvSpPr>
        <dsp:cNvPr id="0" name=""/>
        <dsp:cNvSpPr/>
      </dsp:nvSpPr>
      <dsp:spPr>
        <a:xfrm>
          <a:off x="0" y="2781310"/>
          <a:ext cx="6347274" cy="1788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1526"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en-US" sz="1900" kern="1200" dirty="0">
              <a:latin typeface="Calibri Light" panose="020F0302020204030204"/>
            </a:rPr>
            <a:t>CR Deadline March 11.</a:t>
          </a:r>
        </a:p>
        <a:p>
          <a:pPr marL="171450" lvl="1" indent="-171450" algn="l" defTabSz="844550" rtl="0">
            <a:lnSpc>
              <a:spcPct val="90000"/>
            </a:lnSpc>
            <a:spcBef>
              <a:spcPct val="0"/>
            </a:spcBef>
            <a:spcAft>
              <a:spcPct val="20000"/>
            </a:spcAft>
            <a:buChar char="•"/>
          </a:pPr>
          <a:r>
            <a:rPr lang="en-US" sz="1900" kern="1200" dirty="0">
              <a:latin typeface="Calibri Light" panose="020F0302020204030204"/>
            </a:rPr>
            <a:t>House expected to vote March 8. Senate less optimistic about March 11.</a:t>
          </a:r>
        </a:p>
        <a:p>
          <a:pPr marL="171450" lvl="1" indent="-171450" algn="l" defTabSz="844550" rtl="0">
            <a:lnSpc>
              <a:spcPct val="90000"/>
            </a:lnSpc>
            <a:spcBef>
              <a:spcPct val="0"/>
            </a:spcBef>
            <a:spcAft>
              <a:spcPct val="20000"/>
            </a:spcAft>
            <a:buChar char="•"/>
          </a:pPr>
          <a:r>
            <a:rPr lang="en-US" sz="1900" kern="1200" dirty="0">
              <a:latin typeface="Calibri Light" panose="020F0302020204030204"/>
            </a:rPr>
            <a:t>Complicating factors: </a:t>
          </a:r>
          <a:r>
            <a:rPr lang="en-US" sz="1900" kern="1200" dirty="0"/>
            <a:t>whether supplemental funding for Ukraine, COVID-19 or natural disasters would be added to the omnibus or considered separately.</a:t>
          </a:r>
          <a:r>
            <a:rPr lang="en-US" sz="1900" kern="1200" dirty="0">
              <a:latin typeface="Calibri Light" panose="020F0302020204030204"/>
            </a:rPr>
            <a:t> </a:t>
          </a:r>
          <a:endParaRPr lang="en-US" sz="1900" kern="1200" dirty="0"/>
        </a:p>
      </dsp:txBody>
      <dsp:txXfrm>
        <a:off x="0" y="2781310"/>
        <a:ext cx="6347274" cy="1788480"/>
      </dsp:txXfrm>
    </dsp:sp>
    <dsp:sp modelId="{BFF62730-5DFF-43F9-A70A-2D47965CA497}">
      <dsp:nvSpPr>
        <dsp:cNvPr id="0" name=""/>
        <dsp:cNvSpPr/>
      </dsp:nvSpPr>
      <dsp:spPr>
        <a:xfrm>
          <a:off x="0" y="4569790"/>
          <a:ext cx="6347274" cy="57563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dirty="0">
              <a:latin typeface="Calibri Light" panose="020F0302020204030204"/>
            </a:rPr>
            <a:t>Appropriations FY2023</a:t>
          </a:r>
        </a:p>
      </dsp:txBody>
      <dsp:txXfrm>
        <a:off x="28100" y="4597890"/>
        <a:ext cx="6291074" cy="519439"/>
      </dsp:txXfrm>
    </dsp:sp>
    <dsp:sp modelId="{7332BCC2-E979-4AB8-A2ED-3580ADEE079A}">
      <dsp:nvSpPr>
        <dsp:cNvPr id="0" name=""/>
        <dsp:cNvSpPr/>
      </dsp:nvSpPr>
      <dsp:spPr>
        <a:xfrm>
          <a:off x="0" y="5145430"/>
          <a:ext cx="6347274" cy="919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1526"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en-US" sz="1900" kern="1200" dirty="0"/>
            <a:t>FY23 Budget </a:t>
          </a:r>
          <a:r>
            <a:rPr lang="en-US" sz="1900" kern="1200" dirty="0">
              <a:latin typeface="Calibri Light" panose="020F0302020204030204"/>
            </a:rPr>
            <a:t>likely</a:t>
          </a:r>
          <a:r>
            <a:rPr lang="en-US" sz="1900" kern="1200" dirty="0"/>
            <a:t> to be Released in </a:t>
          </a:r>
          <a:r>
            <a:rPr lang="en-US" sz="1900" kern="1200" dirty="0">
              <a:latin typeface="Calibri Light" panose="020F0302020204030204"/>
            </a:rPr>
            <a:t>late</a:t>
          </a:r>
          <a:r>
            <a:rPr lang="en-US" sz="1900" kern="1200" dirty="0"/>
            <a:t> March or </a:t>
          </a:r>
          <a:r>
            <a:rPr lang="en-US" sz="1900" kern="1200" dirty="0">
              <a:latin typeface="Calibri Light" panose="020F0302020204030204"/>
            </a:rPr>
            <a:t>April.  </a:t>
          </a:r>
        </a:p>
        <a:p>
          <a:pPr marL="171450" lvl="1" indent="-171450" algn="l" defTabSz="844550" rtl="0">
            <a:lnSpc>
              <a:spcPct val="90000"/>
            </a:lnSpc>
            <a:spcBef>
              <a:spcPct val="0"/>
            </a:spcBef>
            <a:spcAft>
              <a:spcPct val="20000"/>
            </a:spcAft>
            <a:buChar char="•"/>
          </a:pPr>
          <a:r>
            <a:rPr lang="en-US" sz="1900" kern="1200" dirty="0">
              <a:latin typeface="Calibri Light" panose="020F0302020204030204"/>
            </a:rPr>
            <a:t>ED's survey</a:t>
          </a:r>
          <a:r>
            <a:rPr lang="en-US" sz="1900" b="0" u="sng" kern="1200" dirty="0">
              <a:latin typeface="Calibri Light" panose="020F0302020204030204"/>
            </a:rPr>
            <a:t> </a:t>
          </a:r>
          <a:r>
            <a:rPr lang="en-US" sz="1900" b="0" u="sng" kern="1200" dirty="0"/>
            <a:t>at </a:t>
          </a:r>
          <a:r>
            <a:rPr lang="en-US" sz="1900" b="0" u="sng" kern="1200" dirty="0">
              <a:hlinkClick xmlns:r="http://schemas.openxmlformats.org/officeDocument/2006/relationships" r:id="rId1"/>
            </a:rPr>
            <a:t>https://www.surveymonkey.com/r/Z83HV2T</a:t>
          </a:r>
          <a:r>
            <a:rPr lang="en-US" sz="1900" b="0" u="sng" kern="1200" dirty="0"/>
            <a:t> </a:t>
          </a:r>
          <a:endParaRPr lang="en-US" sz="1900" kern="1200" dirty="0"/>
        </a:p>
      </dsp:txBody>
      <dsp:txXfrm>
        <a:off x="0" y="5145430"/>
        <a:ext cx="6347274" cy="9190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C168D5-8E75-4666-A2AC-C92FFD80B5AF}">
      <dsp:nvSpPr>
        <dsp:cNvPr id="0" name=""/>
        <dsp:cNvSpPr/>
      </dsp:nvSpPr>
      <dsp:spPr>
        <a:xfrm>
          <a:off x="877" y="285951"/>
          <a:ext cx="3552199" cy="4262639"/>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0878" tIns="0" rIns="350878" bIns="330200" numCol="1" spcCol="1270" anchor="t" anchorCtr="0">
          <a:noAutofit/>
        </a:bodyPr>
        <a:lstStyle/>
        <a:p>
          <a:pPr marL="0" lvl="0" indent="0" algn="l" defTabSz="1022350" rtl="0">
            <a:lnSpc>
              <a:spcPct val="90000"/>
            </a:lnSpc>
            <a:spcBef>
              <a:spcPct val="0"/>
            </a:spcBef>
            <a:spcAft>
              <a:spcPct val="35000"/>
            </a:spcAft>
            <a:buNone/>
          </a:pPr>
          <a:r>
            <a:rPr lang="en-US" sz="2300" kern="1200" dirty="0">
              <a:latin typeface="Calibri Light" panose="020F0302020204030204"/>
            </a:rPr>
            <a:t>March 7</a:t>
          </a:r>
          <a:endParaRPr lang="en-US" sz="2300" kern="1200" dirty="0"/>
        </a:p>
        <a:p>
          <a:pPr marL="171450" lvl="1" indent="-171450" algn="l" defTabSz="800100" rtl="0">
            <a:lnSpc>
              <a:spcPct val="90000"/>
            </a:lnSpc>
            <a:spcBef>
              <a:spcPct val="0"/>
            </a:spcBef>
            <a:spcAft>
              <a:spcPct val="15000"/>
            </a:spcAft>
            <a:buChar char="•"/>
          </a:pPr>
          <a:r>
            <a:rPr lang="en-US" sz="1800" kern="1200" dirty="0">
              <a:latin typeface="Calibri Light" panose="020F0302020204030204"/>
            </a:rPr>
            <a:t>Rep. Cline (VA)</a:t>
          </a:r>
          <a:endParaRPr lang="en-US" sz="1800" kern="1200" dirty="0"/>
        </a:p>
        <a:p>
          <a:pPr marL="171450" lvl="1" indent="-171450" algn="l" defTabSz="800100" rtl="0">
            <a:lnSpc>
              <a:spcPct val="90000"/>
            </a:lnSpc>
            <a:spcBef>
              <a:spcPct val="0"/>
            </a:spcBef>
            <a:spcAft>
              <a:spcPct val="15000"/>
            </a:spcAft>
            <a:buChar char="•"/>
          </a:pPr>
          <a:r>
            <a:rPr lang="en-US" sz="1800" kern="1200" dirty="0">
              <a:latin typeface="Calibri Light" panose="020F0302020204030204"/>
            </a:rPr>
            <a:t>Sen. Shaheen (NH)</a:t>
          </a:r>
          <a:endParaRPr lang="en-US" sz="1800" kern="1200" dirty="0"/>
        </a:p>
        <a:p>
          <a:pPr marL="171450" lvl="1" indent="-171450" algn="l" defTabSz="800100" rtl="0">
            <a:lnSpc>
              <a:spcPct val="90000"/>
            </a:lnSpc>
            <a:spcBef>
              <a:spcPct val="0"/>
            </a:spcBef>
            <a:spcAft>
              <a:spcPct val="15000"/>
            </a:spcAft>
            <a:buChar char="•"/>
          </a:pPr>
          <a:r>
            <a:rPr lang="en-US" sz="1800" kern="1200" dirty="0">
              <a:latin typeface="Calibri Light" panose="020F0302020204030204"/>
            </a:rPr>
            <a:t>Sen. Schatz (HI)</a:t>
          </a:r>
          <a:endParaRPr lang="en-US" sz="1800" kern="1200" dirty="0"/>
        </a:p>
        <a:p>
          <a:pPr marL="171450" lvl="1" indent="-171450" algn="l" defTabSz="800100" rtl="0">
            <a:lnSpc>
              <a:spcPct val="90000"/>
            </a:lnSpc>
            <a:spcBef>
              <a:spcPct val="0"/>
            </a:spcBef>
            <a:spcAft>
              <a:spcPct val="15000"/>
            </a:spcAft>
            <a:buChar char="•"/>
          </a:pPr>
          <a:r>
            <a:rPr lang="en-US" sz="1800" kern="1200" dirty="0">
              <a:latin typeface="Calibri Light" panose="020F0302020204030204"/>
            </a:rPr>
            <a:t>Roybal-Allard (CA)</a:t>
          </a:r>
        </a:p>
      </dsp:txBody>
      <dsp:txXfrm>
        <a:off x="877" y="1991007"/>
        <a:ext cx="3552199" cy="2557583"/>
      </dsp:txXfrm>
    </dsp:sp>
    <dsp:sp modelId="{F1CC41A7-EA8E-4059-A7EE-D2ECC8357E0F}">
      <dsp:nvSpPr>
        <dsp:cNvPr id="0" name=""/>
        <dsp:cNvSpPr/>
      </dsp:nvSpPr>
      <dsp:spPr>
        <a:xfrm>
          <a:off x="877" y="285951"/>
          <a:ext cx="3552199" cy="170505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50878" tIns="165100" rIns="350878" bIns="165100" numCol="1" spcCol="1270" anchor="ctr" anchorCtr="0">
          <a:noAutofit/>
        </a:bodyPr>
        <a:lstStyle/>
        <a:p>
          <a:pPr marL="0" lvl="0" indent="0" algn="l" defTabSz="1822450">
            <a:lnSpc>
              <a:spcPct val="90000"/>
            </a:lnSpc>
            <a:spcBef>
              <a:spcPct val="0"/>
            </a:spcBef>
            <a:spcAft>
              <a:spcPct val="35000"/>
            </a:spcAft>
            <a:buNone/>
          </a:pPr>
          <a:r>
            <a:rPr lang="en-US" sz="4100" kern="1200"/>
            <a:t>01</a:t>
          </a:r>
        </a:p>
      </dsp:txBody>
      <dsp:txXfrm>
        <a:off x="877" y="285951"/>
        <a:ext cx="3552199" cy="1705055"/>
      </dsp:txXfrm>
    </dsp:sp>
    <dsp:sp modelId="{6B20EAB8-F5F1-4B46-8F71-102BBC770985}">
      <dsp:nvSpPr>
        <dsp:cNvPr id="0" name=""/>
        <dsp:cNvSpPr/>
      </dsp:nvSpPr>
      <dsp:spPr>
        <a:xfrm>
          <a:off x="3837252" y="285951"/>
          <a:ext cx="3552199" cy="4262639"/>
        </a:xfrm>
        <a:prstGeom prst="rect">
          <a:avLst/>
        </a:prstGeom>
        <a:solidFill>
          <a:schemeClr val="accent5">
            <a:hueOff val="-3379271"/>
            <a:satOff val="-8710"/>
            <a:lumOff val="-5883"/>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0878" tIns="0" rIns="350878" bIns="330200" numCol="1" spcCol="1270" anchor="t" anchorCtr="0">
          <a:noAutofit/>
        </a:bodyPr>
        <a:lstStyle/>
        <a:p>
          <a:pPr marL="0" lvl="0" indent="0" algn="l" defTabSz="1022350" rtl="0">
            <a:lnSpc>
              <a:spcPct val="90000"/>
            </a:lnSpc>
            <a:spcBef>
              <a:spcPct val="0"/>
            </a:spcBef>
            <a:spcAft>
              <a:spcPct val="35000"/>
            </a:spcAft>
            <a:buNone/>
          </a:pPr>
          <a:r>
            <a:rPr lang="en-US" sz="2300" kern="1200" dirty="0">
              <a:latin typeface="Calibri Light" panose="020F0302020204030204"/>
            </a:rPr>
            <a:t>March 8</a:t>
          </a:r>
          <a:endParaRPr lang="en-US" sz="2300" kern="1200" dirty="0"/>
        </a:p>
        <a:p>
          <a:pPr marL="171450" lvl="1" indent="-171450" algn="l" defTabSz="800100" rtl="0">
            <a:lnSpc>
              <a:spcPct val="90000"/>
            </a:lnSpc>
            <a:spcBef>
              <a:spcPct val="0"/>
            </a:spcBef>
            <a:spcAft>
              <a:spcPct val="15000"/>
            </a:spcAft>
            <a:buChar char="•"/>
          </a:pPr>
          <a:r>
            <a:rPr lang="en-US" sz="1800" kern="1200" dirty="0">
              <a:latin typeface="Calibri Light" panose="020F0302020204030204"/>
            </a:rPr>
            <a:t>Rep. DeLauro (CT)</a:t>
          </a:r>
          <a:endParaRPr lang="en-US" sz="1800" kern="1200" dirty="0"/>
        </a:p>
        <a:p>
          <a:pPr marL="171450" lvl="1" indent="-171450" algn="l" defTabSz="800100" rtl="0">
            <a:lnSpc>
              <a:spcPct val="90000"/>
            </a:lnSpc>
            <a:spcBef>
              <a:spcPct val="0"/>
            </a:spcBef>
            <a:spcAft>
              <a:spcPct val="15000"/>
            </a:spcAft>
            <a:buChar char="•"/>
          </a:pPr>
          <a:r>
            <a:rPr lang="en-US" sz="1800" kern="1200" dirty="0">
              <a:latin typeface="Calibri Light" panose="020F0302020204030204"/>
            </a:rPr>
            <a:t>Sen. Murphy (CT)</a:t>
          </a:r>
        </a:p>
        <a:p>
          <a:pPr marL="171450" lvl="1" indent="-171450" algn="l" defTabSz="800100" rtl="0">
            <a:lnSpc>
              <a:spcPct val="90000"/>
            </a:lnSpc>
            <a:spcBef>
              <a:spcPct val="0"/>
            </a:spcBef>
            <a:spcAft>
              <a:spcPct val="15000"/>
            </a:spcAft>
            <a:buChar char="•"/>
          </a:pPr>
          <a:r>
            <a:rPr lang="en-US" sz="1800" kern="1200" dirty="0">
              <a:latin typeface="Calibri Light" panose="020F0302020204030204"/>
            </a:rPr>
            <a:t>Sen. Baldwin (WI)</a:t>
          </a:r>
        </a:p>
        <a:p>
          <a:pPr marL="171450" lvl="1" indent="-171450" algn="l" defTabSz="800100" rtl="0">
            <a:lnSpc>
              <a:spcPct val="90000"/>
            </a:lnSpc>
            <a:spcBef>
              <a:spcPct val="0"/>
            </a:spcBef>
            <a:spcAft>
              <a:spcPct val="15000"/>
            </a:spcAft>
            <a:buChar char="•"/>
          </a:pPr>
          <a:r>
            <a:rPr lang="en-US" sz="1800" kern="1200" dirty="0">
              <a:latin typeface="Calibri Light" panose="020F0302020204030204"/>
            </a:rPr>
            <a:t>Rep. </a:t>
          </a:r>
          <a:r>
            <a:rPr lang="en-US" sz="1800" kern="1200" dirty="0"/>
            <a:t>Fleischmann </a:t>
          </a:r>
          <a:r>
            <a:rPr lang="en-US" sz="1800" kern="1200" dirty="0">
              <a:latin typeface="Calibri Light" panose="020F0302020204030204"/>
            </a:rPr>
            <a:t>(TN)</a:t>
          </a:r>
        </a:p>
      </dsp:txBody>
      <dsp:txXfrm>
        <a:off x="3837252" y="1991007"/>
        <a:ext cx="3552199" cy="2557583"/>
      </dsp:txXfrm>
    </dsp:sp>
    <dsp:sp modelId="{F7A19958-18C4-4D95-960E-B31A3E352A41}">
      <dsp:nvSpPr>
        <dsp:cNvPr id="0" name=""/>
        <dsp:cNvSpPr/>
      </dsp:nvSpPr>
      <dsp:spPr>
        <a:xfrm>
          <a:off x="3837252" y="285951"/>
          <a:ext cx="3552199" cy="170505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50878" tIns="165100" rIns="350878" bIns="165100" numCol="1" spcCol="1270" anchor="ctr" anchorCtr="0">
          <a:noAutofit/>
        </a:bodyPr>
        <a:lstStyle/>
        <a:p>
          <a:pPr marL="0" lvl="0" indent="0" algn="l" defTabSz="1822450">
            <a:lnSpc>
              <a:spcPct val="90000"/>
            </a:lnSpc>
            <a:spcBef>
              <a:spcPct val="0"/>
            </a:spcBef>
            <a:spcAft>
              <a:spcPct val="35000"/>
            </a:spcAft>
            <a:buNone/>
          </a:pPr>
          <a:r>
            <a:rPr lang="en-US" sz="4100" kern="1200"/>
            <a:t>02</a:t>
          </a:r>
        </a:p>
      </dsp:txBody>
      <dsp:txXfrm>
        <a:off x="3837252" y="285951"/>
        <a:ext cx="3552199" cy="1705055"/>
      </dsp:txXfrm>
    </dsp:sp>
    <dsp:sp modelId="{C7D40741-1317-4217-B276-779E39638204}">
      <dsp:nvSpPr>
        <dsp:cNvPr id="0" name=""/>
        <dsp:cNvSpPr/>
      </dsp:nvSpPr>
      <dsp:spPr>
        <a:xfrm>
          <a:off x="7673627" y="285951"/>
          <a:ext cx="3552199" cy="4262639"/>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0878" tIns="0" rIns="350878" bIns="330200" numCol="1" spcCol="1270" anchor="t" anchorCtr="0">
          <a:noAutofit/>
        </a:bodyPr>
        <a:lstStyle/>
        <a:p>
          <a:pPr marL="0" lvl="0" indent="0" algn="l" defTabSz="1022350" rtl="0">
            <a:lnSpc>
              <a:spcPct val="90000"/>
            </a:lnSpc>
            <a:spcBef>
              <a:spcPct val="0"/>
            </a:spcBef>
            <a:spcAft>
              <a:spcPct val="35000"/>
            </a:spcAft>
            <a:buNone/>
          </a:pPr>
          <a:r>
            <a:rPr lang="en-US" sz="2300" kern="1200" dirty="0">
              <a:latin typeface="Calibri Light" panose="020F0302020204030204"/>
            </a:rPr>
            <a:t>March 9</a:t>
          </a:r>
        </a:p>
        <a:p>
          <a:pPr marL="171450" lvl="1" indent="-171450" algn="l" defTabSz="800100" rtl="0">
            <a:lnSpc>
              <a:spcPct val="90000"/>
            </a:lnSpc>
            <a:spcBef>
              <a:spcPct val="0"/>
            </a:spcBef>
            <a:spcAft>
              <a:spcPct val="15000"/>
            </a:spcAft>
            <a:buChar char="•"/>
          </a:pPr>
          <a:r>
            <a:rPr lang="en-US" sz="1800" kern="1200" dirty="0">
              <a:latin typeface="Calibri Light" panose="020F0302020204030204"/>
            </a:rPr>
            <a:t>Sen. Durbin (IL)</a:t>
          </a:r>
          <a:endParaRPr lang="en-US" sz="1800" kern="1200" dirty="0"/>
        </a:p>
        <a:p>
          <a:pPr marL="171450" lvl="1" indent="-171450" algn="l" defTabSz="800100" rtl="0">
            <a:lnSpc>
              <a:spcPct val="90000"/>
            </a:lnSpc>
            <a:spcBef>
              <a:spcPct val="0"/>
            </a:spcBef>
            <a:spcAft>
              <a:spcPct val="15000"/>
            </a:spcAft>
            <a:buChar char="•"/>
          </a:pPr>
          <a:r>
            <a:rPr lang="en-US" sz="1800" kern="1200" dirty="0">
              <a:latin typeface="Calibri Light" panose="020F0302020204030204"/>
            </a:rPr>
            <a:t>Rep. Harris (MD)</a:t>
          </a:r>
        </a:p>
        <a:p>
          <a:pPr marL="171450" lvl="1" indent="-171450" algn="l" defTabSz="800100" rtl="0">
            <a:lnSpc>
              <a:spcPct val="90000"/>
            </a:lnSpc>
            <a:spcBef>
              <a:spcPct val="0"/>
            </a:spcBef>
            <a:spcAft>
              <a:spcPct val="15000"/>
            </a:spcAft>
            <a:buChar char="•"/>
          </a:pPr>
          <a:r>
            <a:rPr lang="en-US" sz="1800" kern="1200" dirty="0">
              <a:latin typeface="Calibri Light" panose="020F0302020204030204"/>
            </a:rPr>
            <a:t>Rep. Clark (MA)</a:t>
          </a:r>
        </a:p>
        <a:p>
          <a:pPr marL="171450" lvl="1" indent="-171450" algn="l" defTabSz="800100" rtl="0">
            <a:lnSpc>
              <a:spcPct val="90000"/>
            </a:lnSpc>
            <a:spcBef>
              <a:spcPct val="0"/>
            </a:spcBef>
            <a:spcAft>
              <a:spcPct val="15000"/>
            </a:spcAft>
            <a:buChar char="•"/>
          </a:pPr>
          <a:r>
            <a:rPr lang="en-US" sz="1800" kern="1200" dirty="0">
              <a:latin typeface="Calibri Light" panose="020F0302020204030204"/>
            </a:rPr>
            <a:t>Rep. Pocan (WI)</a:t>
          </a:r>
        </a:p>
        <a:p>
          <a:pPr marL="171450" lvl="1" indent="-171450" algn="l" defTabSz="800100" rtl="0">
            <a:lnSpc>
              <a:spcPct val="90000"/>
            </a:lnSpc>
            <a:spcBef>
              <a:spcPct val="0"/>
            </a:spcBef>
            <a:spcAft>
              <a:spcPct val="15000"/>
            </a:spcAft>
            <a:buChar char="•"/>
          </a:pPr>
          <a:r>
            <a:rPr lang="en-US" sz="1800" kern="1200" dirty="0">
              <a:latin typeface="Calibri Light" panose="020F0302020204030204"/>
            </a:rPr>
            <a:t>Sen. Manchin (WV)</a:t>
          </a:r>
        </a:p>
        <a:p>
          <a:pPr marL="171450" lvl="1" indent="-171450" algn="l" defTabSz="800100" rtl="0">
            <a:lnSpc>
              <a:spcPct val="90000"/>
            </a:lnSpc>
            <a:spcBef>
              <a:spcPct val="0"/>
            </a:spcBef>
            <a:spcAft>
              <a:spcPct val="15000"/>
            </a:spcAft>
            <a:buChar char="•"/>
          </a:pPr>
          <a:r>
            <a:rPr lang="en-US" sz="1800" kern="1200" dirty="0">
              <a:latin typeface="Calibri Light" panose="020F0302020204030204"/>
            </a:rPr>
            <a:t>Sen. Capito (WV)</a:t>
          </a:r>
        </a:p>
      </dsp:txBody>
      <dsp:txXfrm>
        <a:off x="7673627" y="1991007"/>
        <a:ext cx="3552199" cy="2557583"/>
      </dsp:txXfrm>
    </dsp:sp>
    <dsp:sp modelId="{BB94D1DB-F7D6-48FE-8AEF-2D539DE4B6FC}">
      <dsp:nvSpPr>
        <dsp:cNvPr id="0" name=""/>
        <dsp:cNvSpPr/>
      </dsp:nvSpPr>
      <dsp:spPr>
        <a:xfrm>
          <a:off x="7673627" y="285951"/>
          <a:ext cx="3552199" cy="170505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50878" tIns="165100" rIns="350878" bIns="165100" numCol="1" spcCol="1270" anchor="ctr" anchorCtr="0">
          <a:noAutofit/>
        </a:bodyPr>
        <a:lstStyle/>
        <a:p>
          <a:pPr marL="0" lvl="0" indent="0" algn="l" defTabSz="1822450">
            <a:lnSpc>
              <a:spcPct val="90000"/>
            </a:lnSpc>
            <a:spcBef>
              <a:spcPct val="0"/>
            </a:spcBef>
            <a:spcAft>
              <a:spcPct val="35000"/>
            </a:spcAft>
            <a:buNone/>
          </a:pPr>
          <a:r>
            <a:rPr lang="en-US" sz="4100" kern="1200"/>
            <a:t>03</a:t>
          </a:r>
        </a:p>
        <a:p>
          <a:pPr marL="0" lvl="0" indent="0" algn="l" defTabSz="1822450">
            <a:lnSpc>
              <a:spcPct val="90000"/>
            </a:lnSpc>
            <a:spcBef>
              <a:spcPct val="0"/>
            </a:spcBef>
            <a:spcAft>
              <a:spcPct val="35000"/>
            </a:spcAft>
            <a:buNone/>
          </a:pPr>
          <a:endParaRPr lang="en-US" sz="4100" kern="1200"/>
        </a:p>
      </dsp:txBody>
      <dsp:txXfrm>
        <a:off x="7673627" y="285951"/>
        <a:ext cx="3552199" cy="170505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1-05T19:08:28.419"/>
    </inkml:context>
    <inkml:brush xml:id="br0">
      <inkml:brushProperty name="width" value="0.1" units="cm"/>
      <inkml:brushProperty name="height" value="0.1" units="cm"/>
    </inkml:brush>
  </inkml:definitions>
  <inkml:trace contextRef="#ctx0" brushRef="#br0">23781 14780 16383 0 0,'0'0'0'0'0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1-05T19:08:28.420"/>
    </inkml:context>
    <inkml:brush xml:id="br0">
      <inkml:brushProperty name="width" value="0.1" units="cm"/>
      <inkml:brushProperty name="height" value="0.1" units="cm"/>
    </inkml:brush>
  </inkml:definitions>
  <inkml:trace contextRef="#ctx0" brushRef="#br0">23705 14275 16383 0 0,'0'0'0'0'0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1-05T19:08:28.421"/>
    </inkml:context>
    <inkml:brush xml:id="br0">
      <inkml:brushProperty name="width" value="0.1" units="cm"/>
      <inkml:brushProperty name="height" value="0.1" units="cm"/>
    </inkml:brush>
  </inkml:definitions>
  <inkml:trace contextRef="#ctx0" brushRef="#br0">23705 14279 16383 0 0,'0'0'0'0'0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1-05T19:08:28.422"/>
    </inkml:context>
    <inkml:brush xml:id="br0">
      <inkml:brushProperty name="width" value="0.1" units="cm"/>
      <inkml:brushProperty name="height" value="0.1" units="cm"/>
    </inkml:brush>
  </inkml:definitions>
  <inkml:trace contextRef="#ctx0" brushRef="#br0">23705 14279 16383 0 0,'0'0'0'0'0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1-05T19:08:28.423"/>
    </inkml:context>
    <inkml:brush xml:id="br0">
      <inkml:brushProperty name="width" value="0.1" units="cm"/>
      <inkml:brushProperty name="height" value="0.1" units="cm"/>
    </inkml:brush>
  </inkml:definitions>
  <inkml:trace contextRef="#ctx0" brushRef="#br0">27172 12719 16383 0 0,'0'0'0'0'0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1-05T19:08:28.424"/>
    </inkml:context>
    <inkml:brush xml:id="br0">
      <inkml:brushProperty name="width" value="0.1" units="cm"/>
      <inkml:brushProperty name="height" value="0.1" units="cm"/>
    </inkml:brush>
  </inkml:definitions>
  <inkml:trace contextRef="#ctx0" brushRef="#br0">27118 12944 16383 0 0,'0'0'0'0'0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1-05T19:08:28.425"/>
    </inkml:context>
    <inkml:brush xml:id="br0">
      <inkml:brushProperty name="width" value="0.1" units="cm"/>
      <inkml:brushProperty name="height" value="0.1" units="cm"/>
    </inkml:brush>
  </inkml:definitions>
  <inkml:trace contextRef="#ctx0" brushRef="#br0">27118 12944 16383 0 0,'0'0'0'0'0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1-05T19:08:28.426"/>
    </inkml:context>
    <inkml:brush xml:id="br0">
      <inkml:brushProperty name="width" value="0.1" units="cm"/>
      <inkml:brushProperty name="height" value="0.1" units="cm"/>
    </inkml:brush>
  </inkml:definitions>
  <inkml:trace contextRef="#ctx0" brushRef="#br0">27577 15055 16383 0 0,'0'0'0'0'0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B1BACB-5205-46D5-BB5B-935E3E9604E8}" type="datetimeFigureOut">
              <a:rPr lang="en-US"/>
              <a:t>3/2/2022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29396C-6704-4805-B01C-B1E51C0A9950}" type="slidenum">
              <a:rPr lang="en-US"/>
              <a:t>‹#›</a:t>
            </a:fld>
            <a:endParaRPr lang="en-US"/>
          </a:p>
        </p:txBody>
      </p:sp>
    </p:spTree>
    <p:extLst>
      <p:ext uri="{BB962C8B-B14F-4D97-AF65-F5344CB8AC3E}">
        <p14:creationId xmlns:p14="http://schemas.microsoft.com/office/powerpoint/2010/main" val="21022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F529396C-6704-4805-B01C-B1E51C0A9950}" type="slidenum">
              <a:rPr lang="en-US"/>
              <a:t>2</a:t>
            </a:fld>
            <a:endParaRPr lang="en-US"/>
          </a:p>
        </p:txBody>
      </p:sp>
    </p:spTree>
    <p:extLst>
      <p:ext uri="{BB962C8B-B14F-4D97-AF65-F5344CB8AC3E}">
        <p14:creationId xmlns:p14="http://schemas.microsoft.com/office/powerpoint/2010/main" val="1785787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3/2/2022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3/2/2022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3/2/2022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3/2/2022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customXml" Target="../ink/ink1.xml"/><Relationship Id="rId13" Type="http://schemas.openxmlformats.org/officeDocument/2006/relationships/customXml" Target="../ink/ink5.xml"/><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customXml" Target="../ink/ink4.xml"/><Relationship Id="rId2" Type="http://schemas.openxmlformats.org/officeDocument/2006/relationships/notesSlide" Target="../notesSlides/notesSlide1.xml"/><Relationship Id="rId16" Type="http://schemas.openxmlformats.org/officeDocument/2006/relationships/customXml" Target="../ink/ink8.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customXml" Target="../ink/ink3.xml"/><Relationship Id="rId5" Type="http://schemas.openxmlformats.org/officeDocument/2006/relationships/diagramQuickStyle" Target="../diagrams/quickStyle1.xml"/><Relationship Id="rId15" Type="http://schemas.openxmlformats.org/officeDocument/2006/relationships/customXml" Target="../ink/ink7.xml"/><Relationship Id="rId10" Type="http://schemas.openxmlformats.org/officeDocument/2006/relationships/customXml" Target="../ink/ink2.xml"/><Relationship Id="rId4" Type="http://schemas.openxmlformats.org/officeDocument/2006/relationships/diagramLayout" Target="../diagrams/layout1.xml"/><Relationship Id="rId9" Type="http://schemas.openxmlformats.org/officeDocument/2006/relationships/image" Target="../media/image2.png"/><Relationship Id="rId14" Type="http://schemas.openxmlformats.org/officeDocument/2006/relationships/customXml" Target="../ink/ink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hyperlink" Target="https://www.whitehouse.gov/state-of-the-union-2022/"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bit.ly/3IEwZnM" TargetMode="External"/><Relationship Id="rId2" Type="http://schemas.openxmlformats.org/officeDocument/2006/relationships/hyperlink" Target="https://bit.ly/3tpsoPH"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hyperlink" Target="https://bit.ly/3trhSrg" TargetMode="External"/><Relationship Id="rId2" Type="http://schemas.openxmlformats.org/officeDocument/2006/relationships/hyperlink" Target="https://www.cdc.gov/coronavirus/2019-ncov/prevent-getting-sick/about-face-coverings.html" TargetMode="External"/><Relationship Id="rId1" Type="http://schemas.openxmlformats.org/officeDocument/2006/relationships/slideLayout" Target="../slideLayouts/slideLayout2.xml"/><Relationship Id="rId4" Type="http://schemas.openxmlformats.org/officeDocument/2006/relationships/hyperlink" Target="https://bit.ly/34auTgo"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us02web.zoom.us/j/8215649001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ea typeface="+mj-lt"/>
                <a:cs typeface="+mj-lt"/>
              </a:rPr>
              <a:t>NACDD </a:t>
            </a:r>
            <a:br>
              <a:rPr lang="en-US" dirty="0">
                <a:ea typeface="+mj-lt"/>
                <a:cs typeface="+mj-lt"/>
              </a:rPr>
            </a:br>
            <a:r>
              <a:rPr lang="en-US" dirty="0">
                <a:ea typeface="+mj-lt"/>
                <a:cs typeface="+mj-lt"/>
              </a:rPr>
              <a:t>Policy Update</a:t>
            </a:r>
            <a:br>
              <a:rPr lang="en-US" dirty="0">
                <a:ea typeface="+mj-lt"/>
                <a:cs typeface="+mj-lt"/>
              </a:rPr>
            </a:br>
            <a:r>
              <a:rPr lang="en-US" dirty="0">
                <a:ea typeface="+mj-lt"/>
                <a:cs typeface="+mj-lt"/>
              </a:rPr>
              <a:t>March 2, 2022</a:t>
            </a:r>
            <a:endParaRPr lang="en-US" dirty="0">
              <a:cs typeface="Calibri Light" panose="020F0302020204030204"/>
            </a:endParaRPr>
          </a:p>
        </p:txBody>
      </p:sp>
      <p:sp>
        <p:nvSpPr>
          <p:cNvPr id="3" name="Subtitle 2"/>
          <p:cNvSpPr>
            <a:spLocks noGrp="1"/>
          </p:cNvSpPr>
          <p:nvPr>
            <p:ph type="subTitle" idx="1"/>
          </p:nvPr>
        </p:nvSpPr>
        <p:spPr/>
        <p:txBody>
          <a:bodyPr vert="horz" lIns="91440" tIns="45720" rIns="91440" bIns="45720" rtlCol="0" anchor="t">
            <a:normAutofit/>
          </a:bodyPr>
          <a:lstStyle/>
          <a:p>
            <a:r>
              <a:rPr lang="en-US">
                <a:ea typeface="+mn-lt"/>
                <a:cs typeface="+mn-lt"/>
              </a:rPr>
              <a:t>Erin Prangley, Director, Public Policy</a:t>
            </a:r>
            <a:br>
              <a:rPr lang="en-US">
                <a:ea typeface="+mn-lt"/>
                <a:cs typeface="+mn-lt"/>
              </a:rPr>
            </a:br>
            <a:r>
              <a:rPr lang="en-US">
                <a:ea typeface="+mn-lt"/>
                <a:cs typeface="+mn-lt"/>
              </a:rPr>
              <a:t>National Association of Councils on Developmental Disabilities</a:t>
            </a:r>
            <a:endParaRPr lang="en-US"/>
          </a:p>
        </p:txBody>
      </p:sp>
      <p:pic>
        <p:nvPicPr>
          <p:cNvPr id="4" name="Picture 4" descr="Logo, company name&#10;&#10;Description automatically generated">
            <a:extLst>
              <a:ext uri="{FF2B5EF4-FFF2-40B4-BE49-F238E27FC236}">
                <a16:creationId xmlns:a16="http://schemas.microsoft.com/office/drawing/2014/main" id="{57DEDAD0-4F2C-4498-968B-E4C826F49DC0}"/>
              </a:ext>
            </a:extLst>
          </p:cNvPr>
          <p:cNvPicPr>
            <a:picLocks noChangeAspect="1"/>
          </p:cNvPicPr>
          <p:nvPr/>
        </p:nvPicPr>
        <p:blipFill>
          <a:blip r:embed="rId2"/>
          <a:stretch>
            <a:fillRect/>
          </a:stretch>
        </p:blipFill>
        <p:spPr>
          <a:xfrm>
            <a:off x="3060700" y="4429677"/>
            <a:ext cx="6057900" cy="2240446"/>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17ADD2-A56F-4F8A-8A2C-B1F385B7B6D2}"/>
              </a:ext>
            </a:extLst>
          </p:cNvPr>
          <p:cNvSpPr>
            <a:spLocks noGrp="1"/>
          </p:cNvSpPr>
          <p:nvPr>
            <p:ph type="title"/>
          </p:nvPr>
        </p:nvSpPr>
        <p:spPr>
          <a:xfrm>
            <a:off x="524741" y="620392"/>
            <a:ext cx="3808268" cy="5504688"/>
          </a:xfrm>
        </p:spPr>
        <p:txBody>
          <a:bodyPr>
            <a:normAutofit/>
          </a:bodyPr>
          <a:lstStyle/>
          <a:p>
            <a:r>
              <a:rPr lang="en-US" sz="6000">
                <a:solidFill>
                  <a:schemeClr val="bg1"/>
                </a:solidFill>
                <a:cs typeface="Calibri Light"/>
              </a:rPr>
              <a:t>Legislative Update</a:t>
            </a:r>
            <a:endParaRPr lang="en-US" sz="3600">
              <a:solidFill>
                <a:schemeClr val="bg1"/>
              </a:solidFill>
              <a:cs typeface="Calibri Light"/>
            </a:endParaRPr>
          </a:p>
        </p:txBody>
      </p:sp>
      <p:graphicFrame>
        <p:nvGraphicFramePr>
          <p:cNvPr id="5" name="Content Placeholder 2">
            <a:extLst>
              <a:ext uri="{FF2B5EF4-FFF2-40B4-BE49-F238E27FC236}">
                <a16:creationId xmlns:a16="http://schemas.microsoft.com/office/drawing/2014/main" id="{0CCB6CDB-DD77-4DC7-8C5A-99BCDD365899}"/>
              </a:ext>
            </a:extLst>
          </p:cNvPr>
          <p:cNvGraphicFramePr>
            <a:graphicFrameLocks noGrp="1"/>
          </p:cNvGraphicFramePr>
          <p:nvPr>
            <p:ph idx="1"/>
            <p:extLst>
              <p:ext uri="{D42A27DB-BD31-4B8C-83A1-F6EECF244321}">
                <p14:modId xmlns:p14="http://schemas.microsoft.com/office/powerpoint/2010/main" val="3478457843"/>
              </p:ext>
            </p:extLst>
          </p:nvPr>
        </p:nvGraphicFramePr>
        <p:xfrm>
          <a:off x="5759340" y="202664"/>
          <a:ext cx="6347274" cy="64525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318" name="Rectangle 4317">
            <a:extLst>
              <a:ext uri="{FF2B5EF4-FFF2-40B4-BE49-F238E27FC236}">
                <a16:creationId xmlns:a16="http://schemas.microsoft.com/office/drawing/2014/main" id="{6F8FC799-B89D-41AF-835B-7B472768F4C3}"/>
              </a:ext>
            </a:extLst>
          </p:cNvPr>
          <p:cNvSpPr/>
          <p:nvPr/>
        </p:nvSpPr>
        <p:spPr>
          <a:xfrm>
            <a:off x="5205853" y="2194993"/>
            <a:ext cx="489859" cy="489858"/>
          </a:xfrm>
          <a:prstGeom prst="rect">
            <a:avLst/>
          </a:prstGeom>
          <a:solidFill>
            <a:srgbClr val="FFFF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19" name="Rectangle 4318">
            <a:extLst>
              <a:ext uri="{FF2B5EF4-FFF2-40B4-BE49-F238E27FC236}">
                <a16:creationId xmlns:a16="http://schemas.microsoft.com/office/drawing/2014/main" id="{117E10F7-BCC0-406D-A0D3-CED02F5B9C3A}"/>
              </a:ext>
            </a:extLst>
          </p:cNvPr>
          <p:cNvSpPr/>
          <p:nvPr/>
        </p:nvSpPr>
        <p:spPr>
          <a:xfrm>
            <a:off x="5173889" y="404236"/>
            <a:ext cx="489859" cy="489858"/>
          </a:xfrm>
          <a:prstGeom prst="rect">
            <a:avLst/>
          </a:prstGeom>
          <a:solidFill>
            <a:srgbClr val="FFFF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3600" b="1">
              <a:solidFill>
                <a:schemeClr val="tx1"/>
              </a:solidFill>
              <a:cs typeface="Calibri"/>
            </a:endParaRPr>
          </a:p>
        </p:txBody>
      </p:sp>
      <p:sp>
        <p:nvSpPr>
          <p:cNvPr id="4320" name="Rectangle 4319">
            <a:extLst>
              <a:ext uri="{FF2B5EF4-FFF2-40B4-BE49-F238E27FC236}">
                <a16:creationId xmlns:a16="http://schemas.microsoft.com/office/drawing/2014/main" id="{8FA6B61A-1400-4788-9A3A-B4F90EFD5C8B}"/>
              </a:ext>
            </a:extLst>
          </p:cNvPr>
          <p:cNvSpPr/>
          <p:nvPr/>
        </p:nvSpPr>
        <p:spPr>
          <a:xfrm>
            <a:off x="5202804" y="4715820"/>
            <a:ext cx="489859" cy="489858"/>
          </a:xfrm>
          <a:prstGeom prst="rect">
            <a:avLst/>
          </a:prstGeom>
          <a:solidFill>
            <a:srgbClr val="FFFF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p14="http://schemas.microsoft.com/office/powerpoint/2010/main">
        <mc:Choice Requires="p14">
          <p:contentPart p14:bwMode="auto" r:id="rId8">
            <p14:nvContentPartPr>
              <p14:cNvPr id="8969" name="Ink 8968">
                <a:extLst>
                  <a:ext uri="{FF2B5EF4-FFF2-40B4-BE49-F238E27FC236}">
                    <a16:creationId xmlns:a16="http://schemas.microsoft.com/office/drawing/2014/main" id="{B01650D7-A6C4-47EE-AC0C-DAA26ED82439}"/>
                  </a:ext>
                </a:extLst>
              </p14:cNvPr>
              <p14:cNvContentPartPr/>
              <p14:nvPr/>
            </p14:nvContentPartPr>
            <p14:xfrm>
              <a:off x="6803870" y="5736917"/>
              <a:ext cx="9525" cy="9525"/>
            </p14:xfrm>
          </p:contentPart>
        </mc:Choice>
        <mc:Fallback xmlns="">
          <p:pic>
            <p:nvPicPr>
              <p:cNvPr id="8969" name="Ink 8968">
                <a:extLst>
                  <a:ext uri="{FF2B5EF4-FFF2-40B4-BE49-F238E27FC236}">
                    <a16:creationId xmlns:a16="http://schemas.microsoft.com/office/drawing/2014/main" id="{B01650D7-A6C4-47EE-AC0C-DAA26ED82439}"/>
                  </a:ext>
                </a:extLst>
              </p:cNvPr>
              <p:cNvPicPr/>
              <p:nvPr/>
            </p:nvPicPr>
            <p:blipFill>
              <a:blip r:embed="rId9"/>
              <a:stretch>
                <a:fillRect/>
              </a:stretch>
            </p:blipFill>
            <p:spPr>
              <a:xfrm>
                <a:off x="6327620" y="5260667"/>
                <a:ext cx="952500" cy="9525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8970" name="Ink 8969">
                <a:extLst>
                  <a:ext uri="{FF2B5EF4-FFF2-40B4-BE49-F238E27FC236}">
                    <a16:creationId xmlns:a16="http://schemas.microsoft.com/office/drawing/2014/main" id="{5CB905E0-EA63-474F-9CFF-963CE3AE436B}"/>
                  </a:ext>
                </a:extLst>
              </p14:cNvPr>
              <p14:cNvContentPartPr/>
              <p14:nvPr/>
            </p14:nvContentPartPr>
            <p14:xfrm>
              <a:off x="6773773" y="5538006"/>
              <a:ext cx="9525" cy="9525"/>
            </p14:xfrm>
          </p:contentPart>
        </mc:Choice>
        <mc:Fallback xmlns="">
          <p:pic>
            <p:nvPicPr>
              <p:cNvPr id="8970" name="Ink 8969">
                <a:extLst>
                  <a:ext uri="{FF2B5EF4-FFF2-40B4-BE49-F238E27FC236}">
                    <a16:creationId xmlns:a16="http://schemas.microsoft.com/office/drawing/2014/main" id="{5CB905E0-EA63-474F-9CFF-963CE3AE436B}"/>
                  </a:ext>
                </a:extLst>
              </p:cNvPr>
              <p:cNvPicPr/>
              <p:nvPr/>
            </p:nvPicPr>
            <p:blipFill>
              <a:blip r:embed="rId9"/>
              <a:stretch>
                <a:fillRect/>
              </a:stretch>
            </p:blipFill>
            <p:spPr>
              <a:xfrm>
                <a:off x="6297523" y="5061756"/>
                <a:ext cx="952500" cy="9525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8971" name="Ink 8970">
                <a:extLst>
                  <a:ext uri="{FF2B5EF4-FFF2-40B4-BE49-F238E27FC236}">
                    <a16:creationId xmlns:a16="http://schemas.microsoft.com/office/drawing/2014/main" id="{157DC739-6C3E-4A4F-AA4B-D08E9B1901E7}"/>
                  </a:ext>
                </a:extLst>
              </p14:cNvPr>
              <p14:cNvContentPartPr/>
              <p14:nvPr/>
            </p14:nvContentPartPr>
            <p14:xfrm>
              <a:off x="6773773" y="5539510"/>
              <a:ext cx="9525" cy="9525"/>
            </p14:xfrm>
          </p:contentPart>
        </mc:Choice>
        <mc:Fallback xmlns="">
          <p:pic>
            <p:nvPicPr>
              <p:cNvPr id="8971" name="Ink 8970">
                <a:extLst>
                  <a:ext uri="{FF2B5EF4-FFF2-40B4-BE49-F238E27FC236}">
                    <a16:creationId xmlns:a16="http://schemas.microsoft.com/office/drawing/2014/main" id="{157DC739-6C3E-4A4F-AA4B-D08E9B1901E7}"/>
                  </a:ext>
                </a:extLst>
              </p:cNvPr>
              <p:cNvPicPr/>
              <p:nvPr/>
            </p:nvPicPr>
            <p:blipFill>
              <a:blip r:embed="rId9"/>
              <a:stretch>
                <a:fillRect/>
              </a:stretch>
            </p:blipFill>
            <p:spPr>
              <a:xfrm>
                <a:off x="6297523" y="5063260"/>
                <a:ext cx="952500" cy="9525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8972" name="Ink 8971">
                <a:extLst>
                  <a:ext uri="{FF2B5EF4-FFF2-40B4-BE49-F238E27FC236}">
                    <a16:creationId xmlns:a16="http://schemas.microsoft.com/office/drawing/2014/main" id="{AEB0479D-4044-4F9F-A956-DEDD6DAFA24F}"/>
                  </a:ext>
                </a:extLst>
              </p14:cNvPr>
              <p14:cNvContentPartPr/>
              <p14:nvPr/>
            </p14:nvContentPartPr>
            <p14:xfrm>
              <a:off x="6773773" y="5539510"/>
              <a:ext cx="9525" cy="9525"/>
            </p14:xfrm>
          </p:contentPart>
        </mc:Choice>
        <mc:Fallback xmlns="">
          <p:pic>
            <p:nvPicPr>
              <p:cNvPr id="8972" name="Ink 8971">
                <a:extLst>
                  <a:ext uri="{FF2B5EF4-FFF2-40B4-BE49-F238E27FC236}">
                    <a16:creationId xmlns:a16="http://schemas.microsoft.com/office/drawing/2014/main" id="{AEB0479D-4044-4F9F-A956-DEDD6DAFA24F}"/>
                  </a:ext>
                </a:extLst>
              </p:cNvPr>
              <p:cNvPicPr/>
              <p:nvPr/>
            </p:nvPicPr>
            <p:blipFill>
              <a:blip r:embed="rId9"/>
              <a:stretch>
                <a:fillRect/>
              </a:stretch>
            </p:blipFill>
            <p:spPr>
              <a:xfrm>
                <a:off x="6297523" y="5063260"/>
                <a:ext cx="952500" cy="9525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8973" name="Ink 8972">
                <a:extLst>
                  <a:ext uri="{FF2B5EF4-FFF2-40B4-BE49-F238E27FC236}">
                    <a16:creationId xmlns:a16="http://schemas.microsoft.com/office/drawing/2014/main" id="{805AF6DF-C0FB-456E-B27D-1395132039ED}"/>
                  </a:ext>
                </a:extLst>
              </p14:cNvPr>
              <p14:cNvContentPartPr/>
              <p14:nvPr/>
            </p14:nvContentPartPr>
            <p14:xfrm>
              <a:off x="8141515" y="4923870"/>
              <a:ext cx="9525" cy="9525"/>
            </p14:xfrm>
          </p:contentPart>
        </mc:Choice>
        <mc:Fallback xmlns="">
          <p:pic>
            <p:nvPicPr>
              <p:cNvPr id="8973" name="Ink 8972">
                <a:extLst>
                  <a:ext uri="{FF2B5EF4-FFF2-40B4-BE49-F238E27FC236}">
                    <a16:creationId xmlns:a16="http://schemas.microsoft.com/office/drawing/2014/main" id="{805AF6DF-C0FB-456E-B27D-1395132039ED}"/>
                  </a:ext>
                </a:extLst>
              </p:cNvPr>
              <p:cNvPicPr/>
              <p:nvPr/>
            </p:nvPicPr>
            <p:blipFill>
              <a:blip r:embed="rId9"/>
              <a:stretch>
                <a:fillRect/>
              </a:stretch>
            </p:blipFill>
            <p:spPr>
              <a:xfrm>
                <a:off x="7665265" y="4447620"/>
                <a:ext cx="952500" cy="9525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8974" name="Ink 8973">
                <a:extLst>
                  <a:ext uri="{FF2B5EF4-FFF2-40B4-BE49-F238E27FC236}">
                    <a16:creationId xmlns:a16="http://schemas.microsoft.com/office/drawing/2014/main" id="{2D5B7EAF-44EB-4024-A5BE-3E4B1995226B}"/>
                  </a:ext>
                </a:extLst>
              </p14:cNvPr>
              <p14:cNvContentPartPr/>
              <p14:nvPr/>
            </p14:nvContentPartPr>
            <p14:xfrm>
              <a:off x="8120448" y="5012638"/>
              <a:ext cx="9525" cy="9525"/>
            </p14:xfrm>
          </p:contentPart>
        </mc:Choice>
        <mc:Fallback xmlns="">
          <p:pic>
            <p:nvPicPr>
              <p:cNvPr id="8974" name="Ink 8973">
                <a:extLst>
                  <a:ext uri="{FF2B5EF4-FFF2-40B4-BE49-F238E27FC236}">
                    <a16:creationId xmlns:a16="http://schemas.microsoft.com/office/drawing/2014/main" id="{2D5B7EAF-44EB-4024-A5BE-3E4B1995226B}"/>
                  </a:ext>
                </a:extLst>
              </p:cNvPr>
              <p:cNvPicPr/>
              <p:nvPr/>
            </p:nvPicPr>
            <p:blipFill>
              <a:blip r:embed="rId9"/>
              <a:stretch>
                <a:fillRect/>
              </a:stretch>
            </p:blipFill>
            <p:spPr>
              <a:xfrm>
                <a:off x="7644198" y="4536388"/>
                <a:ext cx="952500" cy="9525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8975" name="Ink 8974">
                <a:extLst>
                  <a:ext uri="{FF2B5EF4-FFF2-40B4-BE49-F238E27FC236}">
                    <a16:creationId xmlns:a16="http://schemas.microsoft.com/office/drawing/2014/main" id="{BEC4C667-876A-4F7C-81C4-04801F42ACA4}"/>
                  </a:ext>
                </a:extLst>
              </p14:cNvPr>
              <p14:cNvContentPartPr/>
              <p14:nvPr/>
            </p14:nvContentPartPr>
            <p14:xfrm>
              <a:off x="8120448" y="5012638"/>
              <a:ext cx="9525" cy="9525"/>
            </p14:xfrm>
          </p:contentPart>
        </mc:Choice>
        <mc:Fallback xmlns="">
          <p:pic>
            <p:nvPicPr>
              <p:cNvPr id="8975" name="Ink 8974">
                <a:extLst>
                  <a:ext uri="{FF2B5EF4-FFF2-40B4-BE49-F238E27FC236}">
                    <a16:creationId xmlns:a16="http://schemas.microsoft.com/office/drawing/2014/main" id="{BEC4C667-876A-4F7C-81C4-04801F42ACA4}"/>
                  </a:ext>
                </a:extLst>
              </p:cNvPr>
              <p:cNvPicPr/>
              <p:nvPr/>
            </p:nvPicPr>
            <p:blipFill>
              <a:blip r:embed="rId9"/>
              <a:stretch>
                <a:fillRect/>
              </a:stretch>
            </p:blipFill>
            <p:spPr>
              <a:xfrm>
                <a:off x="7644198" y="4536388"/>
                <a:ext cx="952500" cy="9525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8976" name="Ink 8975">
                <a:extLst>
                  <a:ext uri="{FF2B5EF4-FFF2-40B4-BE49-F238E27FC236}">
                    <a16:creationId xmlns:a16="http://schemas.microsoft.com/office/drawing/2014/main" id="{EEF1CDFC-EFE2-4F53-91FD-69B27670E190}"/>
                  </a:ext>
                </a:extLst>
              </p14:cNvPr>
              <p14:cNvContentPartPr/>
              <p14:nvPr/>
            </p14:nvContentPartPr>
            <p14:xfrm>
              <a:off x="8301467" y="5845670"/>
              <a:ext cx="9525" cy="9525"/>
            </p14:xfrm>
          </p:contentPart>
        </mc:Choice>
        <mc:Fallback xmlns="">
          <p:pic>
            <p:nvPicPr>
              <p:cNvPr id="8976" name="Ink 8975">
                <a:extLst>
                  <a:ext uri="{FF2B5EF4-FFF2-40B4-BE49-F238E27FC236}">
                    <a16:creationId xmlns:a16="http://schemas.microsoft.com/office/drawing/2014/main" id="{EEF1CDFC-EFE2-4F53-91FD-69B27670E190}"/>
                  </a:ext>
                </a:extLst>
              </p:cNvPr>
              <p:cNvPicPr/>
              <p:nvPr/>
            </p:nvPicPr>
            <p:blipFill>
              <a:blip r:embed="rId9"/>
              <a:stretch>
                <a:fillRect/>
              </a:stretch>
            </p:blipFill>
            <p:spPr>
              <a:xfrm>
                <a:off x="7825217" y="5369420"/>
                <a:ext cx="952500" cy="952500"/>
              </a:xfrm>
              <a:prstGeom prst="rect">
                <a:avLst/>
              </a:prstGeom>
            </p:spPr>
          </p:pic>
        </mc:Fallback>
      </mc:AlternateContent>
    </p:spTree>
    <p:extLst>
      <p:ext uri="{BB962C8B-B14F-4D97-AF65-F5344CB8AC3E}">
        <p14:creationId xmlns:p14="http://schemas.microsoft.com/office/powerpoint/2010/main" val="1031210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C2E7BC-8ED4-4225-B2EA-23A02AB58E03}"/>
              </a:ext>
            </a:extLst>
          </p:cNvPr>
          <p:cNvSpPr>
            <a:spLocks noGrp="1"/>
          </p:cNvSpPr>
          <p:nvPr>
            <p:ph type="title"/>
          </p:nvPr>
        </p:nvSpPr>
        <p:spPr>
          <a:xfrm>
            <a:off x="1058008" y="378577"/>
            <a:ext cx="10173010" cy="1554480"/>
          </a:xfrm>
        </p:spPr>
        <p:txBody>
          <a:bodyPr anchor="ctr">
            <a:normAutofit/>
          </a:bodyPr>
          <a:lstStyle/>
          <a:p>
            <a:r>
              <a:rPr lang="en-US" sz="4800">
                <a:cs typeface="Calibri Light"/>
              </a:rPr>
              <a:t>NACDD Appropriations Meetings</a:t>
            </a:r>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4" name="Diagram 4">
            <a:extLst>
              <a:ext uri="{FF2B5EF4-FFF2-40B4-BE49-F238E27FC236}">
                <a16:creationId xmlns:a16="http://schemas.microsoft.com/office/drawing/2014/main" id="{440B93F8-E6E9-43B6-8F36-888DCC2E081F}"/>
              </a:ext>
            </a:extLst>
          </p:cNvPr>
          <p:cNvGraphicFramePr/>
          <p:nvPr>
            <p:extLst>
              <p:ext uri="{D42A27DB-BD31-4B8C-83A1-F6EECF244321}">
                <p14:modId xmlns:p14="http://schemas.microsoft.com/office/powerpoint/2010/main" val="68572570"/>
              </p:ext>
            </p:extLst>
          </p:nvPr>
        </p:nvGraphicFramePr>
        <p:xfrm>
          <a:off x="315130" y="2025482"/>
          <a:ext cx="11226704" cy="48345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012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20">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24CF0C-65EB-4AE8-B9B8-24E72675546F}"/>
              </a:ext>
            </a:extLst>
          </p:cNvPr>
          <p:cNvSpPr>
            <a:spLocks noGrp="1"/>
          </p:cNvSpPr>
          <p:nvPr>
            <p:ph type="title"/>
          </p:nvPr>
        </p:nvSpPr>
        <p:spPr>
          <a:xfrm>
            <a:off x="553908" y="350050"/>
            <a:ext cx="11018520" cy="765342"/>
          </a:xfrm>
        </p:spPr>
        <p:txBody>
          <a:bodyPr anchor="b">
            <a:normAutofit/>
          </a:bodyPr>
          <a:lstStyle/>
          <a:p>
            <a:r>
              <a:rPr lang="en-US" sz="4600">
                <a:cs typeface="Calibri Light"/>
              </a:rPr>
              <a:t>President Biden's State of the Union Address</a:t>
            </a:r>
            <a:endParaRPr lang="en-US" sz="4600"/>
          </a:p>
        </p:txBody>
      </p:sp>
      <p:sp>
        <p:nvSpPr>
          <p:cNvPr id="33"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3044E4B-54DC-464C-AED2-AB3A742BA44E}"/>
              </a:ext>
            </a:extLst>
          </p:cNvPr>
          <p:cNvSpPr>
            <a:spLocks noGrp="1"/>
          </p:cNvSpPr>
          <p:nvPr>
            <p:ph idx="1"/>
          </p:nvPr>
        </p:nvSpPr>
        <p:spPr>
          <a:xfrm>
            <a:off x="479566" y="1495170"/>
            <a:ext cx="6713552" cy="4119172"/>
          </a:xfrm>
        </p:spPr>
        <p:txBody>
          <a:bodyPr vert="horz" lIns="91440" tIns="45720" rIns="91440" bIns="45720" rtlCol="0" anchor="t">
            <a:noAutofit/>
          </a:bodyPr>
          <a:lstStyle/>
          <a:p>
            <a:endParaRPr lang="en-US" sz="1400" dirty="0">
              <a:ea typeface="+mn-lt"/>
              <a:cs typeface="+mn-lt"/>
            </a:endParaRPr>
          </a:p>
          <a:p>
            <a:r>
              <a:rPr lang="en-US" sz="1400" b="1" dirty="0">
                <a:ea typeface="+mn-lt"/>
                <a:cs typeface="+mn-lt"/>
              </a:rPr>
              <a:t>VOTING. </a:t>
            </a:r>
            <a:r>
              <a:rPr lang="en-US" sz="1400" dirty="0">
                <a:ea typeface="+mn-lt"/>
                <a:cs typeface="+mn-lt"/>
              </a:rPr>
              <a:t>"I call on the Senate to: Pass the Freedom to Vote Act. Pass the John Lewis Voting Rights Act. And while you’re at it, pass the Disclose Act so Americans can know who is funding our elections." </a:t>
            </a:r>
          </a:p>
          <a:p>
            <a:r>
              <a:rPr lang="en-US" sz="1400" b="1" dirty="0">
                <a:ea typeface="+mn-lt"/>
                <a:cs typeface="+mn-lt"/>
              </a:rPr>
              <a:t>HCBS:</a:t>
            </a:r>
            <a:r>
              <a:rPr lang="en-US" sz="1400" dirty="0">
                <a:ea typeface="+mn-lt"/>
                <a:cs typeface="+mn-lt"/>
              </a:rPr>
              <a:t> "My  (Build Back Better) plan doesn’t stop there. It also includes home and long-term care."</a:t>
            </a:r>
          </a:p>
          <a:p>
            <a:r>
              <a:rPr lang="en-US" sz="1400" b="1" dirty="0">
                <a:ea typeface="+mn-lt"/>
                <a:cs typeface="+mn-lt"/>
              </a:rPr>
              <a:t>PAID LEAVE: "</a:t>
            </a:r>
            <a:r>
              <a:rPr lang="en-US" sz="1400" dirty="0">
                <a:ea typeface="+mn-lt"/>
                <a:cs typeface="+mn-lt"/>
              </a:rPr>
              <a:t>Let’s pass the Paycheck Fairness Act and paid leave." </a:t>
            </a:r>
            <a:endParaRPr lang="en-US" sz="1400" dirty="0">
              <a:cs typeface="Calibri" panose="020F0502020204030204"/>
            </a:endParaRPr>
          </a:p>
          <a:p>
            <a:r>
              <a:rPr lang="en-US" sz="1400" b="1" dirty="0">
                <a:ea typeface="+mn-lt"/>
                <a:cs typeface="+mn-lt"/>
              </a:rPr>
              <a:t>LOWER DRUG PRICES: </a:t>
            </a:r>
            <a:r>
              <a:rPr lang="en-US" sz="1400" dirty="0">
                <a:ea typeface="+mn-lt"/>
                <a:cs typeface="+mn-lt"/>
              </a:rPr>
              <a:t>"(C)</a:t>
            </a:r>
            <a:r>
              <a:rPr lang="en-US" sz="1400" dirty="0" err="1">
                <a:ea typeface="+mn-lt"/>
                <a:cs typeface="+mn-lt"/>
              </a:rPr>
              <a:t>ut</a:t>
            </a:r>
            <a:r>
              <a:rPr lang="en-US" sz="1400" dirty="0">
                <a:ea typeface="+mn-lt"/>
                <a:cs typeface="+mn-lt"/>
              </a:rPr>
              <a:t> the cost of prescription drugs." ... "(L)et Medicare negotiate lower prices for prescription drugs."</a:t>
            </a:r>
            <a:endParaRPr lang="en-US" sz="1400" dirty="0">
              <a:cs typeface="Calibri"/>
            </a:endParaRPr>
          </a:p>
          <a:p>
            <a:r>
              <a:rPr lang="en-US" sz="1400" b="1" dirty="0">
                <a:ea typeface="+mn-lt"/>
                <a:cs typeface="+mn-lt"/>
              </a:rPr>
              <a:t>CLOSE COVERAGE GAPS.</a:t>
            </a:r>
            <a:r>
              <a:rPr lang="en-US" sz="1400" dirty="0">
                <a:ea typeface="+mn-lt"/>
                <a:cs typeface="+mn-lt"/>
              </a:rPr>
              <a:t> "The American Rescue Plan is helping millions of families on Affordable Care Act plans save $2,400 a year on their health care premiums. Let’s close the coverage gap and make those savings permanent."</a:t>
            </a:r>
            <a:endParaRPr lang="en-US" sz="1400" dirty="0">
              <a:cs typeface="Calibri"/>
            </a:endParaRPr>
          </a:p>
          <a:p>
            <a:r>
              <a:rPr lang="en-US" sz="1400" b="1" dirty="0">
                <a:ea typeface="+mn-lt"/>
                <a:cs typeface="+mn-lt"/>
              </a:rPr>
              <a:t>LOST LEARNING.</a:t>
            </a:r>
            <a:r>
              <a:rPr lang="en-US" sz="1400" dirty="0">
                <a:ea typeface="+mn-lt"/>
                <a:cs typeface="+mn-lt"/>
              </a:rPr>
              <a:t> "The American Rescue Plan gave schools money to hire teachers and help students make up for lost learning." (But note he does not go as far to say compensatory learning, but still good.)</a:t>
            </a:r>
            <a:endParaRPr lang="en-US" sz="1400" dirty="0">
              <a:cs typeface="Calibri"/>
            </a:endParaRPr>
          </a:p>
          <a:p>
            <a:r>
              <a:rPr lang="en-US" sz="1400" b="1" dirty="0">
                <a:ea typeface="+mn-lt"/>
                <a:cs typeface="+mn-lt"/>
              </a:rPr>
              <a:t>MENTAL HEALTH PARITY.</a:t>
            </a:r>
            <a:r>
              <a:rPr lang="en-US" sz="1400" dirty="0">
                <a:ea typeface="+mn-lt"/>
                <a:cs typeface="+mn-lt"/>
              </a:rPr>
              <a:t> "And let’s get all Americans the mental health services they need. More people they can turn to for help, and full parity between physical and mental health care."</a:t>
            </a:r>
          </a:p>
          <a:p>
            <a:r>
              <a:rPr lang="en-US" sz="1400" b="1" dirty="0">
                <a:ea typeface="+mn-lt"/>
                <a:cs typeface="+mn-lt"/>
              </a:rPr>
              <a:t>COVID MASKS. </a:t>
            </a:r>
            <a:r>
              <a:rPr lang="en-US" sz="1400" dirty="0">
                <a:ea typeface="+mn-lt"/>
                <a:cs typeface="+mn-lt"/>
              </a:rPr>
              <a:t>"If you’re immunocompromised or have some other vulnerability, we have treatments and free high-quality masks.  We’re leaving no one behind or ignoring anyone’s needs as we move forward. And on testing, we have made hundreds of millions of tests available for you to order for free."    </a:t>
            </a:r>
            <a:endParaRPr lang="en-US" sz="1400" dirty="0">
              <a:cs typeface="Calibri"/>
            </a:endParaRPr>
          </a:p>
        </p:txBody>
      </p:sp>
      <p:pic>
        <p:nvPicPr>
          <p:cNvPr id="4" name="Picture 4" descr="A picture containing text, person, suit&#10;&#10;Description automatically generated">
            <a:extLst>
              <a:ext uri="{FF2B5EF4-FFF2-40B4-BE49-F238E27FC236}">
                <a16:creationId xmlns:a16="http://schemas.microsoft.com/office/drawing/2014/main" id="{33F63365-C9D1-4619-806C-8568E1AB06C8}"/>
              </a:ext>
            </a:extLst>
          </p:cNvPr>
          <p:cNvPicPr>
            <a:picLocks noChangeAspect="1"/>
          </p:cNvPicPr>
          <p:nvPr/>
        </p:nvPicPr>
        <p:blipFill rotWithShape="1">
          <a:blip r:embed="rId2"/>
          <a:srcRect l="19649" r="26296"/>
          <a:stretch/>
        </p:blipFill>
        <p:spPr>
          <a:xfrm>
            <a:off x="7675658" y="2093976"/>
            <a:ext cx="3941064" cy="4096512"/>
          </a:xfrm>
          <a:prstGeom prst="rect">
            <a:avLst/>
          </a:prstGeom>
        </p:spPr>
      </p:pic>
      <p:sp>
        <p:nvSpPr>
          <p:cNvPr id="5" name="TextBox 4">
            <a:extLst>
              <a:ext uri="{FF2B5EF4-FFF2-40B4-BE49-F238E27FC236}">
                <a16:creationId xmlns:a16="http://schemas.microsoft.com/office/drawing/2014/main" id="{55B20A27-ADAC-408E-9136-673AB30AB2B7}"/>
              </a:ext>
            </a:extLst>
          </p:cNvPr>
          <p:cNvSpPr txBox="1"/>
          <p:nvPr/>
        </p:nvSpPr>
        <p:spPr>
          <a:xfrm>
            <a:off x="7595839" y="5858108"/>
            <a:ext cx="4462346" cy="85767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gn="l">
              <a:lnSpc>
                <a:spcPct val="90000"/>
              </a:lnSpc>
              <a:spcBef>
                <a:spcPts val="1000"/>
              </a:spcBef>
              <a:buFont typeface="Arial"/>
              <a:buChar char="•"/>
            </a:pPr>
            <a:endParaRPr lang="en-US" dirty="0">
              <a:ea typeface="+mn-lt"/>
              <a:cs typeface="+mn-lt"/>
            </a:endParaRPr>
          </a:p>
          <a:p>
            <a:pPr>
              <a:lnSpc>
                <a:spcPct val="90000"/>
              </a:lnSpc>
              <a:spcBef>
                <a:spcPts val="1000"/>
              </a:spcBef>
            </a:pPr>
            <a:r>
              <a:rPr lang="en-US" sz="1400" dirty="0">
                <a:cs typeface="Calibri"/>
              </a:rPr>
              <a:t>Read full transcript at </a:t>
            </a:r>
            <a:r>
              <a:rPr lang="en-US" sz="1400" dirty="0">
                <a:cs typeface="Calibri"/>
                <a:hlinkClick r:id="rId3"/>
              </a:rPr>
              <a:t>https://www.whitehouse.gov/state-of-the-union-2022/</a:t>
            </a:r>
            <a:r>
              <a:rPr lang="en-US" sz="1400" dirty="0">
                <a:cs typeface="Calibri"/>
              </a:rPr>
              <a:t>  </a:t>
            </a:r>
            <a:endParaRPr lang="en-US" sz="1400" dirty="0"/>
          </a:p>
        </p:txBody>
      </p:sp>
    </p:spTree>
    <p:extLst>
      <p:ext uri="{BB962C8B-B14F-4D97-AF65-F5344CB8AC3E}">
        <p14:creationId xmlns:p14="http://schemas.microsoft.com/office/powerpoint/2010/main" val="1721810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E3A50E6-E577-4A78-95BD-E3008A4BA918}"/>
              </a:ext>
            </a:extLst>
          </p:cNvPr>
          <p:cNvSpPr txBox="1"/>
          <p:nvPr/>
        </p:nvSpPr>
        <p:spPr>
          <a:xfrm>
            <a:off x="235039" y="-72875"/>
            <a:ext cx="8558720" cy="6600831"/>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nSpc>
                <a:spcPct val="90000"/>
              </a:lnSpc>
              <a:spcAft>
                <a:spcPts val="600"/>
              </a:spcAft>
            </a:pPr>
            <a:r>
              <a:rPr lang="en-US" sz="2400" dirty="0"/>
              <a:t>NEW FACT SHEET: Administration Announces New Actions to Address the Needs of People with Disabilities and Older Adults in Response to and Recovery from COVID-⁠19 (February 24, 2022) at </a:t>
            </a:r>
            <a:r>
              <a:rPr lang="en-US" sz="2400" dirty="0">
                <a:hlinkClick r:id="rId2"/>
              </a:rPr>
              <a:t>https://bit.ly/3tpsoPH</a:t>
            </a:r>
            <a:endParaRPr lang="en-US" sz="2400">
              <a:cs typeface="Calibri" panose="020F0502020204030204"/>
            </a:endParaRPr>
          </a:p>
          <a:p>
            <a:pPr>
              <a:lnSpc>
                <a:spcPct val="90000"/>
              </a:lnSpc>
              <a:spcAft>
                <a:spcPts val="600"/>
              </a:spcAft>
            </a:pPr>
            <a:endParaRPr lang="en-US" sz="2400" dirty="0"/>
          </a:p>
          <a:p>
            <a:pPr lvl="1" indent="-228600">
              <a:lnSpc>
                <a:spcPct val="90000"/>
              </a:lnSpc>
              <a:spcAft>
                <a:spcPts val="600"/>
              </a:spcAft>
              <a:buFont typeface="Arial" panose="020B0604020202020204" pitchFamily="34" charset="0"/>
              <a:buChar char="•"/>
            </a:pPr>
            <a:r>
              <a:rPr lang="en-US" sz="2000" dirty="0"/>
              <a:t>New guidance for schools and resources for parents to ensure that vulnerable students can access the services and supports they need</a:t>
            </a:r>
            <a:endParaRPr lang="en-US" sz="2000">
              <a:cs typeface="Calibri" panose="020F0502020204030204"/>
            </a:endParaRPr>
          </a:p>
          <a:p>
            <a:pPr lvl="1" indent="-228600">
              <a:lnSpc>
                <a:spcPct val="90000"/>
              </a:lnSpc>
              <a:spcAft>
                <a:spcPts val="600"/>
              </a:spcAft>
              <a:buFont typeface="Arial" panose="020B0604020202020204" pitchFamily="34" charset="0"/>
              <a:buChar char="•"/>
            </a:pPr>
            <a:r>
              <a:rPr lang="en-US" sz="2000" dirty="0"/>
              <a:t>CDC COVID-19 guidance is being reviewed to ensure that it’s accessible — in formats ranging from Braille to simplified text — to people with various types of disabilities. </a:t>
            </a:r>
            <a:endParaRPr lang="en-US" sz="2000" dirty="0">
              <a:cs typeface="Calibri"/>
            </a:endParaRPr>
          </a:p>
          <a:p>
            <a:pPr lvl="1" indent="-228600">
              <a:lnSpc>
                <a:spcPct val="90000"/>
              </a:lnSpc>
              <a:spcAft>
                <a:spcPts val="600"/>
              </a:spcAft>
              <a:buFont typeface="Arial" panose="020B0604020202020204" pitchFamily="34" charset="0"/>
              <a:buChar char="•"/>
            </a:pPr>
            <a:r>
              <a:rPr lang="en-US" sz="2000" dirty="0"/>
              <a:t>Additional partnerships with health centers, aging and disability networks to send N95 masks to people with disabilities who are unable to leave their homes.</a:t>
            </a:r>
            <a:endParaRPr lang="en-US" sz="2000">
              <a:cs typeface="Calibri" panose="020F0502020204030204"/>
            </a:endParaRPr>
          </a:p>
          <a:p>
            <a:pPr lvl="1" indent="-228600">
              <a:lnSpc>
                <a:spcPct val="90000"/>
              </a:lnSpc>
              <a:spcAft>
                <a:spcPts val="600"/>
              </a:spcAft>
              <a:buFont typeface="Arial" panose="020B0604020202020204" pitchFamily="34" charset="0"/>
              <a:buChar char="•"/>
            </a:pPr>
            <a:r>
              <a:rPr lang="en-US" sz="2000" dirty="0"/>
              <a:t>See "White House Unveils COVID Plan Focused On People With Disabilities," Disability Scoop. (February 28, 2022) at </a:t>
            </a:r>
            <a:r>
              <a:rPr lang="en-US" sz="2000" dirty="0">
                <a:hlinkClick r:id="rId3"/>
              </a:rPr>
              <a:t>https://bit.ly/3IEwZnM</a:t>
            </a:r>
            <a:r>
              <a:rPr lang="en-US" sz="2000" dirty="0"/>
              <a:t> </a:t>
            </a:r>
            <a:endParaRPr lang="en-US" sz="2000" dirty="0">
              <a:cs typeface="Calibri" panose="020F0502020204030204"/>
            </a:endParaRPr>
          </a:p>
        </p:txBody>
      </p:sp>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6" descr="A picture containing text, clipart&#10;&#10;Description automatically generated">
            <a:extLst>
              <a:ext uri="{FF2B5EF4-FFF2-40B4-BE49-F238E27FC236}">
                <a16:creationId xmlns:a16="http://schemas.microsoft.com/office/drawing/2014/main" id="{31CB2CCC-2102-41CC-B84A-1491EA31C5B5}"/>
              </a:ext>
            </a:extLst>
          </p:cNvPr>
          <p:cNvPicPr>
            <a:picLocks noChangeAspect="1"/>
          </p:cNvPicPr>
          <p:nvPr/>
        </p:nvPicPr>
        <p:blipFill>
          <a:blip r:embed="rId4"/>
          <a:stretch>
            <a:fillRect/>
          </a:stretch>
        </p:blipFill>
        <p:spPr>
          <a:xfrm>
            <a:off x="9254442" y="2923361"/>
            <a:ext cx="1462088" cy="1011277"/>
          </a:xfrm>
          <a:prstGeom prst="rect">
            <a:avLst/>
          </a:prstGeom>
        </p:spPr>
      </p:pic>
    </p:spTree>
    <p:extLst>
      <p:ext uri="{BB962C8B-B14F-4D97-AF65-F5344CB8AC3E}">
        <p14:creationId xmlns:p14="http://schemas.microsoft.com/office/powerpoint/2010/main" val="894850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CF96E3-7370-4D84-B782-968873293449}"/>
              </a:ext>
            </a:extLst>
          </p:cNvPr>
          <p:cNvSpPr>
            <a:spLocks noGrp="1"/>
          </p:cNvSpPr>
          <p:nvPr>
            <p:ph type="title"/>
          </p:nvPr>
        </p:nvSpPr>
        <p:spPr>
          <a:xfrm>
            <a:off x="686834" y="1153572"/>
            <a:ext cx="3200400" cy="4461163"/>
          </a:xfrm>
        </p:spPr>
        <p:txBody>
          <a:bodyPr>
            <a:normAutofit/>
          </a:bodyPr>
          <a:lstStyle/>
          <a:p>
            <a:r>
              <a:rPr lang="en-US">
                <a:solidFill>
                  <a:srgbClr val="FFFFFF"/>
                </a:solidFill>
                <a:cs typeface="Calibri Light"/>
              </a:rPr>
              <a:t>CDC Guidance Lifts "Universal Mask Mandate" </a:t>
            </a:r>
            <a:endParaRPr lang="en-US">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4" name="Content Placeholder 2">
            <a:extLst>
              <a:ext uri="{FF2B5EF4-FFF2-40B4-BE49-F238E27FC236}">
                <a16:creationId xmlns:a16="http://schemas.microsoft.com/office/drawing/2014/main" id="{ADFC9E13-DE63-4332-9DFC-8B3A9E0A2061}"/>
              </a:ext>
            </a:extLst>
          </p:cNvPr>
          <p:cNvSpPr>
            <a:spLocks noGrp="1"/>
          </p:cNvSpPr>
          <p:nvPr>
            <p:ph idx="1"/>
          </p:nvPr>
        </p:nvSpPr>
        <p:spPr>
          <a:xfrm>
            <a:off x="4447308" y="591344"/>
            <a:ext cx="6906491" cy="5585619"/>
          </a:xfrm>
        </p:spPr>
        <p:txBody>
          <a:bodyPr vert="horz" lIns="91440" tIns="45720" rIns="91440" bIns="45720" rtlCol="0" anchor="ctr">
            <a:noAutofit/>
          </a:bodyPr>
          <a:lstStyle/>
          <a:p>
            <a:r>
              <a:rPr lang="en-US" sz="2200" dirty="0">
                <a:ea typeface="+mn-lt"/>
                <a:cs typeface="+mn-lt"/>
              </a:rPr>
              <a:t>The CDC no longer recommends universal indoor masking, instead it recommends masking requirements linked to local conditions where the spread of the virus is considered high risk.</a:t>
            </a:r>
            <a:endParaRPr lang="en-US" sz="2200">
              <a:cs typeface="Calibri"/>
            </a:endParaRPr>
          </a:p>
          <a:p>
            <a:r>
              <a:rPr lang="en-US" sz="2200" dirty="0">
                <a:ea typeface="+mn-lt"/>
                <a:cs typeface="+mn-lt"/>
              </a:rPr>
              <a:t>New mask guidelines can be viewed at </a:t>
            </a:r>
            <a:r>
              <a:rPr lang="en-US" sz="2200" dirty="0">
                <a:ea typeface="+mn-lt"/>
                <a:cs typeface="+mn-lt"/>
                <a:hlinkClick r:id="rId2"/>
              </a:rPr>
              <a:t>https://www.cdc.gov/coronavirus/2019-ncov/prevent-getting-sick/about-face-coverings.html</a:t>
            </a:r>
            <a:r>
              <a:rPr lang="en-US" sz="2200" dirty="0">
                <a:ea typeface="+mn-lt"/>
                <a:cs typeface="+mn-lt"/>
              </a:rPr>
              <a:t>  You can also check your county's risk level and current policy about mask wearing by entering your zip code.</a:t>
            </a:r>
            <a:endParaRPr lang="en-US" sz="2200">
              <a:cs typeface="Calibri"/>
            </a:endParaRPr>
          </a:p>
          <a:p>
            <a:r>
              <a:rPr lang="en-US" sz="2200" dirty="0">
                <a:ea typeface="+mn-lt"/>
                <a:cs typeface="+mn-lt"/>
              </a:rPr>
              <a:t>Concerns are being raised that the relaxed policy creates additional risks for people with disabilities. </a:t>
            </a:r>
          </a:p>
          <a:p>
            <a:pPr lvl="1"/>
            <a:r>
              <a:rPr lang="en-US" sz="2200" dirty="0">
                <a:ea typeface="+mn-lt"/>
                <a:cs typeface="+mn-lt"/>
              </a:rPr>
              <a:t>"Relaxed Mask Guidelines Raise Anxiety for Parents of Children With Disabilities," Education Week (March 1, 2022) at </a:t>
            </a:r>
            <a:r>
              <a:rPr lang="en-US" sz="2200" dirty="0">
                <a:ea typeface="+mn-lt"/>
                <a:cs typeface="+mn-lt"/>
                <a:hlinkClick r:id="rId3"/>
              </a:rPr>
              <a:t>https://bit.ly/3trhSrg</a:t>
            </a:r>
            <a:r>
              <a:rPr lang="en-US" sz="2200" dirty="0">
                <a:ea typeface="+mn-lt"/>
                <a:cs typeface="+mn-lt"/>
              </a:rPr>
              <a:t> </a:t>
            </a:r>
          </a:p>
          <a:p>
            <a:pPr lvl="1"/>
            <a:r>
              <a:rPr lang="en-US" sz="2200" dirty="0">
                <a:ea typeface="+mn-lt"/>
                <a:cs typeface="+mn-lt"/>
              </a:rPr>
              <a:t>"The Arc Responds to New CDC Mask Guidance, " The Arc. (February 28, 2022) at </a:t>
            </a:r>
            <a:r>
              <a:rPr lang="en-US" sz="2200" dirty="0">
                <a:ea typeface="+mn-lt"/>
                <a:cs typeface="+mn-lt"/>
                <a:hlinkClick r:id="rId4"/>
              </a:rPr>
              <a:t>https://bit.ly/34auTgo</a:t>
            </a:r>
            <a:r>
              <a:rPr lang="en-US" sz="2200" dirty="0">
                <a:ea typeface="+mn-lt"/>
                <a:cs typeface="+mn-lt"/>
              </a:rPr>
              <a:t> </a:t>
            </a:r>
            <a:endParaRPr lang="en-US" sz="2200">
              <a:cs typeface="Calibri"/>
            </a:endParaRPr>
          </a:p>
        </p:txBody>
      </p:sp>
    </p:spTree>
    <p:extLst>
      <p:ext uri="{BB962C8B-B14F-4D97-AF65-F5344CB8AC3E}">
        <p14:creationId xmlns:p14="http://schemas.microsoft.com/office/powerpoint/2010/main" val="1047050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3D388C-9105-4FAD-832F-F56370A28AEE}"/>
              </a:ext>
            </a:extLst>
          </p:cNvPr>
          <p:cNvSpPr>
            <a:spLocks noGrp="1"/>
          </p:cNvSpPr>
          <p:nvPr>
            <p:ph idx="1"/>
          </p:nvPr>
        </p:nvSpPr>
        <p:spPr>
          <a:xfrm>
            <a:off x="810322" y="849893"/>
            <a:ext cx="10515600" cy="3570753"/>
          </a:xfrm>
        </p:spPr>
        <p:txBody>
          <a:bodyPr vert="horz" lIns="91440" tIns="45720" rIns="91440" bIns="45720" rtlCol="0" anchor="t">
            <a:normAutofit/>
          </a:bodyPr>
          <a:lstStyle/>
          <a:p>
            <a:pPr algn="ctr">
              <a:buNone/>
            </a:pPr>
            <a:r>
              <a:rPr lang="en-US">
                <a:ea typeface="+mn-lt"/>
                <a:cs typeface="+mn-lt"/>
              </a:rPr>
              <a:t>Next Public Policy Committee Meeting</a:t>
            </a:r>
            <a:endParaRPr lang="en-US"/>
          </a:p>
          <a:p>
            <a:pPr marL="0" indent="0" algn="ctr">
              <a:buNone/>
            </a:pPr>
            <a:r>
              <a:rPr lang="en-US">
                <a:ea typeface="+mn-lt"/>
                <a:cs typeface="+mn-lt"/>
              </a:rPr>
              <a:t>Thursday, March 3, 2pm Eastern</a:t>
            </a:r>
            <a:br>
              <a:rPr lang="en-US">
                <a:ea typeface="+mn-lt"/>
                <a:cs typeface="+mn-lt"/>
              </a:rPr>
            </a:br>
            <a:br>
              <a:rPr lang="en-US">
                <a:ea typeface="+mn-lt"/>
                <a:cs typeface="+mn-lt"/>
              </a:rPr>
            </a:br>
            <a:r>
              <a:rPr lang="en-US">
                <a:ea typeface="+mn-lt"/>
                <a:cs typeface="+mn-lt"/>
              </a:rPr>
              <a:t>Join Zoom Meeting </a:t>
            </a:r>
            <a:r>
              <a:rPr lang="en-US">
                <a:ea typeface="+mn-lt"/>
                <a:cs typeface="+mn-lt"/>
                <a:hlinkClick r:id="rId2"/>
              </a:rPr>
              <a:t>https://us02web.zoom.us/j/82156490017</a:t>
            </a:r>
            <a:endParaRPr lang="en-US">
              <a:cs typeface="Calibri" panose="020F0502020204030204"/>
            </a:endParaRPr>
          </a:p>
          <a:p>
            <a:pPr algn="ctr">
              <a:buNone/>
            </a:pPr>
            <a:r>
              <a:rPr lang="en-US">
                <a:ea typeface="+mn-lt"/>
                <a:cs typeface="+mn-lt"/>
              </a:rPr>
              <a:t>Meeting ID: 821 5649 0017</a:t>
            </a:r>
          </a:p>
          <a:p>
            <a:pPr algn="ctr">
              <a:buNone/>
            </a:pPr>
            <a:r>
              <a:rPr lang="en-US">
                <a:ea typeface="+mn-lt"/>
                <a:cs typeface="+mn-lt"/>
              </a:rPr>
              <a:t>One tap mobile</a:t>
            </a:r>
          </a:p>
          <a:p>
            <a:pPr algn="ctr">
              <a:buNone/>
            </a:pPr>
            <a:r>
              <a:rPr lang="en-US">
                <a:ea typeface="+mn-lt"/>
                <a:cs typeface="+mn-lt"/>
              </a:rPr>
              <a:t>+13017158592,,82156490017# US (Washington DC)</a:t>
            </a:r>
          </a:p>
          <a:p>
            <a:pPr algn="ctr">
              <a:buNone/>
            </a:pPr>
            <a:endParaRPr lang="en-US"/>
          </a:p>
        </p:txBody>
      </p:sp>
      <p:pic>
        <p:nvPicPr>
          <p:cNvPr id="8" name="Picture 8" descr="Text&#10;&#10;Description automatically generated">
            <a:extLst>
              <a:ext uri="{FF2B5EF4-FFF2-40B4-BE49-F238E27FC236}">
                <a16:creationId xmlns:a16="http://schemas.microsoft.com/office/drawing/2014/main" id="{272F9A73-4B76-4776-B1CA-653054E6B605}"/>
              </a:ext>
            </a:extLst>
          </p:cNvPr>
          <p:cNvPicPr>
            <a:picLocks noChangeAspect="1"/>
          </p:cNvPicPr>
          <p:nvPr/>
        </p:nvPicPr>
        <p:blipFill>
          <a:blip r:embed="rId3"/>
          <a:stretch>
            <a:fillRect/>
          </a:stretch>
        </p:blipFill>
        <p:spPr>
          <a:xfrm>
            <a:off x="3246863" y="4893266"/>
            <a:ext cx="5642517" cy="1689931"/>
          </a:xfrm>
          <a:prstGeom prst="rect">
            <a:avLst/>
          </a:prstGeom>
        </p:spPr>
      </p:pic>
    </p:spTree>
    <p:extLst>
      <p:ext uri="{BB962C8B-B14F-4D97-AF65-F5344CB8AC3E}">
        <p14:creationId xmlns:p14="http://schemas.microsoft.com/office/powerpoint/2010/main" val="26652410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0A0C90C0BAAFC42B9CBFEC0708F4935" ma:contentTypeVersion="13" ma:contentTypeDescription="Create a new document." ma:contentTypeScope="" ma:versionID="b97138828e2b4d9b1b23328b56ba01b7">
  <xsd:schema xmlns:xsd="http://www.w3.org/2001/XMLSchema" xmlns:xs="http://www.w3.org/2001/XMLSchema" xmlns:p="http://schemas.microsoft.com/office/2006/metadata/properties" xmlns:ns2="560c9c75-9737-4a47-90d7-3192440b0b55" xmlns:ns3="7244ee07-bebb-4256-851d-8920eeb3e1b7" targetNamespace="http://schemas.microsoft.com/office/2006/metadata/properties" ma:root="true" ma:fieldsID="36afdfbeac4af5c9ab60489142eabd4a" ns2:_="" ns3:_="">
    <xsd:import namespace="560c9c75-9737-4a47-90d7-3192440b0b55"/>
    <xsd:import namespace="7244ee07-bebb-4256-851d-8920eeb3e1b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DateTaken"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c9c75-9737-4a47-90d7-3192440b0b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244ee07-bebb-4256-851d-8920eeb3e1b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7244ee07-bebb-4256-851d-8920eeb3e1b7">
      <UserInfo>
        <DisplayName/>
        <AccountId xsi:nil="true"/>
        <AccountType/>
      </UserInfo>
    </SharedWithUsers>
    <MediaLengthInSeconds xmlns="560c9c75-9737-4a47-90d7-3192440b0b55" xsi:nil="true"/>
  </documentManagement>
</p:properties>
</file>

<file path=customXml/itemProps1.xml><?xml version="1.0" encoding="utf-8"?>
<ds:datastoreItem xmlns:ds="http://schemas.openxmlformats.org/officeDocument/2006/customXml" ds:itemID="{20D543FF-B70E-472D-8525-0629AC6D3FA2}">
  <ds:schemaRefs>
    <ds:schemaRef ds:uri="http://schemas.microsoft.com/sharepoint/v3/contenttype/forms"/>
  </ds:schemaRefs>
</ds:datastoreItem>
</file>

<file path=customXml/itemProps2.xml><?xml version="1.0" encoding="utf-8"?>
<ds:datastoreItem xmlns:ds="http://schemas.openxmlformats.org/officeDocument/2006/customXml" ds:itemID="{6AD03C42-F8D4-4796-B0F4-4EFC0885DF44}">
  <ds:schemaRefs>
    <ds:schemaRef ds:uri="560c9c75-9737-4a47-90d7-3192440b0b55"/>
    <ds:schemaRef ds:uri="7244ee07-bebb-4256-851d-8920eeb3e1b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FD09B077-0848-447B-B74A-E56048556DDE}">
  <ds:schemaRefs>
    <ds:schemaRef ds:uri="560c9c75-9737-4a47-90d7-3192440b0b55"/>
    <ds:schemaRef ds:uri="7244ee07-bebb-4256-851d-8920eeb3e1b7"/>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7</Slides>
  <Notes>1</Notes>
  <HiddenSlides>0</HiddenSlide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NACDD  Policy Update March 2, 2022</vt:lpstr>
      <vt:lpstr>Legislative Update</vt:lpstr>
      <vt:lpstr>NACDD Appropriations Meetings</vt:lpstr>
      <vt:lpstr>President Biden's State of the Union Address</vt:lpstr>
      <vt:lpstr>PowerPoint Presentation</vt:lpstr>
      <vt:lpstr>CDC Guidance Lifts "Universal Mask Mandate"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251</cp:revision>
  <dcterms:created xsi:type="dcterms:W3CDTF">2020-12-23T19:57:03Z</dcterms:created>
  <dcterms:modified xsi:type="dcterms:W3CDTF">2022-03-02T17:44:14Z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0x01010010A0C90C0BAAFC42B9CBFEC0708F4935</vt:lpwstr>
  </property>
  <property fmtid="{D5CDD505-2E9C-101B-9397-08002B2CF9AE}" pid="3" name="Order">
    <vt:r8>7685300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y fmtid="{D5CDD505-2E9C-101B-9397-08002B2CF9AE}" pid="8" name="_ExtendedDescription">
    <vt:lpwstr/>
  </property>
</Properties>
</file>