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3"/>
  </p:notesMasterIdLst>
  <p:sldIdLst>
    <p:sldId id="256" r:id="rId6"/>
    <p:sldId id="266" r:id="rId7"/>
    <p:sldId id="270" r:id="rId8"/>
    <p:sldId id="272" r:id="rId9"/>
    <p:sldId id="273" r:id="rId10"/>
    <p:sldId id="269"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18B6249A-FAB0-06A5-F397-46E55CA57346}" v="1050" dt="2021-06-23T19:58:49.130"/>
    <p1510:client id="{1F0C6351-BFBC-BF81-C21D-A0DC3E9C1E21}" v="6" dt="2021-06-01T16:55:46.159"/>
    <p1510:client id="{2166BE8A-B24F-1175-3113-ACF8DD1B52EC}" v="792" dt="2021-06-30T20:14:57.940"/>
    <p1510:client id="{26FBB29F-D089-B000-FCBE-82AE361F85B1}" v="108" dt="2021-03-10T19:21:41.435"/>
    <p1510:client id="{291AEA30-9998-FCCC-363B-58696B4AEB51}" v="1659" dt="2021-09-01T19:55:45.250"/>
    <p1510:client id="{29681621-F3FB-2B57-7435-C16908D9D710}" v="1840" dt="2021-05-05T20:16:01.525"/>
    <p1510:client id="{2A71E585-E1A7-FD85-40CF-23365D66E95B}" v="449" dt="2020-12-23T20:59:31.751"/>
    <p1510:client id="{2D40C79F-9042-C000-1DBD-A85438B65651}" v="1035" dt="2021-05-12T19:34:40.620"/>
    <p1510:client id="{2F0A9251-B070-B35C-2419-2A11ADA31750}" v="3884" dt="2021-04-14T19:13:27.714"/>
    <p1510:client id="{2F750414-35E8-B9CF-4C2A-D5DA82D1369E}" v="739" dt="2021-02-24T21:00:22.559"/>
    <p1510:client id="{34E92D29-FD9C-D4B2-BAB6-3462A173E270}" v="943" dt="2021-11-03T20:15:50.541"/>
    <p1510:client id="{35BFBFE2-B050-D0AE-C616-A950D58FD700}" v="513" dt="2021-09-15T20:00:05.654"/>
    <p1510:client id="{3B3F9FAD-C6F8-0C11-4BC6-8BE1FBE21D46}" v="310" dt="2021-02-17T21:02:12.733"/>
    <p1510:client id="{4004AADD-67EB-6F70-D16B-5C1632E464CF}" v="237" dt="2021-10-06T19:51:46.05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67913D5-00EC-47BA-18BA-6BB67FE50529}" v="379" dt="2021-09-22T19:58:18.897"/>
    <p1510:client id="{5B38BE9F-709A-C000-0661-D741281DE962}" v="11" dt="2021-04-14T17:08:13.376"/>
    <p1510:client id="{5FF4EA91-86C8-5021-146A-86E78EBBD368}" v="3" dt="2021-10-13T19:30:43.886"/>
    <p1510:client id="{88DB3566-2EF7-961F-7231-9D68D85F7B64}" v="259" dt="2021-10-27T19:19:32.194"/>
    <p1510:client id="{9320CD58-C54F-378E-2F68-9E1FC56B61AE}" v="769" dt="2021-10-27T19:49:08.501"/>
    <p1510:client id="{9C9FAF9E-79EB-A0B9-90B8-2BFE3F39F493}" v="2687" dt="2021-01-06T20:42:43.634"/>
    <p1510:client id="{A13D1E61-5BC4-1BF1-D21A-0BC96482D954}" v="1853" dt="2021-09-08T19:55:34.904"/>
    <p1510:client id="{A307CE04-7A59-517D-F1BC-9A98A7142AB8}" v="86" dt="2021-03-03T19:15:59.816"/>
    <p1510:client id="{A481BA6A-929D-C7A9-4B62-FA6F335E5E96}" v="1107" dt="2021-09-22T17:55:18.850"/>
    <p1510:client id="{A66E644E-6243-AFAF-C717-8D4A9ED503AE}" v="135" dt="2020-12-23T20:17:09.900"/>
    <p1510:client id="{B2D9C187-EE7B-6D7B-5FBD-160CDF3AE8CF}" v="3022" dt="2021-07-14T20:08:49.681"/>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313860C-2E04-BCC5-588F-4BA207D32624}" v="348" dt="2021-06-30T19:06:34.395"/>
    <p1510:client id="{D6A1D892-25D3-26F6-6D27-2EC3A11CF1F3}" v="129" dt="2021-03-10T20:19:25.826"/>
    <p1510:client id="{D76F2DEB-17A3-19D1-7D11-C189AC4C82AF}" v="543" dt="2021-02-03T21:04:04.926"/>
    <p1510:client id="{DAC4145C-A42D-58E4-88BB-DE545679D7CD}" v="34" dt="2021-10-06T19:56:45.917"/>
    <p1510:client id="{DCFAE8F1-335A-E528-DBDE-E674EC81C061}" v="1841" dt="2021-07-21T20:30:48.598"/>
    <p1510:client id="{DDDF31AB-04D3-2AA2-A558-E238D14679DA}" v="461" dt="2021-03-03T20:11:34.907"/>
    <p1510:client id="{E6F804DA-A620-26A4-D210-7F1EB00A784A}" v="109" dt="2021-09-29T20:04:10.204"/>
    <p1510:client id="{EB1E75D7-7667-3F5B-F880-CDED0DFF6EF6}" v="364" dt="2021-10-13T20:04:27.892"/>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34E92D29-FD9C-D4B2-BAB6-3462A173E270}"/>
    <pc:docChg chg="addSld delSld modSld">
      <pc:chgData name="Erin Prangley" userId="S::eprangley@nacdd.org::7f058b9a-f90a-4281-a8c6-5ba31926f190" providerId="AD" clId="Web-{34E92D29-FD9C-D4B2-BAB6-3462A173E270}" dt="2021-11-03T20:15:50.541" v="958" actId="20577"/>
      <pc:docMkLst>
        <pc:docMk/>
      </pc:docMkLst>
      <pc:sldChg chg="modSp">
        <pc:chgData name="Erin Prangley" userId="S::eprangley@nacdd.org::7f058b9a-f90a-4281-a8c6-5ba31926f190" providerId="AD" clId="Web-{34E92D29-FD9C-D4B2-BAB6-3462A173E270}" dt="2021-11-03T18:46:20.600" v="10" actId="20577"/>
        <pc:sldMkLst>
          <pc:docMk/>
          <pc:sldMk cId="109857222" sldId="256"/>
        </pc:sldMkLst>
        <pc:spChg chg="mod">
          <ac:chgData name="Erin Prangley" userId="S::eprangley@nacdd.org::7f058b9a-f90a-4281-a8c6-5ba31926f190" providerId="AD" clId="Web-{34E92D29-FD9C-D4B2-BAB6-3462A173E270}" dt="2021-11-03T18:46:20.600" v="10" actId="20577"/>
          <ac:spMkLst>
            <pc:docMk/>
            <pc:sldMk cId="109857222" sldId="256"/>
            <ac:spMk id="2" creationId="{00000000-0000-0000-0000-000000000000}"/>
          </ac:spMkLst>
        </pc:spChg>
      </pc:sldChg>
      <pc:sldChg chg="modSp">
        <pc:chgData name="Erin Prangley" userId="S::eprangley@nacdd.org::7f058b9a-f90a-4281-a8c6-5ba31926f190" providerId="AD" clId="Web-{34E92D29-FD9C-D4B2-BAB6-3462A173E270}" dt="2021-11-03T19:02:11.382" v="259" actId="20577"/>
        <pc:sldMkLst>
          <pc:docMk/>
          <pc:sldMk cId="1031210315" sldId="266"/>
        </pc:sldMkLst>
        <pc:spChg chg="mod">
          <ac:chgData name="Erin Prangley" userId="S::eprangley@nacdd.org::7f058b9a-f90a-4281-a8c6-5ba31926f190" providerId="AD" clId="Web-{34E92D29-FD9C-D4B2-BAB6-3462A173E270}" dt="2021-11-03T18:46:45.319" v="12" actId="1076"/>
          <ac:spMkLst>
            <pc:docMk/>
            <pc:sldMk cId="1031210315" sldId="266"/>
            <ac:spMk id="721" creationId="{3B53A674-8F11-48D7-9073-705B69121AA2}"/>
          </ac:spMkLst>
        </pc:spChg>
        <pc:spChg chg="mod">
          <ac:chgData name="Erin Prangley" userId="S::eprangley@nacdd.org::7f058b9a-f90a-4281-a8c6-5ba31926f190" providerId="AD" clId="Web-{34E92D29-FD9C-D4B2-BAB6-3462A173E270}" dt="2021-11-03T18:46:36.569" v="11" actId="1076"/>
          <ac:spMkLst>
            <pc:docMk/>
            <pc:sldMk cId="1031210315" sldId="266"/>
            <ac:spMk id="4320" creationId="{8FA6B61A-1400-4788-9A3A-B4F90EFD5C8B}"/>
          </ac:spMkLst>
        </pc:spChg>
        <pc:graphicFrameChg chg="modGraphic">
          <ac:chgData name="Erin Prangley" userId="S::eprangley@nacdd.org::7f058b9a-f90a-4281-a8c6-5ba31926f190" providerId="AD" clId="Web-{34E92D29-FD9C-D4B2-BAB6-3462A173E270}" dt="2021-11-03T19:02:11.382" v="259" actId="20577"/>
          <ac:graphicFrameMkLst>
            <pc:docMk/>
            <pc:sldMk cId="1031210315" sldId="266"/>
            <ac:graphicFrameMk id="5" creationId="{0CCB6CDB-DD77-4DC7-8C5A-99BCDD365899}"/>
          </ac:graphicFrameMkLst>
        </pc:graphicFrameChg>
      </pc:sldChg>
      <pc:sldChg chg="addSp delSp modSp">
        <pc:chgData name="Erin Prangley" userId="S::eprangley@nacdd.org::7f058b9a-f90a-4281-a8c6-5ba31926f190" providerId="AD" clId="Web-{34E92D29-FD9C-D4B2-BAB6-3462A173E270}" dt="2021-11-03T20:02:19.408" v="877" actId="20577"/>
        <pc:sldMkLst>
          <pc:docMk/>
          <pc:sldMk cId="2962686322" sldId="269"/>
        </pc:sldMkLst>
        <pc:spChg chg="mod">
          <ac:chgData name="Erin Prangley" userId="S::eprangley@nacdd.org::7f058b9a-f90a-4281-a8c6-5ba31926f190" providerId="AD" clId="Web-{34E92D29-FD9C-D4B2-BAB6-3462A173E270}" dt="2021-11-03T19:08:45.280" v="281" actId="20577"/>
          <ac:spMkLst>
            <pc:docMk/>
            <pc:sldMk cId="2962686322" sldId="269"/>
            <ac:spMk id="3" creationId="{DD6B387F-B103-4072-80D5-2E4F0ED95FEE}"/>
          </ac:spMkLst>
        </pc:spChg>
        <pc:spChg chg="add mod">
          <ac:chgData name="Erin Prangley" userId="S::eprangley@nacdd.org::7f058b9a-f90a-4281-a8c6-5ba31926f190" providerId="AD" clId="Web-{34E92D29-FD9C-D4B2-BAB6-3462A173E270}" dt="2021-11-03T20:02:19.408" v="877" actId="20577"/>
          <ac:spMkLst>
            <pc:docMk/>
            <pc:sldMk cId="2962686322" sldId="269"/>
            <ac:spMk id="4" creationId="{0528FC15-D828-40D2-AE4D-6D543841AC5E}"/>
          </ac:spMkLst>
        </pc:spChg>
        <pc:spChg chg="add">
          <ac:chgData name="Erin Prangley" userId="S::eprangley@nacdd.org::7f058b9a-f90a-4281-a8c6-5ba31926f190" providerId="AD" clId="Web-{34E92D29-FD9C-D4B2-BAB6-3462A173E270}" dt="2021-11-03T20:01:13.015" v="841"/>
          <ac:spMkLst>
            <pc:docMk/>
            <pc:sldMk cId="2962686322" sldId="269"/>
            <ac:spMk id="5" creationId="{82BBD2F4-0F97-4888-8C2B-776B99FDEA64}"/>
          </ac:spMkLst>
        </pc:spChg>
        <pc:spChg chg="del mod">
          <ac:chgData name="Erin Prangley" userId="S::eprangley@nacdd.org::7f058b9a-f90a-4281-a8c6-5ba31926f190" providerId="AD" clId="Web-{34E92D29-FD9C-D4B2-BAB6-3462A173E270}" dt="2021-11-03T18:55:14.875" v="132"/>
          <ac:spMkLst>
            <pc:docMk/>
            <pc:sldMk cId="2962686322" sldId="269"/>
            <ac:spMk id="8" creationId="{49DA5D5F-3664-420D-BC83-7222E4490D65}"/>
          </ac:spMkLst>
        </pc:spChg>
        <pc:picChg chg="del">
          <ac:chgData name="Erin Prangley" userId="S::eprangley@nacdd.org::7f058b9a-f90a-4281-a8c6-5ba31926f190" providerId="AD" clId="Web-{34E92D29-FD9C-D4B2-BAB6-3462A173E270}" dt="2021-11-03T18:55:07.656" v="130"/>
          <ac:picMkLst>
            <pc:docMk/>
            <pc:sldMk cId="2962686322" sldId="269"/>
            <ac:picMk id="4" creationId="{1EBECDE4-10CE-432F-9F12-C4784196027D}"/>
          </ac:picMkLst>
        </pc:picChg>
      </pc:sldChg>
      <pc:sldChg chg="addSp delSp modSp new">
        <pc:chgData name="Erin Prangley" userId="S::eprangley@nacdd.org::7f058b9a-f90a-4281-a8c6-5ba31926f190" providerId="AD" clId="Web-{34E92D29-FD9C-D4B2-BAB6-3462A173E270}" dt="2021-11-03T20:00:28.264" v="832" actId="20577"/>
        <pc:sldMkLst>
          <pc:docMk/>
          <pc:sldMk cId="3258551232" sldId="270"/>
        </pc:sldMkLst>
        <pc:spChg chg="del mod">
          <ac:chgData name="Erin Prangley" userId="S::eprangley@nacdd.org::7f058b9a-f90a-4281-a8c6-5ba31926f190" providerId="AD" clId="Web-{34E92D29-FD9C-D4B2-BAB6-3462A173E270}" dt="2021-11-03T19:56:18.210" v="777"/>
          <ac:spMkLst>
            <pc:docMk/>
            <pc:sldMk cId="3258551232" sldId="270"/>
            <ac:spMk id="2" creationId="{F531E7FF-73B0-4671-8F18-9947411D75B4}"/>
          </ac:spMkLst>
        </pc:spChg>
        <pc:spChg chg="mod">
          <ac:chgData name="Erin Prangley" userId="S::eprangley@nacdd.org::7f058b9a-f90a-4281-a8c6-5ba31926f190" providerId="AD" clId="Web-{34E92D29-FD9C-D4B2-BAB6-3462A173E270}" dt="2021-11-03T20:00:02.138" v="824" actId="14100"/>
          <ac:spMkLst>
            <pc:docMk/>
            <pc:sldMk cId="3258551232" sldId="270"/>
            <ac:spMk id="3" creationId="{7A88D529-6CD3-44BB-8F3D-2729B1C4F5ED}"/>
          </ac:spMkLst>
        </pc:spChg>
        <pc:spChg chg="add del">
          <ac:chgData name="Erin Prangley" userId="S::eprangley@nacdd.org::7f058b9a-f90a-4281-a8c6-5ba31926f190" providerId="AD" clId="Web-{34E92D29-FD9C-D4B2-BAB6-3462A173E270}" dt="2021-11-03T19:56:22.991" v="778"/>
          <ac:spMkLst>
            <pc:docMk/>
            <pc:sldMk cId="3258551232" sldId="270"/>
            <ac:spMk id="4" creationId="{E777F0F6-1547-4408-80BC-24DBFB91CBDE}"/>
          </ac:spMkLst>
        </pc:spChg>
        <pc:spChg chg="add del mod">
          <ac:chgData name="Erin Prangley" userId="S::eprangley@nacdd.org::7f058b9a-f90a-4281-a8c6-5ba31926f190" providerId="AD" clId="Web-{34E92D29-FD9C-D4B2-BAB6-3462A173E270}" dt="2021-11-03T19:56:26.148" v="779"/>
          <ac:spMkLst>
            <pc:docMk/>
            <pc:sldMk cId="3258551232" sldId="270"/>
            <ac:spMk id="6" creationId="{AA94936F-432F-4B4F-BF6A-3B4609CE7475}"/>
          </ac:spMkLst>
        </pc:spChg>
        <pc:spChg chg="add mod">
          <ac:chgData name="Erin Prangley" userId="S::eprangley@nacdd.org::7f058b9a-f90a-4281-a8c6-5ba31926f190" providerId="AD" clId="Web-{34E92D29-FD9C-D4B2-BAB6-3462A173E270}" dt="2021-11-03T20:00:28.264" v="832" actId="20577"/>
          <ac:spMkLst>
            <pc:docMk/>
            <pc:sldMk cId="3258551232" sldId="270"/>
            <ac:spMk id="7" creationId="{1A740DBD-BCB0-4636-A7CD-9F60A4D6A77F}"/>
          </ac:spMkLst>
        </pc:spChg>
      </pc:sldChg>
      <pc:sldChg chg="del">
        <pc:chgData name="Erin Prangley" userId="S::eprangley@nacdd.org::7f058b9a-f90a-4281-a8c6-5ba31926f190" providerId="AD" clId="Web-{34E92D29-FD9C-D4B2-BAB6-3462A173E270}" dt="2021-11-03T18:54:52.515" v="126"/>
        <pc:sldMkLst>
          <pc:docMk/>
          <pc:sldMk cId="3560557074" sldId="270"/>
        </pc:sldMkLst>
      </pc:sldChg>
      <pc:sldChg chg="del">
        <pc:chgData name="Erin Prangley" userId="S::eprangley@nacdd.org::7f058b9a-f90a-4281-a8c6-5ba31926f190" providerId="AD" clId="Web-{34E92D29-FD9C-D4B2-BAB6-3462A173E270}" dt="2021-11-03T18:54:55.375" v="127"/>
        <pc:sldMkLst>
          <pc:docMk/>
          <pc:sldMk cId="1465066753" sldId="271"/>
        </pc:sldMkLst>
      </pc:sldChg>
      <pc:sldChg chg="addSp delSp modSp new">
        <pc:chgData name="Erin Prangley" userId="S::eprangley@nacdd.org::7f058b9a-f90a-4281-a8c6-5ba31926f190" providerId="AD" clId="Web-{34E92D29-FD9C-D4B2-BAB6-3462A173E270}" dt="2021-11-03T19:31:42.117" v="496" actId="20577"/>
        <pc:sldMkLst>
          <pc:docMk/>
          <pc:sldMk cId="2379217137" sldId="271"/>
        </pc:sldMkLst>
        <pc:spChg chg="del">
          <ac:chgData name="Erin Prangley" userId="S::eprangley@nacdd.org::7f058b9a-f90a-4281-a8c6-5ba31926f190" providerId="AD" clId="Web-{34E92D29-FD9C-D4B2-BAB6-3462A173E270}" dt="2021-11-03T19:09:52.062" v="283"/>
          <ac:spMkLst>
            <pc:docMk/>
            <pc:sldMk cId="2379217137" sldId="271"/>
            <ac:spMk id="2" creationId="{070C1EB1-73C0-4A5B-B880-D5C2DE21B795}"/>
          </ac:spMkLst>
        </pc:spChg>
        <pc:spChg chg="del">
          <ac:chgData name="Erin Prangley" userId="S::eprangley@nacdd.org::7f058b9a-f90a-4281-a8c6-5ba31926f190" providerId="AD" clId="Web-{34E92D29-FD9C-D4B2-BAB6-3462A173E270}" dt="2021-11-03T19:09:55.687" v="284"/>
          <ac:spMkLst>
            <pc:docMk/>
            <pc:sldMk cId="2379217137" sldId="271"/>
            <ac:spMk id="3" creationId="{153CBD07-2374-4F72-91E5-114FA49F2CC2}"/>
          </ac:spMkLst>
        </pc:spChg>
        <pc:spChg chg="add mod">
          <ac:chgData name="Erin Prangley" userId="S::eprangley@nacdd.org::7f058b9a-f90a-4281-a8c6-5ba31926f190" providerId="AD" clId="Web-{34E92D29-FD9C-D4B2-BAB6-3462A173E270}" dt="2021-11-03T19:21:04.543" v="489" actId="1076"/>
          <ac:spMkLst>
            <pc:docMk/>
            <pc:sldMk cId="2379217137" sldId="271"/>
            <ac:spMk id="5" creationId="{EC1F305E-60B1-4E0A-B758-7C86E5D20A1D}"/>
          </ac:spMkLst>
        </pc:spChg>
        <pc:spChg chg="add mod">
          <ac:chgData name="Erin Prangley" userId="S::eprangley@nacdd.org::7f058b9a-f90a-4281-a8c6-5ba31926f190" providerId="AD" clId="Web-{34E92D29-FD9C-D4B2-BAB6-3462A173E270}" dt="2021-11-03T19:21:18.450" v="495" actId="20577"/>
          <ac:spMkLst>
            <pc:docMk/>
            <pc:sldMk cId="2379217137" sldId="271"/>
            <ac:spMk id="8" creationId="{DB2692B0-DD37-40BC-92D4-28172C82FD2C}"/>
          </ac:spMkLst>
        </pc:spChg>
        <pc:spChg chg="add mod">
          <ac:chgData name="Erin Prangley" userId="S::eprangley@nacdd.org::7f058b9a-f90a-4281-a8c6-5ba31926f190" providerId="AD" clId="Web-{34E92D29-FD9C-D4B2-BAB6-3462A173E270}" dt="2021-11-03T19:31:42.117" v="496" actId="20577"/>
          <ac:spMkLst>
            <pc:docMk/>
            <pc:sldMk cId="2379217137" sldId="271"/>
            <ac:spMk id="9" creationId="{2F61A59F-3219-499A-930F-A0CDD4D174B7}"/>
          </ac:spMkLst>
        </pc:spChg>
        <pc:picChg chg="add mod">
          <ac:chgData name="Erin Prangley" userId="S::eprangley@nacdd.org::7f058b9a-f90a-4281-a8c6-5ba31926f190" providerId="AD" clId="Web-{34E92D29-FD9C-D4B2-BAB6-3462A173E270}" dt="2021-11-03T19:10:22.485" v="289" actId="1076"/>
          <ac:picMkLst>
            <pc:docMk/>
            <pc:sldMk cId="2379217137" sldId="271"/>
            <ac:picMk id="4" creationId="{D07BB44E-8EBA-482C-AA07-E2D6AFE7A999}"/>
          </ac:picMkLst>
        </pc:picChg>
        <pc:picChg chg="add mod">
          <ac:chgData name="Erin Prangley" userId="S::eprangley@nacdd.org::7f058b9a-f90a-4281-a8c6-5ba31926f190" providerId="AD" clId="Web-{34E92D29-FD9C-D4B2-BAB6-3462A173E270}" dt="2021-11-03T19:16:28.304" v="389" actId="1076"/>
          <ac:picMkLst>
            <pc:docMk/>
            <pc:sldMk cId="2379217137" sldId="271"/>
            <ac:picMk id="6" creationId="{D83253BF-4347-47E6-9AE7-2B2328233AF7}"/>
          </ac:picMkLst>
        </pc:picChg>
        <pc:picChg chg="add mod">
          <ac:chgData name="Erin Prangley" userId="S::eprangley@nacdd.org::7f058b9a-f90a-4281-a8c6-5ba31926f190" providerId="AD" clId="Web-{34E92D29-FD9C-D4B2-BAB6-3462A173E270}" dt="2021-11-03T19:16:23.991" v="388" actId="1076"/>
          <ac:picMkLst>
            <pc:docMk/>
            <pc:sldMk cId="2379217137" sldId="271"/>
            <ac:picMk id="7" creationId="{E4EF7AA3-944A-4ABA-A3D4-BCDE0C70D00B}"/>
          </ac:picMkLst>
        </pc:picChg>
      </pc:sldChg>
      <pc:sldChg chg="del">
        <pc:chgData name="Erin Prangley" userId="S::eprangley@nacdd.org::7f058b9a-f90a-4281-a8c6-5ba31926f190" providerId="AD" clId="Web-{34E92D29-FD9C-D4B2-BAB6-3462A173E270}" dt="2021-11-03T18:54:59.515" v="128"/>
        <pc:sldMkLst>
          <pc:docMk/>
          <pc:sldMk cId="225621742" sldId="272"/>
        </pc:sldMkLst>
      </pc:sldChg>
      <pc:sldChg chg="addSp delSp modSp add mod replId setBg">
        <pc:chgData name="Erin Prangley" userId="S::eprangley@nacdd.org::7f058b9a-f90a-4281-a8c6-5ba31926f190" providerId="AD" clId="Web-{34E92D29-FD9C-D4B2-BAB6-3462A173E270}" dt="2021-11-03T20:15:50.541" v="958" actId="20577"/>
        <pc:sldMkLst>
          <pc:docMk/>
          <pc:sldMk cId="1800044411" sldId="272"/>
        </pc:sldMkLst>
        <pc:spChg chg="mod">
          <ac:chgData name="Erin Prangley" userId="S::eprangley@nacdd.org::7f058b9a-f90a-4281-a8c6-5ba31926f190" providerId="AD" clId="Web-{34E92D29-FD9C-D4B2-BAB6-3462A173E270}" dt="2021-11-03T20:15:50.541" v="958" actId="20577"/>
          <ac:spMkLst>
            <pc:docMk/>
            <pc:sldMk cId="1800044411" sldId="272"/>
            <ac:spMk id="2" creationId="{F531E7FF-73B0-4671-8F18-9947411D75B4}"/>
          </ac:spMkLst>
        </pc:spChg>
        <pc:spChg chg="del">
          <ac:chgData name="Erin Prangley" userId="S::eprangley@nacdd.org::7f058b9a-f90a-4281-a8c6-5ba31926f190" providerId="AD" clId="Web-{34E92D29-FD9C-D4B2-BAB6-3462A173E270}" dt="2021-11-03T19:33:04.509" v="498"/>
          <ac:spMkLst>
            <pc:docMk/>
            <pc:sldMk cId="1800044411" sldId="272"/>
            <ac:spMk id="3" creationId="{7A88D529-6CD3-44BB-8F3D-2729B1C4F5ED}"/>
          </ac:spMkLst>
        </pc:spChg>
        <pc:spChg chg="add mod">
          <ac:chgData name="Erin Prangley" userId="S::eprangley@nacdd.org::7f058b9a-f90a-4281-a8c6-5ba31926f190" providerId="AD" clId="Web-{34E92D29-FD9C-D4B2-BAB6-3462A173E270}" dt="2021-11-03T20:13:55.663" v="932" actId="20577"/>
          <ac:spMkLst>
            <pc:docMk/>
            <pc:sldMk cId="1800044411" sldId="272"/>
            <ac:spMk id="3" creationId="{C366E49B-25F7-43A2-878A-7981EDAC72E4}"/>
          </ac:spMkLst>
        </pc:spChg>
        <pc:spChg chg="add del mod">
          <ac:chgData name="Erin Prangley" userId="S::eprangley@nacdd.org::7f058b9a-f90a-4281-a8c6-5ba31926f190" providerId="AD" clId="Web-{34E92D29-FD9C-D4B2-BAB6-3462A173E270}" dt="2021-11-03T19:33:34.822" v="499"/>
          <ac:spMkLst>
            <pc:docMk/>
            <pc:sldMk cId="1800044411" sldId="272"/>
            <ac:spMk id="5" creationId="{EA0254EA-D22B-4556-99AB-43A34E2BF53E}"/>
          </ac:spMkLst>
        </pc:spChg>
        <pc:spChg chg="add mod">
          <ac:chgData name="Erin Prangley" userId="S::eprangley@nacdd.org::7f058b9a-f90a-4281-a8c6-5ba31926f190" providerId="AD" clId="Web-{34E92D29-FD9C-D4B2-BAB6-3462A173E270}" dt="2021-11-03T20:14:24.648" v="938" actId="14100"/>
          <ac:spMkLst>
            <pc:docMk/>
            <pc:sldMk cId="1800044411" sldId="272"/>
            <ac:spMk id="19" creationId="{CC4E353A-4AE9-475C-B37B-D6A7032E1B1D}"/>
          </ac:spMkLst>
        </pc:spChg>
        <pc:spChg chg="add">
          <ac:chgData name="Erin Prangley" userId="S::eprangley@nacdd.org::7f058b9a-f90a-4281-a8c6-5ba31926f190" providerId="AD" clId="Web-{34E92D29-FD9C-D4B2-BAB6-3462A173E270}" dt="2021-11-03T20:12:12.925" v="892"/>
          <ac:spMkLst>
            <pc:docMk/>
            <pc:sldMk cId="1800044411" sldId="272"/>
            <ac:spMk id="24" creationId="{09588DA8-065E-4F6F-8EFD-43104AB2E0CF}"/>
          </ac:spMkLst>
        </pc:spChg>
        <pc:spChg chg="add">
          <ac:chgData name="Erin Prangley" userId="S::eprangley@nacdd.org::7f058b9a-f90a-4281-a8c6-5ba31926f190" providerId="AD" clId="Web-{34E92D29-FD9C-D4B2-BAB6-3462A173E270}" dt="2021-11-03T20:12:12.925" v="892"/>
          <ac:spMkLst>
            <pc:docMk/>
            <pc:sldMk cId="1800044411" sldId="272"/>
            <ac:spMk id="26" creationId="{C4285719-470E-454C-AF62-8323075F1F5B}"/>
          </ac:spMkLst>
        </pc:spChg>
        <pc:spChg chg="add">
          <ac:chgData name="Erin Prangley" userId="S::eprangley@nacdd.org::7f058b9a-f90a-4281-a8c6-5ba31926f190" providerId="AD" clId="Web-{34E92D29-FD9C-D4B2-BAB6-3462A173E270}" dt="2021-11-03T20:12:12.925" v="892"/>
          <ac:spMkLst>
            <pc:docMk/>
            <pc:sldMk cId="1800044411" sldId="272"/>
            <ac:spMk id="28" creationId="{CD9FE4EF-C4D8-49A0-B2FF-81D8DB7D8A24}"/>
          </ac:spMkLst>
        </pc:spChg>
        <pc:spChg chg="add">
          <ac:chgData name="Erin Prangley" userId="S::eprangley@nacdd.org::7f058b9a-f90a-4281-a8c6-5ba31926f190" providerId="AD" clId="Web-{34E92D29-FD9C-D4B2-BAB6-3462A173E270}" dt="2021-11-03T20:12:12.925" v="892"/>
          <ac:spMkLst>
            <pc:docMk/>
            <pc:sldMk cId="1800044411" sldId="272"/>
            <ac:spMk id="30" creationId="{4300840D-0A0B-4512-BACA-B439D5B9C57C}"/>
          </ac:spMkLst>
        </pc:spChg>
        <pc:spChg chg="add">
          <ac:chgData name="Erin Prangley" userId="S::eprangley@nacdd.org::7f058b9a-f90a-4281-a8c6-5ba31926f190" providerId="AD" clId="Web-{34E92D29-FD9C-D4B2-BAB6-3462A173E270}" dt="2021-11-03T20:12:12.925" v="892"/>
          <ac:spMkLst>
            <pc:docMk/>
            <pc:sldMk cId="1800044411" sldId="272"/>
            <ac:spMk id="32" creationId="{D2B78728-A580-49A7-84F9-6EF6F583ADE0}"/>
          </ac:spMkLst>
        </pc:spChg>
        <pc:spChg chg="add">
          <ac:chgData name="Erin Prangley" userId="S::eprangley@nacdd.org::7f058b9a-f90a-4281-a8c6-5ba31926f190" providerId="AD" clId="Web-{34E92D29-FD9C-D4B2-BAB6-3462A173E270}" dt="2021-11-03T20:12:12.925" v="892"/>
          <ac:spMkLst>
            <pc:docMk/>
            <pc:sldMk cId="1800044411" sldId="272"/>
            <ac:spMk id="34" creationId="{38FAA1A1-D861-433F-88FA-1E9D6FD31D11}"/>
          </ac:spMkLst>
        </pc:spChg>
        <pc:spChg chg="add">
          <ac:chgData name="Erin Prangley" userId="S::eprangley@nacdd.org::7f058b9a-f90a-4281-a8c6-5ba31926f190" providerId="AD" clId="Web-{34E92D29-FD9C-D4B2-BAB6-3462A173E270}" dt="2021-11-03T20:12:12.925" v="892"/>
          <ac:spMkLst>
            <pc:docMk/>
            <pc:sldMk cId="1800044411" sldId="272"/>
            <ac:spMk id="36" creationId="{8D71EDA1-87BF-4D5D-AB79-F346FD19278A}"/>
          </ac:spMkLst>
        </pc:spChg>
        <pc:graphicFrameChg chg="add del mod ord modGraphic">
          <ac:chgData name="Erin Prangley" userId="S::eprangley@nacdd.org::7f058b9a-f90a-4281-a8c6-5ba31926f190" providerId="AD" clId="Web-{34E92D29-FD9C-D4B2-BAB6-3462A173E270}" dt="2021-11-03T19:33:39.994" v="500"/>
          <ac:graphicFrameMkLst>
            <pc:docMk/>
            <pc:sldMk cId="1800044411" sldId="272"/>
            <ac:graphicFrameMk id="6" creationId="{061F4D81-F502-47A9-A92E-DEC34B314456}"/>
          </ac:graphicFrameMkLst>
        </pc:graphicFrameChg>
      </pc:sldChg>
      <pc:sldChg chg="addSp delSp modSp new mod setBg">
        <pc:chgData name="Erin Prangley" userId="S::eprangley@nacdd.org::7f058b9a-f90a-4281-a8c6-5ba31926f190" providerId="AD" clId="Web-{34E92D29-FD9C-D4B2-BAB6-3462A173E270}" dt="2021-11-03T20:05:29.617" v="887"/>
        <pc:sldMkLst>
          <pc:docMk/>
          <pc:sldMk cId="3674504849" sldId="273"/>
        </pc:sldMkLst>
        <pc:spChg chg="del">
          <ac:chgData name="Erin Prangley" userId="S::eprangley@nacdd.org::7f058b9a-f90a-4281-a8c6-5ba31926f190" providerId="AD" clId="Web-{34E92D29-FD9C-D4B2-BAB6-3462A173E270}" dt="2021-11-03T20:05:00.413" v="879"/>
          <ac:spMkLst>
            <pc:docMk/>
            <pc:sldMk cId="3674504849" sldId="273"/>
            <ac:spMk id="2" creationId="{5AE81AC4-EB1D-4F1D-8FDA-E60EE9EDA130}"/>
          </ac:spMkLst>
        </pc:spChg>
        <pc:spChg chg="del mod">
          <ac:chgData name="Erin Prangley" userId="S::eprangley@nacdd.org::7f058b9a-f90a-4281-a8c6-5ba31926f190" providerId="AD" clId="Web-{34E92D29-FD9C-D4B2-BAB6-3462A173E270}" dt="2021-11-03T20:05:06.069" v="881"/>
          <ac:spMkLst>
            <pc:docMk/>
            <pc:sldMk cId="3674504849" sldId="273"/>
            <ac:spMk id="3" creationId="{DF773628-0862-4A32-B057-F2E60D4A85D6}"/>
          </ac:spMkLst>
        </pc:spChg>
        <pc:spChg chg="add">
          <ac:chgData name="Erin Prangley" userId="S::eprangley@nacdd.org::7f058b9a-f90a-4281-a8c6-5ba31926f190" providerId="AD" clId="Web-{34E92D29-FD9C-D4B2-BAB6-3462A173E270}" dt="2021-11-03T20:05:29.617" v="887"/>
          <ac:spMkLst>
            <pc:docMk/>
            <pc:sldMk cId="3674504849" sldId="273"/>
            <ac:spMk id="6" creationId="{32BC26D8-82FB-445E-AA49-62A77D7C1EE0}"/>
          </ac:spMkLst>
        </pc:spChg>
        <pc:spChg chg="add">
          <ac:chgData name="Erin Prangley" userId="S::eprangley@nacdd.org::7f058b9a-f90a-4281-a8c6-5ba31926f190" providerId="AD" clId="Web-{34E92D29-FD9C-D4B2-BAB6-3462A173E270}" dt="2021-11-03T20:05:29.617" v="887"/>
          <ac:spMkLst>
            <pc:docMk/>
            <pc:sldMk cId="3674504849" sldId="273"/>
            <ac:spMk id="7" creationId="{CB44330D-EA18-4254-AA95-EB49948539B8}"/>
          </ac:spMkLst>
        </pc:spChg>
        <pc:spChg chg="add del">
          <ac:chgData name="Erin Prangley" userId="S::eprangley@nacdd.org::7f058b9a-f90a-4281-a8c6-5ba31926f190" providerId="AD" clId="Web-{34E92D29-FD9C-D4B2-BAB6-3462A173E270}" dt="2021-11-03T20:05:29.601" v="886"/>
          <ac:spMkLst>
            <pc:docMk/>
            <pc:sldMk cId="3674504849" sldId="273"/>
            <ac:spMk id="9" creationId="{F3060C83-F051-4F0E-ABAD-AA0DFC48B218}"/>
          </ac:spMkLst>
        </pc:spChg>
        <pc:spChg chg="add del">
          <ac:chgData name="Erin Prangley" userId="S::eprangley@nacdd.org::7f058b9a-f90a-4281-a8c6-5ba31926f190" providerId="AD" clId="Web-{34E92D29-FD9C-D4B2-BAB6-3462A173E270}" dt="2021-11-03T20:05:29.601" v="886"/>
          <ac:spMkLst>
            <pc:docMk/>
            <pc:sldMk cId="3674504849" sldId="273"/>
            <ac:spMk id="11" creationId="{83C98ABE-055B-441F-B07E-44F97F083C39}"/>
          </ac:spMkLst>
        </pc:spChg>
        <pc:spChg chg="add del">
          <ac:chgData name="Erin Prangley" userId="S::eprangley@nacdd.org::7f058b9a-f90a-4281-a8c6-5ba31926f190" providerId="AD" clId="Web-{34E92D29-FD9C-D4B2-BAB6-3462A173E270}" dt="2021-11-03T20:05:29.601" v="886"/>
          <ac:spMkLst>
            <pc:docMk/>
            <pc:sldMk cId="3674504849" sldId="273"/>
            <ac:spMk id="13" creationId="{29FDB030-9B49-4CED-8CCD-4D99382388AC}"/>
          </ac:spMkLst>
        </pc:spChg>
        <pc:spChg chg="add del">
          <ac:chgData name="Erin Prangley" userId="S::eprangley@nacdd.org::7f058b9a-f90a-4281-a8c6-5ba31926f190" providerId="AD" clId="Web-{34E92D29-FD9C-D4B2-BAB6-3462A173E270}" dt="2021-11-03T20:05:29.601" v="886"/>
          <ac:spMkLst>
            <pc:docMk/>
            <pc:sldMk cId="3674504849" sldId="273"/>
            <ac:spMk id="15" creationId="{3783CA14-24A1-485C-8B30-D6A5D87987AD}"/>
          </ac:spMkLst>
        </pc:spChg>
        <pc:spChg chg="add del">
          <ac:chgData name="Erin Prangley" userId="S::eprangley@nacdd.org::7f058b9a-f90a-4281-a8c6-5ba31926f190" providerId="AD" clId="Web-{34E92D29-FD9C-D4B2-BAB6-3462A173E270}" dt="2021-11-03T20:05:29.601" v="886"/>
          <ac:spMkLst>
            <pc:docMk/>
            <pc:sldMk cId="3674504849" sldId="273"/>
            <ac:spMk id="17" creationId="{9A97C86A-04D6-40F7-AE84-31AB43E6A846}"/>
          </ac:spMkLst>
        </pc:spChg>
        <pc:spChg chg="add del">
          <ac:chgData name="Erin Prangley" userId="S::eprangley@nacdd.org::7f058b9a-f90a-4281-a8c6-5ba31926f190" providerId="AD" clId="Web-{34E92D29-FD9C-D4B2-BAB6-3462A173E270}" dt="2021-11-03T20:05:29.601" v="886"/>
          <ac:spMkLst>
            <pc:docMk/>
            <pc:sldMk cId="3674504849" sldId="273"/>
            <ac:spMk id="19" creationId="{FF9F2414-84E8-453E-B1F3-389FDE8192D9}"/>
          </ac:spMkLst>
        </pc:spChg>
        <pc:spChg chg="add del">
          <ac:chgData name="Erin Prangley" userId="S::eprangley@nacdd.org::7f058b9a-f90a-4281-a8c6-5ba31926f190" providerId="AD" clId="Web-{34E92D29-FD9C-D4B2-BAB6-3462A173E270}" dt="2021-11-03T20:05:29.601" v="886"/>
          <ac:spMkLst>
            <pc:docMk/>
            <pc:sldMk cId="3674504849" sldId="273"/>
            <ac:spMk id="21" creationId="{3ECA69A1-7536-43AC-85EF-C7106179F5ED}"/>
          </ac:spMkLst>
        </pc:spChg>
        <pc:picChg chg="add mod">
          <ac:chgData name="Erin Prangley" userId="S::eprangley@nacdd.org::7f058b9a-f90a-4281-a8c6-5ba31926f190" providerId="AD" clId="Web-{34E92D29-FD9C-D4B2-BAB6-3462A173E270}" dt="2021-11-03T20:05:29.617" v="887"/>
          <ac:picMkLst>
            <pc:docMk/>
            <pc:sldMk cId="3674504849" sldId="273"/>
            <ac:picMk id="4" creationId="{2A10393F-8B75-45F4-BD54-2554AC255BA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80EC6-0CC7-435D-B3CE-FA1482011C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CB0365-B8F2-456D-9D95-61CD231B9B80}">
      <dgm:prSet/>
      <dgm:spPr/>
      <dgm:t>
        <a:bodyPr/>
        <a:lstStyle/>
        <a:p>
          <a:pPr rtl="0"/>
          <a:r>
            <a:rPr lang="en-US" dirty="0">
              <a:latin typeface="Calibri Light" panose="020F0302020204030204"/>
            </a:rPr>
            <a:t>Infrastructure</a:t>
          </a:r>
          <a:r>
            <a:rPr lang="en-US" dirty="0"/>
            <a:t> (BIF</a:t>
          </a:r>
          <a:r>
            <a:rPr lang="en-US" dirty="0">
              <a:latin typeface="Calibri Light" panose="020F0302020204030204"/>
            </a:rPr>
            <a:t>). </a:t>
          </a:r>
        </a:p>
      </dgm:t>
    </dgm:pt>
    <dgm:pt modelId="{E327CB82-C903-4B41-A6D0-5017BDB18C56}" type="parTrans" cxnId="{1912D31A-310C-4060-B7CE-5433DAEA367D}">
      <dgm:prSet/>
      <dgm:spPr/>
      <dgm:t>
        <a:bodyPr/>
        <a:lstStyle/>
        <a:p>
          <a:endParaRPr lang="en-US"/>
        </a:p>
      </dgm:t>
    </dgm:pt>
    <dgm:pt modelId="{8D399B34-F2C9-4B3D-B11A-7171B6C3666F}" type="sibTrans" cxnId="{1912D31A-310C-4060-B7CE-5433DAEA367D}">
      <dgm:prSet/>
      <dgm:spPr/>
      <dgm:t>
        <a:bodyPr/>
        <a:lstStyle/>
        <a:p>
          <a:endParaRPr lang="en-US"/>
        </a:p>
      </dgm:t>
    </dgm:pt>
    <dgm:pt modelId="{0B3779CC-70B1-4B6E-8BD5-AAF8F7F67CC7}">
      <dgm:prSet/>
      <dgm:spPr/>
      <dgm:t>
        <a:bodyPr/>
        <a:lstStyle/>
        <a:p>
          <a:pPr rtl="0"/>
          <a:r>
            <a:rPr lang="en-US" dirty="0">
              <a:latin typeface="Calibri Light" panose="020F0302020204030204"/>
            </a:rPr>
            <a:t>Reconciliation (Build</a:t>
          </a:r>
          <a:r>
            <a:rPr lang="en-US" dirty="0"/>
            <a:t> Back Better</a:t>
          </a:r>
          <a:r>
            <a:rPr lang="en-US" dirty="0">
              <a:latin typeface="Calibri Light" panose="020F0302020204030204"/>
            </a:rPr>
            <a:t>). </a:t>
          </a:r>
        </a:p>
      </dgm:t>
    </dgm:pt>
    <dgm:pt modelId="{7211F451-D523-40EE-B8A1-F807FCF38F88}" type="parTrans" cxnId="{DA31B675-A6C3-498B-B057-05ABEC11B507}">
      <dgm:prSet/>
      <dgm:spPr/>
      <dgm:t>
        <a:bodyPr/>
        <a:lstStyle/>
        <a:p>
          <a:endParaRPr lang="en-US"/>
        </a:p>
      </dgm:t>
    </dgm:pt>
    <dgm:pt modelId="{3BCAC833-6064-44AE-A793-03E4A91DD5DF}" type="sibTrans" cxnId="{DA31B675-A6C3-498B-B057-05ABEC11B507}">
      <dgm:prSet/>
      <dgm:spPr/>
      <dgm:t>
        <a:bodyPr/>
        <a:lstStyle/>
        <a:p>
          <a:endParaRPr lang="en-US"/>
        </a:p>
      </dgm:t>
    </dgm:pt>
    <dgm:pt modelId="{5B9A8592-B993-4656-93B0-86C0C1C3CF88}">
      <dgm:prSet/>
      <dgm:spPr/>
      <dgm:t>
        <a:bodyPr/>
        <a:lstStyle/>
        <a:p>
          <a:pPr rtl="0"/>
          <a:r>
            <a:rPr lang="en-US" dirty="0"/>
            <a:t>Continuing Resolution</a:t>
          </a:r>
          <a:r>
            <a:rPr lang="en-US" dirty="0">
              <a:latin typeface="Calibri Light" panose="020F0302020204030204"/>
            </a:rPr>
            <a:t> </a:t>
          </a:r>
          <a:endParaRPr lang="en-US" dirty="0"/>
        </a:p>
      </dgm:t>
    </dgm:pt>
    <dgm:pt modelId="{1C1D7BCB-1089-4C50-A15E-206DE2AA80E8}" type="parTrans" cxnId="{58802C5A-FD45-44DB-91F7-F0FFD6251C69}">
      <dgm:prSet/>
      <dgm:spPr/>
      <dgm:t>
        <a:bodyPr/>
        <a:lstStyle/>
        <a:p>
          <a:endParaRPr lang="en-US"/>
        </a:p>
      </dgm:t>
    </dgm:pt>
    <dgm:pt modelId="{D2B36F4D-8814-4828-847A-FB275C1744F9}" type="sibTrans" cxnId="{58802C5A-FD45-44DB-91F7-F0FFD6251C69}">
      <dgm:prSet/>
      <dgm:spPr/>
      <dgm:t>
        <a:bodyPr/>
        <a:lstStyle/>
        <a:p>
          <a:endParaRPr lang="en-US"/>
        </a:p>
      </dgm:t>
    </dgm:pt>
    <dgm:pt modelId="{ABD21FFC-0FC2-459C-8F99-870FE53442D4}">
      <dgm:prSet/>
      <dgm:spPr/>
      <dgm:t>
        <a:bodyPr/>
        <a:lstStyle/>
        <a:p>
          <a:pPr rtl="0"/>
          <a:r>
            <a:rPr lang="en-US" dirty="0"/>
            <a:t>Debt Ceiling</a:t>
          </a:r>
          <a:endParaRPr lang="en-US" dirty="0">
            <a:solidFill>
              <a:srgbClr val="010000"/>
            </a:solidFill>
            <a:latin typeface="Calibri Light" panose="020F0302020204030204"/>
          </a:endParaRPr>
        </a:p>
      </dgm:t>
    </dgm:pt>
    <dgm:pt modelId="{20908555-D645-44F6-AA6B-B388E6D1A324}" type="parTrans" cxnId="{970FEA02-FF5C-42A9-BA07-B6E2D89FA36B}">
      <dgm:prSet/>
      <dgm:spPr/>
      <dgm:t>
        <a:bodyPr/>
        <a:lstStyle/>
        <a:p>
          <a:endParaRPr lang="en-US"/>
        </a:p>
      </dgm:t>
    </dgm:pt>
    <dgm:pt modelId="{25D731EF-96BF-430E-812A-27EB997AB598}" type="sibTrans" cxnId="{970FEA02-FF5C-42A9-BA07-B6E2D89FA36B}">
      <dgm:prSet/>
      <dgm:spPr/>
      <dgm:t>
        <a:bodyPr/>
        <a:lstStyle/>
        <a:p>
          <a:endParaRPr lang="en-US"/>
        </a:p>
      </dgm:t>
    </dgm:pt>
    <dgm:pt modelId="{851E1C4E-F892-43FC-A1E8-933C0017D5E2}">
      <dgm:prSet phldr="0"/>
      <dgm:spPr/>
      <dgm:t>
        <a:bodyPr/>
        <a:lstStyle/>
        <a:p>
          <a:pPr rtl="0"/>
          <a:r>
            <a:rPr lang="en-US" dirty="0"/>
            <a:t>House </a:t>
          </a:r>
          <a:r>
            <a:rPr lang="en-US" dirty="0">
              <a:latin typeface="Calibri Light" panose="020F0302020204030204"/>
            </a:rPr>
            <a:t>Democrats</a:t>
          </a:r>
          <a:r>
            <a:rPr lang="en-US" dirty="0"/>
            <a:t> have no plans to use the Build Back Better reconciliation bill </a:t>
          </a:r>
          <a:r>
            <a:rPr lang="en-US" dirty="0">
              <a:latin typeface="Calibri Light" panose="020F0302020204030204"/>
            </a:rPr>
            <a:t>for debt limit. Deadline: December or Early January.</a:t>
          </a:r>
        </a:p>
      </dgm:t>
    </dgm:pt>
    <dgm:pt modelId="{1FFFB6DA-1212-46AA-A040-3EFF65BB8670}" type="parTrans" cxnId="{C015630B-297E-4F20-95CB-84BAA2D48CA5}">
      <dgm:prSet/>
      <dgm:spPr/>
    </dgm:pt>
    <dgm:pt modelId="{C80C9070-74A8-470D-9BF3-89A824312DD2}" type="sibTrans" cxnId="{C015630B-297E-4F20-95CB-84BAA2D48CA5}">
      <dgm:prSet/>
      <dgm:spPr/>
    </dgm:pt>
    <dgm:pt modelId="{0E313B45-8D11-4606-AE1D-94D6B47EA2B0}">
      <dgm:prSet phldr="0"/>
      <dgm:spPr/>
      <dgm:t>
        <a:bodyPr/>
        <a:lstStyle/>
        <a:p>
          <a:pPr algn="l" rtl="0"/>
          <a:r>
            <a:rPr lang="en-US" dirty="0"/>
            <a:t>Senior Senate and House appropriators met Tuesday morning to discuss the path forward on FY2022 </a:t>
          </a:r>
          <a:r>
            <a:rPr lang="en-US" dirty="0">
              <a:latin typeface="Calibri Light" panose="020F0302020204030204"/>
            </a:rPr>
            <a:t>appropriations. Deadline: December 3</a:t>
          </a:r>
        </a:p>
      </dgm:t>
    </dgm:pt>
    <dgm:pt modelId="{F7542509-375E-4BE1-948E-A3393F2F5B68}" type="parTrans" cxnId="{94ECE66F-5FDC-4B55-9632-493BBF8ECBC3}">
      <dgm:prSet/>
      <dgm:spPr/>
    </dgm:pt>
    <dgm:pt modelId="{85DF3FE8-0188-455A-9E2E-AB1CF38A444C}" type="sibTrans" cxnId="{94ECE66F-5FDC-4B55-9632-493BBF8ECBC3}">
      <dgm:prSet/>
      <dgm:spPr/>
    </dgm:pt>
    <dgm:pt modelId="{A0314BB5-6900-4573-9BA6-4C826E758F7A}">
      <dgm:prSet phldr="0"/>
      <dgm:spPr/>
      <dgm:t>
        <a:bodyPr/>
        <a:lstStyle/>
        <a:p>
          <a:pPr rtl="0"/>
          <a:r>
            <a:rPr lang="en-US" dirty="0">
              <a:latin typeface="Calibri Light" panose="020F0302020204030204"/>
            </a:rPr>
            <a:t>No vote this week. Rules Committee Hearing week of 11/17. House moderate Democrats now seeking CBO score.</a:t>
          </a:r>
        </a:p>
      </dgm:t>
    </dgm:pt>
    <dgm:pt modelId="{5E626E58-32A8-4FD3-92F2-1EF3A6495B86}" type="parTrans" cxnId="{D86701B8-989C-46F7-89E9-D7D785D0B4E4}">
      <dgm:prSet/>
      <dgm:spPr/>
    </dgm:pt>
    <dgm:pt modelId="{543456AA-BC9E-4374-91A2-68A1E456D44C}" type="sibTrans" cxnId="{D86701B8-989C-46F7-89E9-D7D785D0B4E4}">
      <dgm:prSet/>
      <dgm:spPr/>
    </dgm:pt>
    <dgm:pt modelId="{78627F04-6ED3-47DE-94C6-7DAB43545125}">
      <dgm:prSet phldr="0"/>
      <dgm:spPr/>
      <dgm:t>
        <a:bodyPr/>
        <a:lstStyle/>
        <a:p>
          <a:pPr rtl="0"/>
          <a:r>
            <a:rPr lang="en-US" dirty="0">
              <a:latin typeface="Calibri Light" panose="020F0302020204030204"/>
            </a:rPr>
            <a:t>Still looking at $1.7T deal.</a:t>
          </a:r>
        </a:p>
      </dgm:t>
    </dgm:pt>
    <dgm:pt modelId="{0DB6B672-D00B-49CB-947F-93830628C107}" type="parTrans" cxnId="{B0FD4BEB-7E56-4A88-A78E-AF5ADDEBC23B}">
      <dgm:prSet/>
      <dgm:spPr/>
    </dgm:pt>
    <dgm:pt modelId="{26E38A7A-BDB5-413B-B1A5-F518FBDD4A3A}" type="sibTrans" cxnId="{B0FD4BEB-7E56-4A88-A78E-AF5ADDEBC23B}">
      <dgm:prSet/>
      <dgm:spPr/>
    </dgm:pt>
    <dgm:pt modelId="{AD660A61-1061-42F9-BEF1-810BD51DBEFF}">
      <dgm:prSet phldr="0"/>
      <dgm:spPr/>
      <dgm:t>
        <a:bodyPr/>
        <a:lstStyle/>
        <a:p>
          <a:pPr rtl="0"/>
          <a:r>
            <a:rPr lang="en-US" dirty="0">
              <a:latin typeface="Calibri Light" panose="020F0302020204030204"/>
            </a:rPr>
            <a:t>Paid Family Leave back in but means tested.</a:t>
          </a:r>
        </a:p>
      </dgm:t>
    </dgm:pt>
    <dgm:pt modelId="{76C2B67E-789F-49C7-930E-DB79099A2063}" type="parTrans" cxnId="{7DC4990F-D737-4C1B-93F4-DEAD9108336C}">
      <dgm:prSet/>
      <dgm:spPr/>
    </dgm:pt>
    <dgm:pt modelId="{F5BF5716-DD29-4F63-AFEE-427050428895}" type="sibTrans" cxnId="{7DC4990F-D737-4C1B-93F4-DEAD9108336C}">
      <dgm:prSet/>
      <dgm:spPr/>
    </dgm:pt>
    <dgm:pt modelId="{361C0699-E8D5-4D7C-84AA-3D7227B00D9E}">
      <dgm:prSet phldr="0"/>
      <dgm:spPr/>
      <dgm:t>
        <a:bodyPr/>
        <a:lstStyle/>
        <a:p>
          <a:pPr rtl="0"/>
          <a:r>
            <a:rPr lang="en-US" dirty="0">
              <a:latin typeface="Calibri Light" panose="020F0302020204030204"/>
            </a:rPr>
            <a:t>Could be on the House floor if agreement is made.</a:t>
          </a:r>
        </a:p>
      </dgm:t>
    </dgm:pt>
    <dgm:pt modelId="{CC4D34A2-E1F7-4915-815E-575641DD2AE5}" type="parTrans" cxnId="{A5D56379-4700-4057-9727-C538AF691ACE}">
      <dgm:prSet/>
      <dgm:spPr/>
    </dgm:pt>
    <dgm:pt modelId="{C8EA6939-D7A8-4164-93A2-A9C5403B2D50}" type="sibTrans" cxnId="{A5D56379-4700-4057-9727-C538AF691ACE}">
      <dgm:prSet/>
      <dgm:spPr/>
    </dgm:pt>
    <dgm:pt modelId="{E6CDD3AC-F9F4-4A54-B9C2-A180A3797A7D}">
      <dgm:prSet phldr="0"/>
      <dgm:spPr/>
      <dgm:t>
        <a:bodyPr/>
        <a:lstStyle/>
        <a:p>
          <a:r>
            <a:rPr lang="en-US" dirty="0">
              <a:latin typeface="Calibri Light" panose="020F0302020204030204"/>
            </a:rPr>
            <a:t>HCBS still included but drastically cut.</a:t>
          </a:r>
          <a:endParaRPr lang="en-US" dirty="0"/>
        </a:p>
      </dgm:t>
    </dgm:pt>
    <dgm:pt modelId="{A63958CA-C841-4EE1-8F13-DE986E6254AA}" type="parTrans" cxnId="{B0AAE9B8-8CB1-4AFC-8B67-831B0091A8A6}">
      <dgm:prSet/>
      <dgm:spPr/>
    </dgm:pt>
    <dgm:pt modelId="{D453FACE-4B77-42B1-84F5-10078D742868}" type="sibTrans" cxnId="{B0AAE9B8-8CB1-4AFC-8B67-831B0091A8A6}">
      <dgm:prSet/>
      <dgm:spPr/>
    </dgm:pt>
    <dgm:pt modelId="{4C1B73B6-598B-414C-B438-48567B4F13DA}" type="pres">
      <dgm:prSet presAssocID="{C9680EC6-0CC7-435D-B3CE-FA1482011C08}" presName="linear" presStyleCnt="0">
        <dgm:presLayoutVars>
          <dgm:animLvl val="lvl"/>
          <dgm:resizeHandles val="exact"/>
        </dgm:presLayoutVars>
      </dgm:prSet>
      <dgm:spPr/>
    </dgm:pt>
    <dgm:pt modelId="{A4CEE811-BF53-4161-A4F6-14F7BB5E0F99}" type="pres">
      <dgm:prSet presAssocID="{C2CB0365-B8F2-456D-9D95-61CD231B9B80}" presName="parentText" presStyleLbl="node1" presStyleIdx="0" presStyleCnt="4">
        <dgm:presLayoutVars>
          <dgm:chMax val="0"/>
          <dgm:bulletEnabled val="1"/>
        </dgm:presLayoutVars>
      </dgm:prSet>
      <dgm:spPr/>
    </dgm:pt>
    <dgm:pt modelId="{DACBAAE6-B908-4EF3-9AED-25AC50F58A89}" type="pres">
      <dgm:prSet presAssocID="{C2CB0365-B8F2-456D-9D95-61CD231B9B80}" presName="childText" presStyleLbl="revTx" presStyleIdx="0" presStyleCnt="4">
        <dgm:presLayoutVars>
          <dgm:bulletEnabled val="1"/>
        </dgm:presLayoutVars>
      </dgm:prSet>
      <dgm:spPr/>
    </dgm:pt>
    <dgm:pt modelId="{EBECD549-7380-4DED-B245-196CD73648A1}" type="pres">
      <dgm:prSet presAssocID="{0B3779CC-70B1-4B6E-8BD5-AAF8F7F67CC7}" presName="parentText" presStyleLbl="node1" presStyleIdx="1" presStyleCnt="4">
        <dgm:presLayoutVars>
          <dgm:chMax val="0"/>
          <dgm:bulletEnabled val="1"/>
        </dgm:presLayoutVars>
      </dgm:prSet>
      <dgm:spPr/>
    </dgm:pt>
    <dgm:pt modelId="{1231EA17-B802-4A24-B1E2-6487933953F0}" type="pres">
      <dgm:prSet presAssocID="{0B3779CC-70B1-4B6E-8BD5-AAF8F7F67CC7}" presName="childText" presStyleLbl="revTx" presStyleIdx="1" presStyleCnt="4">
        <dgm:presLayoutVars>
          <dgm:bulletEnabled val="1"/>
        </dgm:presLayoutVars>
      </dgm:prSet>
      <dgm:spPr/>
    </dgm:pt>
    <dgm:pt modelId="{886AB894-79BB-4BBF-B232-2B9D2EC5C76F}" type="pres">
      <dgm:prSet presAssocID="{5B9A8592-B993-4656-93B0-86C0C1C3CF88}" presName="parentText" presStyleLbl="node1" presStyleIdx="2" presStyleCnt="4">
        <dgm:presLayoutVars>
          <dgm:chMax val="0"/>
          <dgm:bulletEnabled val="1"/>
        </dgm:presLayoutVars>
      </dgm:prSet>
      <dgm:spPr/>
    </dgm:pt>
    <dgm:pt modelId="{6FB56E60-0BB9-4321-8DA5-E6AD3B3B5D0D}" type="pres">
      <dgm:prSet presAssocID="{5B9A8592-B993-4656-93B0-86C0C1C3CF88}" presName="childText" presStyleLbl="revTx" presStyleIdx="2" presStyleCnt="4">
        <dgm:presLayoutVars>
          <dgm:bulletEnabled val="1"/>
        </dgm:presLayoutVars>
      </dgm:prSet>
      <dgm:spPr/>
    </dgm:pt>
    <dgm:pt modelId="{F441DD78-C0F0-4505-9D5E-F31813896A4B}" type="pres">
      <dgm:prSet presAssocID="{ABD21FFC-0FC2-459C-8F99-870FE53442D4}" presName="parentText" presStyleLbl="node1" presStyleIdx="3" presStyleCnt="4">
        <dgm:presLayoutVars>
          <dgm:chMax val="0"/>
          <dgm:bulletEnabled val="1"/>
        </dgm:presLayoutVars>
      </dgm:prSet>
      <dgm:spPr/>
    </dgm:pt>
    <dgm:pt modelId="{4FA66449-DF73-4EF5-A9FF-C0C4BA73B3B4}" type="pres">
      <dgm:prSet presAssocID="{ABD21FFC-0FC2-459C-8F99-870FE53442D4}" presName="childText" presStyleLbl="revTx" presStyleIdx="3" presStyleCnt="4">
        <dgm:presLayoutVars>
          <dgm:bulletEnabled val="1"/>
        </dgm:presLayoutVars>
      </dgm:prSet>
      <dgm:spPr/>
    </dgm:pt>
  </dgm:ptLst>
  <dgm:cxnLst>
    <dgm:cxn modelId="{970FEA02-FF5C-42A9-BA07-B6E2D89FA36B}" srcId="{C9680EC6-0CC7-435D-B3CE-FA1482011C08}" destId="{ABD21FFC-0FC2-459C-8F99-870FE53442D4}" srcOrd="3" destOrd="0" parTransId="{20908555-D645-44F6-AA6B-B388E6D1A324}" sibTransId="{25D731EF-96BF-430E-812A-27EB997AB598}"/>
    <dgm:cxn modelId="{C015630B-297E-4F20-95CB-84BAA2D48CA5}" srcId="{ABD21FFC-0FC2-459C-8F99-870FE53442D4}" destId="{851E1C4E-F892-43FC-A1E8-933C0017D5E2}" srcOrd="0" destOrd="0" parTransId="{1FFFB6DA-1212-46AA-A040-3EFF65BB8670}" sibTransId="{C80C9070-74A8-470D-9BF3-89A824312DD2}"/>
    <dgm:cxn modelId="{7DC4990F-D737-4C1B-93F4-DEAD9108336C}" srcId="{0B3779CC-70B1-4B6E-8BD5-AAF8F7F67CC7}" destId="{AD660A61-1061-42F9-BEF1-810BD51DBEFF}" srcOrd="2" destOrd="0" parTransId="{76C2B67E-789F-49C7-930E-DB79099A2063}" sibTransId="{F5BF5716-DD29-4F63-AFEE-427050428895}"/>
    <dgm:cxn modelId="{7350E110-3FD6-49C3-A2FC-A2B6486CCD8B}" type="presOf" srcId="{ABD21FFC-0FC2-459C-8F99-870FE53442D4}" destId="{F441DD78-C0F0-4505-9D5E-F31813896A4B}" srcOrd="0" destOrd="0" presId="urn:microsoft.com/office/officeart/2005/8/layout/vList2"/>
    <dgm:cxn modelId="{1912D31A-310C-4060-B7CE-5433DAEA367D}" srcId="{C9680EC6-0CC7-435D-B3CE-FA1482011C08}" destId="{C2CB0365-B8F2-456D-9D95-61CD231B9B80}" srcOrd="0" destOrd="0" parTransId="{E327CB82-C903-4B41-A6D0-5017BDB18C56}" sibTransId="{8D399B34-F2C9-4B3D-B11A-7171B6C3666F}"/>
    <dgm:cxn modelId="{D4695D20-2E05-40D3-840C-0DA1D27694D9}" type="presOf" srcId="{AD660A61-1061-42F9-BEF1-810BD51DBEFF}" destId="{1231EA17-B802-4A24-B1E2-6487933953F0}" srcOrd="0" destOrd="2" presId="urn:microsoft.com/office/officeart/2005/8/layout/vList2"/>
    <dgm:cxn modelId="{3FEC0A6C-0C0C-4004-BA24-C44B52E7E0E2}" type="presOf" srcId="{0B3779CC-70B1-4B6E-8BD5-AAF8F7F67CC7}" destId="{EBECD549-7380-4DED-B245-196CD73648A1}" srcOrd="0" destOrd="0" presId="urn:microsoft.com/office/officeart/2005/8/layout/vList2"/>
    <dgm:cxn modelId="{B6C87B4C-0868-424A-A9B5-6DFD4FF5A554}" type="presOf" srcId="{851E1C4E-F892-43FC-A1E8-933C0017D5E2}" destId="{4FA66449-DF73-4EF5-A9FF-C0C4BA73B3B4}" srcOrd="0" destOrd="0" presId="urn:microsoft.com/office/officeart/2005/8/layout/vList2"/>
    <dgm:cxn modelId="{17A5C04F-CBAD-4509-846E-ECACB20CA03C}" type="presOf" srcId="{E6CDD3AC-F9F4-4A54-B9C2-A180A3797A7D}" destId="{1231EA17-B802-4A24-B1E2-6487933953F0}" srcOrd="0" destOrd="3" presId="urn:microsoft.com/office/officeart/2005/8/layout/vList2"/>
    <dgm:cxn modelId="{94ECE66F-5FDC-4B55-9632-493BBF8ECBC3}" srcId="{5B9A8592-B993-4656-93B0-86C0C1C3CF88}" destId="{0E313B45-8D11-4606-AE1D-94D6B47EA2B0}" srcOrd="0" destOrd="0" parTransId="{F7542509-375E-4BE1-948E-A3393F2F5B68}" sibTransId="{85DF3FE8-0188-455A-9E2E-AB1CF38A444C}"/>
    <dgm:cxn modelId="{DA31B675-A6C3-498B-B057-05ABEC11B507}" srcId="{C9680EC6-0CC7-435D-B3CE-FA1482011C08}" destId="{0B3779CC-70B1-4B6E-8BD5-AAF8F7F67CC7}" srcOrd="1" destOrd="0" parTransId="{7211F451-D523-40EE-B8A1-F807FCF38F88}" sibTransId="{3BCAC833-6064-44AE-A793-03E4A91DD5DF}"/>
    <dgm:cxn modelId="{31BB5077-9602-4C91-8A0B-17D9ADC8B812}" type="presOf" srcId="{C9680EC6-0CC7-435D-B3CE-FA1482011C08}" destId="{4C1B73B6-598B-414C-B438-48567B4F13DA}" srcOrd="0" destOrd="0" presId="urn:microsoft.com/office/officeart/2005/8/layout/vList2"/>
    <dgm:cxn modelId="{A5D56379-4700-4057-9727-C538AF691ACE}" srcId="{C2CB0365-B8F2-456D-9D95-61CD231B9B80}" destId="{361C0699-E8D5-4D7C-84AA-3D7227B00D9E}" srcOrd="0" destOrd="0" parTransId="{CC4D34A2-E1F7-4915-815E-575641DD2AE5}" sibTransId="{C8EA6939-D7A8-4164-93A2-A9C5403B2D50}"/>
    <dgm:cxn modelId="{58802C5A-FD45-44DB-91F7-F0FFD6251C69}" srcId="{C9680EC6-0CC7-435D-B3CE-FA1482011C08}" destId="{5B9A8592-B993-4656-93B0-86C0C1C3CF88}" srcOrd="2" destOrd="0" parTransId="{1C1D7BCB-1089-4C50-A15E-206DE2AA80E8}" sibTransId="{D2B36F4D-8814-4828-847A-FB275C1744F9}"/>
    <dgm:cxn modelId="{976B318E-C17B-4566-9788-837214BEC3FB}" type="presOf" srcId="{361C0699-E8D5-4D7C-84AA-3D7227B00D9E}" destId="{DACBAAE6-B908-4EF3-9AED-25AC50F58A89}" srcOrd="0" destOrd="0" presId="urn:microsoft.com/office/officeart/2005/8/layout/vList2"/>
    <dgm:cxn modelId="{84D9A796-7319-440B-B36E-C5CFADD1B198}" type="presOf" srcId="{C2CB0365-B8F2-456D-9D95-61CD231B9B80}" destId="{A4CEE811-BF53-4161-A4F6-14F7BB5E0F99}" srcOrd="0" destOrd="0" presId="urn:microsoft.com/office/officeart/2005/8/layout/vList2"/>
    <dgm:cxn modelId="{6035C9B7-E243-4A4D-BF06-353E9E8AE3AF}" type="presOf" srcId="{0E313B45-8D11-4606-AE1D-94D6B47EA2B0}" destId="{6FB56E60-0BB9-4321-8DA5-E6AD3B3B5D0D}" srcOrd="0" destOrd="0" presId="urn:microsoft.com/office/officeart/2005/8/layout/vList2"/>
    <dgm:cxn modelId="{D86701B8-989C-46F7-89E9-D7D785D0B4E4}" srcId="{0B3779CC-70B1-4B6E-8BD5-AAF8F7F67CC7}" destId="{A0314BB5-6900-4573-9BA6-4C826E758F7A}" srcOrd="0" destOrd="0" parTransId="{5E626E58-32A8-4FD3-92F2-1EF3A6495B86}" sibTransId="{543456AA-BC9E-4374-91A2-68A1E456D44C}"/>
    <dgm:cxn modelId="{B0AAE9B8-8CB1-4AFC-8B67-831B0091A8A6}" srcId="{0B3779CC-70B1-4B6E-8BD5-AAF8F7F67CC7}" destId="{E6CDD3AC-F9F4-4A54-B9C2-A180A3797A7D}" srcOrd="3" destOrd="0" parTransId="{A63958CA-C841-4EE1-8F13-DE986E6254AA}" sibTransId="{D453FACE-4B77-42B1-84F5-10078D742868}"/>
    <dgm:cxn modelId="{A6A0FAE2-98E2-4FE7-840B-FDF1D2A93CD8}" type="presOf" srcId="{5B9A8592-B993-4656-93B0-86C0C1C3CF88}" destId="{886AB894-79BB-4BBF-B232-2B9D2EC5C76F}" srcOrd="0" destOrd="0" presId="urn:microsoft.com/office/officeart/2005/8/layout/vList2"/>
    <dgm:cxn modelId="{90A705EB-6369-471F-AE10-38FA4733450B}" type="presOf" srcId="{78627F04-6ED3-47DE-94C6-7DAB43545125}" destId="{1231EA17-B802-4A24-B1E2-6487933953F0}" srcOrd="0" destOrd="1" presId="urn:microsoft.com/office/officeart/2005/8/layout/vList2"/>
    <dgm:cxn modelId="{B0FD4BEB-7E56-4A88-A78E-AF5ADDEBC23B}" srcId="{0B3779CC-70B1-4B6E-8BD5-AAF8F7F67CC7}" destId="{78627F04-6ED3-47DE-94C6-7DAB43545125}" srcOrd="1" destOrd="0" parTransId="{0DB6B672-D00B-49CB-947F-93830628C107}" sibTransId="{26E38A7A-BDB5-413B-B1A5-F518FBDD4A3A}"/>
    <dgm:cxn modelId="{D5C36DFC-26F9-4A21-B5AC-C015377DF6E4}" type="presOf" srcId="{A0314BB5-6900-4573-9BA6-4C826E758F7A}" destId="{1231EA17-B802-4A24-B1E2-6487933953F0}" srcOrd="0" destOrd="0" presId="urn:microsoft.com/office/officeart/2005/8/layout/vList2"/>
    <dgm:cxn modelId="{8DA19DBC-A6C9-4805-B0F8-62EBA72E02E8}" type="presParOf" srcId="{4C1B73B6-598B-414C-B438-48567B4F13DA}" destId="{A4CEE811-BF53-4161-A4F6-14F7BB5E0F99}" srcOrd="0" destOrd="0" presId="urn:microsoft.com/office/officeart/2005/8/layout/vList2"/>
    <dgm:cxn modelId="{E3337BA4-18A4-4B45-9552-0EDAF925BFC4}" type="presParOf" srcId="{4C1B73B6-598B-414C-B438-48567B4F13DA}" destId="{DACBAAE6-B908-4EF3-9AED-25AC50F58A89}" srcOrd="1" destOrd="0" presId="urn:microsoft.com/office/officeart/2005/8/layout/vList2"/>
    <dgm:cxn modelId="{4147CBF8-96F8-4526-AEDB-D2DE8F1FCDB1}" type="presParOf" srcId="{4C1B73B6-598B-414C-B438-48567B4F13DA}" destId="{EBECD549-7380-4DED-B245-196CD73648A1}" srcOrd="2" destOrd="0" presId="urn:microsoft.com/office/officeart/2005/8/layout/vList2"/>
    <dgm:cxn modelId="{1FF4E00D-CF5B-45BD-9E2A-B2DB7E4EC534}" type="presParOf" srcId="{4C1B73B6-598B-414C-B438-48567B4F13DA}" destId="{1231EA17-B802-4A24-B1E2-6487933953F0}" srcOrd="3" destOrd="0" presId="urn:microsoft.com/office/officeart/2005/8/layout/vList2"/>
    <dgm:cxn modelId="{B92BC38B-D2BF-46F4-9BFD-B755F63589CE}" type="presParOf" srcId="{4C1B73B6-598B-414C-B438-48567B4F13DA}" destId="{886AB894-79BB-4BBF-B232-2B9D2EC5C76F}" srcOrd="4" destOrd="0" presId="urn:microsoft.com/office/officeart/2005/8/layout/vList2"/>
    <dgm:cxn modelId="{071B06CE-00A8-40E1-B5B7-3CAEA65D0FAC}" type="presParOf" srcId="{4C1B73B6-598B-414C-B438-48567B4F13DA}" destId="{6FB56E60-0BB9-4321-8DA5-E6AD3B3B5D0D}" srcOrd="5" destOrd="0" presId="urn:microsoft.com/office/officeart/2005/8/layout/vList2"/>
    <dgm:cxn modelId="{4266A16C-8275-4B52-A4C8-2C765339F225}" type="presParOf" srcId="{4C1B73B6-598B-414C-B438-48567B4F13DA}" destId="{F441DD78-C0F0-4505-9D5E-F31813896A4B}" srcOrd="6" destOrd="0" presId="urn:microsoft.com/office/officeart/2005/8/layout/vList2"/>
    <dgm:cxn modelId="{7AB994F4-07AF-4D09-96C3-FECE4D483216}" type="presParOf" srcId="{4C1B73B6-598B-414C-B438-48567B4F13DA}" destId="{4FA66449-DF73-4EF5-A9FF-C0C4BA73B3B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EE811-BF53-4161-A4F6-14F7BB5E0F99}">
      <dsp:nvSpPr>
        <dsp:cNvPr id="0" name=""/>
        <dsp:cNvSpPr/>
      </dsp:nvSpPr>
      <dsp:spPr>
        <a:xfrm>
          <a:off x="0" y="34793"/>
          <a:ext cx="626364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Infrastructure</a:t>
          </a:r>
          <a:r>
            <a:rPr lang="en-US" sz="2200" kern="1200" dirty="0"/>
            <a:t> (BIF</a:t>
          </a:r>
          <a:r>
            <a:rPr lang="en-US" sz="2200" kern="1200" dirty="0">
              <a:latin typeface="Calibri Light" panose="020F0302020204030204"/>
            </a:rPr>
            <a:t>). </a:t>
          </a:r>
        </a:p>
      </dsp:txBody>
      <dsp:txXfrm>
        <a:off x="25759" y="60552"/>
        <a:ext cx="6212122" cy="476152"/>
      </dsp:txXfrm>
    </dsp:sp>
    <dsp:sp modelId="{DACBAAE6-B908-4EF3-9AED-25AC50F58A89}">
      <dsp:nvSpPr>
        <dsp:cNvPr id="0" name=""/>
        <dsp:cNvSpPr/>
      </dsp:nvSpPr>
      <dsp:spPr>
        <a:xfrm>
          <a:off x="0" y="562464"/>
          <a:ext cx="626364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latin typeface="Calibri Light" panose="020F0302020204030204"/>
            </a:rPr>
            <a:t>Could be on the House floor if agreement is made.</a:t>
          </a:r>
        </a:p>
      </dsp:txBody>
      <dsp:txXfrm>
        <a:off x="0" y="562464"/>
        <a:ext cx="6263640" cy="364320"/>
      </dsp:txXfrm>
    </dsp:sp>
    <dsp:sp modelId="{EBECD549-7380-4DED-B245-196CD73648A1}">
      <dsp:nvSpPr>
        <dsp:cNvPr id="0" name=""/>
        <dsp:cNvSpPr/>
      </dsp:nvSpPr>
      <dsp:spPr>
        <a:xfrm>
          <a:off x="0" y="926784"/>
          <a:ext cx="6263640" cy="5276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Reconciliation (Build</a:t>
          </a:r>
          <a:r>
            <a:rPr lang="en-US" sz="2200" kern="1200" dirty="0"/>
            <a:t> Back Better</a:t>
          </a:r>
          <a:r>
            <a:rPr lang="en-US" sz="2200" kern="1200" dirty="0">
              <a:latin typeface="Calibri Light" panose="020F0302020204030204"/>
            </a:rPr>
            <a:t>). </a:t>
          </a:r>
        </a:p>
      </dsp:txBody>
      <dsp:txXfrm>
        <a:off x="25759" y="952543"/>
        <a:ext cx="6212122" cy="476152"/>
      </dsp:txXfrm>
    </dsp:sp>
    <dsp:sp modelId="{1231EA17-B802-4A24-B1E2-6487933953F0}">
      <dsp:nvSpPr>
        <dsp:cNvPr id="0" name=""/>
        <dsp:cNvSpPr/>
      </dsp:nvSpPr>
      <dsp:spPr>
        <a:xfrm>
          <a:off x="0" y="1454454"/>
          <a:ext cx="626364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latin typeface="Calibri Light" panose="020F0302020204030204"/>
            </a:rPr>
            <a:t>No vote this week. Rules Committee Hearing week of 11/17. House moderate Democrats now seeking CBO score.</a:t>
          </a:r>
        </a:p>
        <a:p>
          <a:pPr marL="171450" lvl="1" indent="-171450" algn="l" defTabSz="755650" rtl="0">
            <a:lnSpc>
              <a:spcPct val="90000"/>
            </a:lnSpc>
            <a:spcBef>
              <a:spcPct val="0"/>
            </a:spcBef>
            <a:spcAft>
              <a:spcPct val="20000"/>
            </a:spcAft>
            <a:buChar char="•"/>
          </a:pPr>
          <a:r>
            <a:rPr lang="en-US" sz="1700" kern="1200" dirty="0">
              <a:latin typeface="Calibri Light" panose="020F0302020204030204"/>
            </a:rPr>
            <a:t>Still looking at $1.7T deal.</a:t>
          </a:r>
        </a:p>
        <a:p>
          <a:pPr marL="171450" lvl="1" indent="-171450" algn="l" defTabSz="755650" rtl="0">
            <a:lnSpc>
              <a:spcPct val="90000"/>
            </a:lnSpc>
            <a:spcBef>
              <a:spcPct val="0"/>
            </a:spcBef>
            <a:spcAft>
              <a:spcPct val="20000"/>
            </a:spcAft>
            <a:buChar char="•"/>
          </a:pPr>
          <a:r>
            <a:rPr lang="en-US" sz="1700" kern="1200" dirty="0">
              <a:latin typeface="Calibri Light" panose="020F0302020204030204"/>
            </a:rPr>
            <a:t>Paid Family Leave back in but means tested.</a:t>
          </a:r>
        </a:p>
        <a:p>
          <a:pPr marL="171450" lvl="1" indent="-171450" algn="l" defTabSz="755650">
            <a:lnSpc>
              <a:spcPct val="90000"/>
            </a:lnSpc>
            <a:spcBef>
              <a:spcPct val="0"/>
            </a:spcBef>
            <a:spcAft>
              <a:spcPct val="20000"/>
            </a:spcAft>
            <a:buChar char="•"/>
          </a:pPr>
          <a:r>
            <a:rPr lang="en-US" sz="1700" kern="1200" dirty="0">
              <a:latin typeface="Calibri Light" panose="020F0302020204030204"/>
            </a:rPr>
            <a:t>HCBS still included but drastically cut.</a:t>
          </a:r>
          <a:endParaRPr lang="en-US" sz="1700" kern="1200" dirty="0"/>
        </a:p>
      </dsp:txBody>
      <dsp:txXfrm>
        <a:off x="0" y="1454454"/>
        <a:ext cx="6263640" cy="1411740"/>
      </dsp:txXfrm>
    </dsp:sp>
    <dsp:sp modelId="{886AB894-79BB-4BBF-B232-2B9D2EC5C76F}">
      <dsp:nvSpPr>
        <dsp:cNvPr id="0" name=""/>
        <dsp:cNvSpPr/>
      </dsp:nvSpPr>
      <dsp:spPr>
        <a:xfrm>
          <a:off x="0" y="2866194"/>
          <a:ext cx="6263640" cy="5276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Continuing Resolution</a:t>
          </a:r>
          <a:r>
            <a:rPr lang="en-US" sz="2200" kern="1200" dirty="0">
              <a:latin typeface="Calibri Light" panose="020F0302020204030204"/>
            </a:rPr>
            <a:t> </a:t>
          </a:r>
          <a:endParaRPr lang="en-US" sz="2200" kern="1200" dirty="0"/>
        </a:p>
      </dsp:txBody>
      <dsp:txXfrm>
        <a:off x="25759" y="2891953"/>
        <a:ext cx="6212122" cy="476152"/>
      </dsp:txXfrm>
    </dsp:sp>
    <dsp:sp modelId="{6FB56E60-0BB9-4321-8DA5-E6AD3B3B5D0D}">
      <dsp:nvSpPr>
        <dsp:cNvPr id="0" name=""/>
        <dsp:cNvSpPr/>
      </dsp:nvSpPr>
      <dsp:spPr>
        <a:xfrm>
          <a:off x="0" y="3393864"/>
          <a:ext cx="626364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Senior Senate and House appropriators met Tuesday morning to discuss the path forward on FY2022 </a:t>
          </a:r>
          <a:r>
            <a:rPr lang="en-US" sz="1700" kern="1200" dirty="0">
              <a:latin typeface="Calibri Light" panose="020F0302020204030204"/>
            </a:rPr>
            <a:t>appropriations. Deadline: December 3</a:t>
          </a:r>
        </a:p>
      </dsp:txBody>
      <dsp:txXfrm>
        <a:off x="0" y="3393864"/>
        <a:ext cx="6263640" cy="774180"/>
      </dsp:txXfrm>
    </dsp:sp>
    <dsp:sp modelId="{F441DD78-C0F0-4505-9D5E-F31813896A4B}">
      <dsp:nvSpPr>
        <dsp:cNvPr id="0" name=""/>
        <dsp:cNvSpPr/>
      </dsp:nvSpPr>
      <dsp:spPr>
        <a:xfrm>
          <a:off x="0" y="4168044"/>
          <a:ext cx="6263640"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Debt Ceiling</a:t>
          </a:r>
          <a:endParaRPr lang="en-US" sz="2200" kern="1200" dirty="0">
            <a:solidFill>
              <a:srgbClr val="010000"/>
            </a:solidFill>
            <a:latin typeface="Calibri Light" panose="020F0302020204030204"/>
          </a:endParaRPr>
        </a:p>
      </dsp:txBody>
      <dsp:txXfrm>
        <a:off x="25759" y="4193803"/>
        <a:ext cx="6212122" cy="476152"/>
      </dsp:txXfrm>
    </dsp:sp>
    <dsp:sp modelId="{4FA66449-DF73-4EF5-A9FF-C0C4BA73B3B4}">
      <dsp:nvSpPr>
        <dsp:cNvPr id="0" name=""/>
        <dsp:cNvSpPr/>
      </dsp:nvSpPr>
      <dsp:spPr>
        <a:xfrm>
          <a:off x="0" y="4695714"/>
          <a:ext cx="626364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House </a:t>
          </a:r>
          <a:r>
            <a:rPr lang="en-US" sz="1700" kern="1200" dirty="0">
              <a:latin typeface="Calibri Light" panose="020F0302020204030204"/>
            </a:rPr>
            <a:t>Democrats</a:t>
          </a:r>
          <a:r>
            <a:rPr lang="en-US" sz="1700" kern="1200" dirty="0"/>
            <a:t> have no plans to use the Build Back Better reconciliation bill </a:t>
          </a:r>
          <a:r>
            <a:rPr lang="en-US" sz="1700" kern="1200" dirty="0">
              <a:latin typeface="Calibri Light" panose="020F0302020204030204"/>
            </a:rPr>
            <a:t>for debt limit. Deadline: December or Early January.</a:t>
          </a:r>
        </a:p>
      </dsp:txBody>
      <dsp:txXfrm>
        <a:off x="0" y="4695714"/>
        <a:ext cx="6263640" cy="7741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Infrastructure: 1.2T over 8 years. Expires 9/30 (not included in House CR)</a:t>
            </a:r>
            <a:endParaRPr lang="en-US" dirty="0">
              <a:cs typeface="Calibri"/>
            </a:endParaRPr>
          </a:p>
          <a:p>
            <a:r>
              <a:rPr lang="en-US">
                <a:cs typeface="Calibri"/>
              </a:rPr>
              <a:t>Enviornmental clean up</a:t>
            </a:r>
          </a:p>
          <a:p>
            <a:r>
              <a:rPr lang="en-US"/>
              <a:t>$39 billion to modernize public transit, upgrade aging infrastructure &amp; make stations accessible</a:t>
            </a:r>
          </a:p>
          <a:p>
            <a:r>
              <a:rPr lang="en-US"/>
              <a:t>$65 billion to ensure access to high-speed internet for all</a:t>
            </a:r>
          </a:p>
          <a:p>
            <a:endParaRPr lang="en-US" dirty="0">
              <a:cs typeface="Calibri"/>
            </a:endParaRPr>
          </a:p>
          <a:p>
            <a:r>
              <a:rPr lang="en-US">
                <a:cs typeface="Calibri"/>
              </a:rPr>
              <a:t>Reconciliation:</a:t>
            </a:r>
            <a:br>
              <a:rPr lang="en-US" dirty="0">
                <a:cs typeface="+mn-lt"/>
              </a:rPr>
            </a:br>
            <a:r>
              <a:rPr lang="en-US"/>
              <a:t>HCBS funding through Medicaid FMAP ($190B) </a:t>
            </a:r>
            <a:endParaRPr lang="en-US" dirty="0">
              <a:cs typeface="Calibri"/>
            </a:endParaRPr>
          </a:p>
          <a:p>
            <a:r>
              <a:rPr lang="en-US" dirty="0"/>
              <a:t> </a:t>
            </a:r>
            <a:r>
              <a:rPr lang="en-US"/>
              <a:t>Grant program to incentivize phasing out 14(c) </a:t>
            </a:r>
          </a:p>
          <a:p>
            <a:r>
              <a:rPr lang="en-US" dirty="0"/>
              <a:t> </a:t>
            </a:r>
            <a:r>
              <a:rPr lang="en-US"/>
              <a:t>Funding for a direct care workforce grant program </a:t>
            </a:r>
          </a:p>
          <a:p>
            <a:r>
              <a:rPr lang="en-US" dirty="0"/>
              <a:t> </a:t>
            </a:r>
            <a:r>
              <a:rPr lang="en-US"/>
              <a:t>TA Center for direct care at ACL </a:t>
            </a:r>
          </a:p>
          <a:p>
            <a:r>
              <a:rPr lang="en-US" dirty="0"/>
              <a:t> </a:t>
            </a:r>
            <a:r>
              <a:rPr lang="en-US"/>
              <a:t>$297M extra funding IDEA Part D </a:t>
            </a:r>
            <a:endParaRPr lang="en-US">
              <a:cs typeface="Calibri"/>
            </a:endParaRPr>
          </a:p>
        </p:txBody>
      </p:sp>
      <p:sp>
        <p:nvSpPr>
          <p:cNvPr id="4" name="Slide Number Placeholder 3"/>
          <p:cNvSpPr>
            <a:spLocks noGrp="1"/>
          </p:cNvSpPr>
          <p:nvPr>
            <p:ph type="sldNum" sz="quarter" idx="5"/>
          </p:nvPr>
        </p:nvSpPr>
        <p:spPr/>
        <p:txBody>
          <a:bodyPr/>
          <a:lstStyle/>
          <a:p>
            <a:fld id="{F529396C-6704-4805-B01C-B1E51C0A9950}" type="slidenum">
              <a:rPr lang="en-US"/>
              <a:t>2</a:t>
            </a:fld>
            <a:endParaRPr lang="en-US"/>
          </a:p>
        </p:txBody>
      </p:sp>
    </p:spTree>
    <p:extLst>
      <p:ext uri="{BB962C8B-B14F-4D97-AF65-F5344CB8AC3E}">
        <p14:creationId xmlns:p14="http://schemas.microsoft.com/office/powerpoint/2010/main" val="17857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71933"/>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026" name="Picture 2">
            <a:hlinkClick r:id="rId2"/>
            <a:extLst>
              <a:ext uri="{FF2B5EF4-FFF2-40B4-BE49-F238E27FC236}">
                <a16:creationId xmlns:a16="http://schemas.microsoft.com/office/drawing/2014/main" id="{1ACE2FE3-101F-41F3-9728-8FAC08C348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9017" y="277780"/>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8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1" name="Picture 2">
            <a:hlinkClick r:id="rId2"/>
            <a:extLst>
              <a:ext uri="{FF2B5EF4-FFF2-40B4-BE49-F238E27FC236}">
                <a16:creationId xmlns:a16="http://schemas.microsoft.com/office/drawing/2014/main" id="{58992B2D-2697-4F5C-AA1F-9E2D8D1BDB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08779"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1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3" name="Picture 2">
            <a:hlinkClick r:id="rId2"/>
            <a:extLst>
              <a:ext uri="{FF2B5EF4-FFF2-40B4-BE49-F238E27FC236}">
                <a16:creationId xmlns:a16="http://schemas.microsoft.com/office/drawing/2014/main" id="{2B1B19B2-3521-415C-8855-B750CC669C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0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Wisconsin employment first conference – Radical leadership </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2050" name="Picture 2">
            <a:hlinkClick r:id="rId2"/>
            <a:extLst>
              <a:ext uri="{FF2B5EF4-FFF2-40B4-BE49-F238E27FC236}">
                <a16:creationId xmlns:a16="http://schemas.microsoft.com/office/drawing/2014/main" id="{F51118F1-FDBF-4C93-944D-72ABE872BD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20359"/>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hart&#10;&#10;Description automatically generated">
            <a:extLst>
              <a:ext uri="{FF2B5EF4-FFF2-40B4-BE49-F238E27FC236}">
                <a16:creationId xmlns:a16="http://schemas.microsoft.com/office/drawing/2014/main" id="{789B174F-DF30-421A-8031-992A8C1DC8BD}"/>
              </a:ext>
            </a:extLst>
          </p:cNvPr>
          <p:cNvPicPr>
            <a:picLocks noChangeAspect="1"/>
          </p:cNvPicPr>
          <p:nvPr userDrawn="1"/>
        </p:nvPicPr>
        <p:blipFill>
          <a:blip r:embed="rId11"/>
          <a:stretch>
            <a:fillRect/>
          </a:stretch>
        </p:blipFill>
        <p:spPr>
          <a:xfrm>
            <a:off x="8973365" y="0"/>
            <a:ext cx="3218635" cy="1831782"/>
          </a:xfrm>
          <a:prstGeom prst="rect">
            <a:avLst/>
          </a:prstGeom>
        </p:spPr>
      </p:pic>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nacdd.org/nacdd-supports-president-bidens-framework-for-disability-provisions-in-the-build-back-better-a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7th-congress/senate-bill/2065/text" TargetMode="External"/><Relationship Id="rId2" Type="http://schemas.openxmlformats.org/officeDocument/2006/relationships/hyperlink" Target="https://www.medicaid.gov/medicaid/long-term-services-supports/money-follows-person/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3q4sAUD" TargetMode="External"/><Relationship Id="rId2" Type="http://schemas.openxmlformats.org/officeDocument/2006/relationships/hyperlink" Target="https://us02web.zoom.us/j/821564900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November 3,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17ADD2-A56F-4F8A-8A2C-B1F385B7B6D2}"/>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cs typeface="Calibri Light"/>
              </a:rPr>
              <a:t>Legislative Update</a:t>
            </a:r>
            <a:endParaRPr lang="en-US" sz="3600" dirty="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0CCB6CDB-DD77-4DC7-8C5A-99BCDD365899}"/>
              </a:ext>
            </a:extLst>
          </p:cNvPr>
          <p:cNvGraphicFramePr>
            <a:graphicFrameLocks noGrp="1"/>
          </p:cNvGraphicFramePr>
          <p:nvPr>
            <p:ph idx="1"/>
            <p:extLst>
              <p:ext uri="{D42A27DB-BD31-4B8C-83A1-F6EECF244321}">
                <p14:modId xmlns:p14="http://schemas.microsoft.com/office/powerpoint/2010/main" val="962883283"/>
              </p:ext>
            </p:extLst>
          </p:nvPr>
        </p:nvGraphicFramePr>
        <p:xfrm>
          <a:off x="571331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18" name="Rectangle 4317">
            <a:extLst>
              <a:ext uri="{FF2B5EF4-FFF2-40B4-BE49-F238E27FC236}">
                <a16:creationId xmlns:a16="http://schemas.microsoft.com/office/drawing/2014/main" id="{6F8FC799-B89D-41AF-835B-7B472768F4C3}"/>
              </a:ext>
            </a:extLst>
          </p:cNvPr>
          <p:cNvSpPr/>
          <p:nvPr/>
        </p:nvSpPr>
        <p:spPr>
          <a:xfrm>
            <a:off x="5155747" y="1808389"/>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9" name="Rectangle 4318">
            <a:extLst>
              <a:ext uri="{FF2B5EF4-FFF2-40B4-BE49-F238E27FC236}">
                <a16:creationId xmlns:a16="http://schemas.microsoft.com/office/drawing/2014/main" id="{117E10F7-BCC0-406D-A0D3-CED02F5B9C3A}"/>
              </a:ext>
            </a:extLst>
          </p:cNvPr>
          <p:cNvSpPr/>
          <p:nvPr/>
        </p:nvSpPr>
        <p:spPr>
          <a:xfrm>
            <a:off x="5146675" y="864960"/>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0" name="Rectangle 4319">
            <a:extLst>
              <a:ext uri="{FF2B5EF4-FFF2-40B4-BE49-F238E27FC236}">
                <a16:creationId xmlns:a16="http://schemas.microsoft.com/office/drawing/2014/main" id="{8FA6B61A-1400-4788-9A3A-B4F90EFD5C8B}"/>
              </a:ext>
            </a:extLst>
          </p:cNvPr>
          <p:cNvSpPr/>
          <p:nvPr/>
        </p:nvSpPr>
        <p:spPr>
          <a:xfrm>
            <a:off x="5146675" y="3668031"/>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a:extLst>
              <a:ext uri="{FF2B5EF4-FFF2-40B4-BE49-F238E27FC236}">
                <a16:creationId xmlns:a16="http://schemas.microsoft.com/office/drawing/2014/main" id="{3B53A674-8F11-48D7-9073-705B69121AA2}"/>
              </a:ext>
            </a:extLst>
          </p:cNvPr>
          <p:cNvSpPr/>
          <p:nvPr/>
        </p:nvSpPr>
        <p:spPr>
          <a:xfrm>
            <a:off x="5155746" y="5001529"/>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8D529-6CD3-44BB-8F3D-2729B1C4F5ED}"/>
              </a:ext>
            </a:extLst>
          </p:cNvPr>
          <p:cNvSpPr>
            <a:spLocks noGrp="1"/>
          </p:cNvSpPr>
          <p:nvPr>
            <p:ph idx="1"/>
          </p:nvPr>
        </p:nvSpPr>
        <p:spPr>
          <a:xfrm>
            <a:off x="484415" y="1163410"/>
            <a:ext cx="10869385" cy="5013553"/>
          </a:xfrm>
        </p:spPr>
        <p:txBody>
          <a:bodyPr vert="horz" lIns="91440" tIns="45720" rIns="91440" bIns="45720" rtlCol="0" anchor="t">
            <a:noAutofit/>
          </a:bodyPr>
          <a:lstStyle/>
          <a:p>
            <a:pPr algn="just">
              <a:buNone/>
            </a:pPr>
            <a:br>
              <a:rPr lang="en-US" sz="1800" dirty="0">
                <a:ea typeface="+mn-lt"/>
                <a:cs typeface="+mn-lt"/>
              </a:rPr>
            </a:br>
            <a:r>
              <a:rPr lang="en-US" sz="1800" dirty="0">
                <a:ea typeface="+mn-lt"/>
                <a:cs typeface="+mn-lt"/>
              </a:rPr>
              <a:t>The National Association of Councils on Developmental Disabilities applauds President Biden’s historic Build Back Better Act framework that prioritizes $150 billion in funding for home and community-based services (HCBS) provided through Medicaid. HCBS provides opportunities for Medicaid beneficiaries to receive services in their own home or community rather than institutions or other isolated settings. HCBS is necessary for many people with disabilities so they can live, work, learn and participate fully in the community.  </a:t>
            </a:r>
            <a:br>
              <a:rPr lang="en-US" sz="1800" dirty="0">
                <a:ea typeface="+mn-lt"/>
                <a:cs typeface="+mn-lt"/>
              </a:rPr>
            </a:br>
            <a:br>
              <a:rPr lang="en-US" sz="1800" dirty="0">
                <a:ea typeface="+mn-lt"/>
                <a:cs typeface="+mn-lt"/>
              </a:rPr>
            </a:br>
            <a:r>
              <a:rPr lang="en-US" sz="1800" dirty="0">
                <a:ea typeface="+mn-lt"/>
                <a:cs typeface="+mn-lt"/>
              </a:rPr>
              <a:t>Although the Americans with Disabilities Act and the Supreme Court Olmstead decision promised people with disabilities the right to participate fully in the community, even today thousands of people with disabilities languish on waiting lists for the long-term supports and services they need to live independently.   </a:t>
            </a:r>
            <a:br>
              <a:rPr lang="en-US" sz="1800" dirty="0">
                <a:ea typeface="+mn-lt"/>
                <a:cs typeface="+mn-lt"/>
              </a:rPr>
            </a:br>
            <a:br>
              <a:rPr lang="en-US" sz="1800" dirty="0">
                <a:ea typeface="+mn-lt"/>
                <a:cs typeface="+mn-lt"/>
              </a:rPr>
            </a:br>
            <a:r>
              <a:rPr lang="en-US" sz="1800" dirty="0">
                <a:ea typeface="+mn-lt"/>
                <a:cs typeface="+mn-lt"/>
              </a:rPr>
              <a:t>“Congress has lagged behind in funding Medicaid HCBS at levels necessary to realize the ADA promise of community integration for people with disabilities,” said Donna Meltzer, CEO, NACDD. “The Build Back Better framework announced by the President today lays out how Congress can finally deliver for people with disabilities so they can live independently. Congress must seize the opportunity to follow the framework contained in President Biden’s framework to advance access to independent living for people with disabilities.”   </a:t>
            </a:r>
            <a:br>
              <a:rPr lang="en-US" sz="1800" dirty="0">
                <a:ea typeface="+mn-lt"/>
                <a:cs typeface="+mn-lt"/>
              </a:rPr>
            </a:br>
            <a:br>
              <a:rPr lang="en-US" sz="1800" dirty="0">
                <a:ea typeface="+mn-lt"/>
                <a:cs typeface="+mn-lt"/>
              </a:rPr>
            </a:br>
            <a:r>
              <a:rPr lang="en-US" sz="1800" dirty="0">
                <a:ea typeface="+mn-lt"/>
                <a:cs typeface="+mn-lt"/>
              </a:rPr>
              <a:t>State Councils on Developmental Disabilities across the nation advocate for increased home and community services for people with intellectual and developmental disabilities so they can live the best life in their own homes and engage in the workforce, receive an education, and participate civic engagement opportunities.   NACDD statement on Build Back Better at </a:t>
            </a:r>
            <a:r>
              <a:rPr lang="en-US" sz="1800" dirty="0">
                <a:ea typeface="+mn-lt"/>
                <a:cs typeface="+mn-lt"/>
                <a:hlinkClick r:id="rId2"/>
              </a:rPr>
              <a:t>https://www.nacdd.org/nacdd-supports-president-bidens-framework-for-disability-provisions-in-the-build-back-better-act/</a:t>
            </a:r>
            <a:r>
              <a:rPr lang="en-US" sz="1800" dirty="0">
                <a:ea typeface="+mn-lt"/>
                <a:cs typeface="+mn-lt"/>
              </a:rPr>
              <a:t> </a:t>
            </a:r>
            <a:endParaRPr lang="en-US" sz="1800">
              <a:cs typeface="Calibri"/>
            </a:endParaRPr>
          </a:p>
          <a:p>
            <a:pPr algn="just"/>
            <a:endParaRPr lang="en-US" sz="1800" dirty="0">
              <a:cs typeface="Calibri"/>
            </a:endParaRPr>
          </a:p>
        </p:txBody>
      </p:sp>
      <p:sp>
        <p:nvSpPr>
          <p:cNvPr id="7" name="TextBox 6">
            <a:extLst>
              <a:ext uri="{FF2B5EF4-FFF2-40B4-BE49-F238E27FC236}">
                <a16:creationId xmlns:a16="http://schemas.microsoft.com/office/drawing/2014/main" id="{1A740DBD-BCB0-4636-A7CD-9F60A4D6A77F}"/>
              </a:ext>
            </a:extLst>
          </p:cNvPr>
          <p:cNvSpPr txBox="1"/>
          <p:nvPr/>
        </p:nvSpPr>
        <p:spPr>
          <a:xfrm>
            <a:off x="805544" y="270329"/>
            <a:ext cx="105627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4472C4"/>
                </a:solidFill>
              </a:rPr>
              <a:t>NACDD SUPPORTS PRESIDENT BIDEN’S FRAMEWORK FOR DISABILITY PROVISIONS IN THE </a:t>
            </a:r>
            <a:r>
              <a:rPr lang="en-US" dirty="0">
                <a:cs typeface="Calibri"/>
              </a:rPr>
              <a:t>​</a:t>
            </a:r>
            <a:br>
              <a:rPr lang="en-US" dirty="0">
                <a:cs typeface="Calibri"/>
              </a:rPr>
            </a:br>
            <a:r>
              <a:rPr lang="en-US" b="1" dirty="0">
                <a:solidFill>
                  <a:srgbClr val="4472C4"/>
                </a:solidFill>
              </a:rPr>
              <a:t>BUILD BACK BETTER ACT</a:t>
            </a:r>
            <a:r>
              <a:rPr lang="en-US" dirty="0">
                <a:cs typeface="Calibri"/>
              </a:rPr>
              <a:t>​</a:t>
            </a:r>
            <a:br>
              <a:rPr lang="en-US" dirty="0">
                <a:cs typeface="Calibri"/>
              </a:rPr>
            </a:br>
            <a:r>
              <a:rPr lang="en-US" b="1" dirty="0">
                <a:solidFill>
                  <a:srgbClr val="4472C4"/>
                </a:solidFill>
              </a:rPr>
              <a:t>OCTOBER 28, 2021</a:t>
            </a:r>
            <a:endParaRPr lang="en-US" dirty="0">
              <a:cs typeface="Calibri" panose="020F0502020204030204"/>
            </a:endParaRPr>
          </a:p>
        </p:txBody>
      </p:sp>
    </p:spTree>
    <p:extLst>
      <p:ext uri="{BB962C8B-B14F-4D97-AF65-F5344CB8AC3E}">
        <p14:creationId xmlns:p14="http://schemas.microsoft.com/office/powerpoint/2010/main" val="325855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1E7FF-73B0-4671-8F18-9947411D75B4}"/>
              </a:ext>
            </a:extLst>
          </p:cNvPr>
          <p:cNvSpPr>
            <a:spLocks noGrp="1"/>
          </p:cNvSpPr>
          <p:nvPr>
            <p:ph type="title"/>
          </p:nvPr>
        </p:nvSpPr>
        <p:spPr>
          <a:xfrm>
            <a:off x="29966" y="512513"/>
            <a:ext cx="3805389" cy="2616205"/>
          </a:xfrm>
        </p:spPr>
        <p:txBody>
          <a:bodyPr anchor="b">
            <a:normAutofit/>
          </a:bodyPr>
          <a:lstStyle/>
          <a:p>
            <a:pPr algn="r"/>
            <a:r>
              <a:rPr lang="en-US" sz="4000">
                <a:solidFill>
                  <a:srgbClr val="FFFFFF"/>
                </a:solidFill>
                <a:cs typeface="Calibri Light"/>
              </a:rPr>
              <a:t> Rules Committee</a:t>
            </a:r>
            <a:br>
              <a:rPr lang="en-US" sz="4000" dirty="0">
                <a:solidFill>
                  <a:srgbClr val="FFFFFF"/>
                </a:solidFill>
                <a:cs typeface="Calibri Light"/>
              </a:rPr>
            </a:br>
            <a:r>
              <a:rPr lang="en-US" sz="4000">
                <a:solidFill>
                  <a:srgbClr val="FFFFFF"/>
                </a:solidFill>
                <a:cs typeface="Calibri Light"/>
              </a:rPr>
              <a:t>Build Back Better</a:t>
            </a:r>
            <a:br>
              <a:rPr lang="en-US" sz="4000" dirty="0">
                <a:solidFill>
                  <a:srgbClr val="FFFFFF"/>
                </a:solidFill>
                <a:cs typeface="Calibri Light"/>
              </a:rPr>
            </a:br>
            <a:r>
              <a:rPr lang="en-US" sz="4000" dirty="0">
                <a:solidFill>
                  <a:srgbClr val="FFFFFF"/>
                </a:solidFill>
                <a:ea typeface="+mj-lt"/>
                <a:cs typeface="+mj-lt"/>
              </a:rPr>
              <a:t>  Highlights </a:t>
            </a:r>
            <a:r>
              <a:rPr lang="en-US" sz="4000" dirty="0">
                <a:solidFill>
                  <a:srgbClr val="FFFFFF"/>
                </a:solidFill>
                <a:cs typeface="Calibri Light"/>
              </a:rPr>
              <a:t> </a:t>
            </a:r>
            <a:endParaRPr lang="en-US" sz="4000" dirty="0">
              <a:solidFill>
                <a:srgbClr val="FFFFFF"/>
              </a:solidFill>
            </a:endParaRPr>
          </a:p>
        </p:txBody>
      </p:sp>
      <p:sp>
        <p:nvSpPr>
          <p:cNvPr id="19" name="Content Placeholder 18">
            <a:extLst>
              <a:ext uri="{FF2B5EF4-FFF2-40B4-BE49-F238E27FC236}">
                <a16:creationId xmlns:a16="http://schemas.microsoft.com/office/drawing/2014/main" id="{CC4E353A-4AE9-475C-B37B-D6A7032E1B1D}"/>
              </a:ext>
            </a:extLst>
          </p:cNvPr>
          <p:cNvSpPr>
            <a:spLocks noGrp="1"/>
          </p:cNvSpPr>
          <p:nvPr>
            <p:ph idx="1"/>
          </p:nvPr>
        </p:nvSpPr>
        <p:spPr>
          <a:xfrm>
            <a:off x="4392089" y="305651"/>
            <a:ext cx="6973517" cy="5889876"/>
          </a:xfrm>
        </p:spPr>
        <p:txBody>
          <a:bodyPr vert="horz" lIns="91440" tIns="45720" rIns="91440" bIns="45720" rtlCol="0" anchor="ctr">
            <a:noAutofit/>
          </a:bodyPr>
          <a:lstStyle/>
          <a:p>
            <a:r>
              <a:rPr lang="en-US" sz="1800" dirty="0">
                <a:ea typeface="+mn-lt"/>
                <a:cs typeface="+mn-lt"/>
              </a:rPr>
              <a:t>$150B in funding for HCBS over 10 years to help states eliminate waiting lists for services and increase pay for direct service providers. Page 462.</a:t>
            </a:r>
            <a:endParaRPr lang="en-US" sz="1800">
              <a:cs typeface="Calibri" panose="020F0502020204030204"/>
            </a:endParaRPr>
          </a:p>
          <a:p>
            <a:r>
              <a:rPr lang="en-US" sz="1800" dirty="0">
                <a:ea typeface="+mn-lt"/>
                <a:cs typeface="+mn-lt"/>
              </a:rPr>
              <a:t>Making the </a:t>
            </a:r>
            <a:r>
              <a:rPr lang="en-US" sz="1800" dirty="0">
                <a:ea typeface="+mn-lt"/>
                <a:cs typeface="+mn-lt"/>
                <a:hlinkClick r:id="rId2"/>
              </a:rPr>
              <a:t>Money Follows The Person</a:t>
            </a:r>
            <a:r>
              <a:rPr lang="en-US" sz="1800" dirty="0">
                <a:ea typeface="+mn-lt"/>
                <a:cs typeface="+mn-lt"/>
              </a:rPr>
              <a:t> program permanent with $450M for each fiscal year after FY2021. Page 501. </a:t>
            </a:r>
          </a:p>
          <a:p>
            <a:r>
              <a:rPr lang="en-US" sz="1800" dirty="0">
                <a:ea typeface="+mn-lt"/>
                <a:cs typeface="+mn-lt"/>
              </a:rPr>
              <a:t>Permanent extension of </a:t>
            </a:r>
            <a:r>
              <a:rPr lang="en-US" sz="1800" u="sng" dirty="0">
                <a:ea typeface="+mn-lt"/>
                <a:cs typeface="+mn-lt"/>
              </a:rPr>
              <a:t>Medicaid Protections Against Spousal Impoverishment</a:t>
            </a:r>
            <a:r>
              <a:rPr lang="en-US" sz="1800" dirty="0">
                <a:ea typeface="+mn-lt"/>
                <a:cs typeface="+mn-lt"/>
              </a:rPr>
              <a:t> for Recipients of HCBS. Page 500.</a:t>
            </a:r>
          </a:p>
          <a:p>
            <a:r>
              <a:rPr lang="en-US" sz="1800" dirty="0">
                <a:ea typeface="+mn-lt"/>
                <a:cs typeface="+mn-lt"/>
              </a:rPr>
              <a:t>$270M through 2029 to help states and employers move away from paying sub-minimum wage to workers with disabilities and </a:t>
            </a:r>
            <a:r>
              <a:rPr lang="en-US" sz="1800" u="sng" dirty="0">
                <a:ea typeface="+mn-lt"/>
                <a:cs typeface="+mn-lt"/>
              </a:rPr>
              <a:t>Transition to Competitive Employment</a:t>
            </a:r>
            <a:r>
              <a:rPr lang="en-US" sz="1800" dirty="0">
                <a:ea typeface="+mn-lt"/>
                <a:cs typeface="+mn-lt"/>
              </a:rPr>
              <a:t>. Page 131.</a:t>
            </a:r>
          </a:p>
          <a:p>
            <a:r>
              <a:rPr lang="en-US" sz="1800" dirty="0">
                <a:ea typeface="+mn-lt"/>
                <a:cs typeface="+mn-lt"/>
              </a:rPr>
              <a:t>Extending SSI to residents of Puerto Rico and other U.S. territories. This would finally eliminate a critical but little-known gap in SSI coverage. But it falls well short of the original goal of raising benefits for all SSI recipients, and other adjustments that would have allowed more savings and made benefits more secure, as called for in the </a:t>
            </a:r>
            <a:r>
              <a:rPr lang="en-US" sz="1800" dirty="0">
                <a:ea typeface="+mn-lt"/>
                <a:cs typeface="+mn-lt"/>
                <a:hlinkClick r:id="rId3"/>
              </a:rPr>
              <a:t>SSI Restoration Act</a:t>
            </a:r>
            <a:r>
              <a:rPr lang="en-US" sz="1800" dirty="0">
                <a:ea typeface="+mn-lt"/>
                <a:cs typeface="+mn-lt"/>
              </a:rPr>
              <a:t>. Page 551.</a:t>
            </a:r>
            <a:endParaRPr lang="en-US" sz="1800">
              <a:cs typeface="Calibri" panose="020F0502020204030204"/>
            </a:endParaRPr>
          </a:p>
          <a:p>
            <a:r>
              <a:rPr lang="en-US" sz="1800" dirty="0">
                <a:ea typeface="+mn-lt"/>
                <a:cs typeface="+mn-lt"/>
              </a:rPr>
              <a:t>Other: Community-based mental health services; Supportive and accessible housing; Transportation accessibility, including buses and rail; Rental assistance for low-income disabled people; Special education and childcare for kids with disabilities; Hearing services under Medicare.</a:t>
            </a:r>
            <a:endParaRPr lang="en-US" sz="1800" dirty="0">
              <a:cs typeface="Calibri"/>
            </a:endParaRPr>
          </a:p>
        </p:txBody>
      </p:sp>
      <p:sp>
        <p:nvSpPr>
          <p:cNvPr id="3" name="TextBox 2">
            <a:extLst>
              <a:ext uri="{FF2B5EF4-FFF2-40B4-BE49-F238E27FC236}">
                <a16:creationId xmlns:a16="http://schemas.microsoft.com/office/drawing/2014/main" id="{C366E49B-25F7-43A2-878A-7981EDAC72E4}"/>
              </a:ext>
            </a:extLst>
          </p:cNvPr>
          <p:cNvSpPr txBox="1"/>
          <p:nvPr/>
        </p:nvSpPr>
        <p:spPr>
          <a:xfrm>
            <a:off x="161693" y="5058936"/>
            <a:ext cx="37096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Bill text at https://rules.house.gov/sites/democrats.rules.house.gov/files/BILLS-117HR5376RH-RCP117-17.pdf</a:t>
            </a:r>
          </a:p>
        </p:txBody>
      </p:sp>
    </p:spTree>
    <p:extLst>
      <p:ext uri="{BB962C8B-B14F-4D97-AF65-F5344CB8AC3E}">
        <p14:creationId xmlns:p14="http://schemas.microsoft.com/office/powerpoint/2010/main" val="180004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2A10393F-8B75-45F4-BD54-2554AC255BAC}"/>
              </a:ext>
            </a:extLst>
          </p:cNvPr>
          <p:cNvPicPr>
            <a:picLocks noChangeAspect="1"/>
          </p:cNvPicPr>
          <p:nvPr/>
        </p:nvPicPr>
        <p:blipFill>
          <a:blip r:embed="rId2"/>
          <a:stretch>
            <a:fillRect/>
          </a:stretch>
        </p:blipFill>
        <p:spPr>
          <a:xfrm>
            <a:off x="1099527" y="643467"/>
            <a:ext cx="9992946" cy="5571066"/>
          </a:xfrm>
          <a:prstGeom prst="rect">
            <a:avLst/>
          </a:prstGeom>
        </p:spPr>
      </p:pic>
    </p:spTree>
    <p:extLst>
      <p:ext uri="{BB962C8B-B14F-4D97-AF65-F5344CB8AC3E}">
        <p14:creationId xmlns:p14="http://schemas.microsoft.com/office/powerpoint/2010/main" val="367450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C4B-3AB6-446F-86CB-EB7B12A21CC1}"/>
              </a:ext>
            </a:extLst>
          </p:cNvPr>
          <p:cNvSpPr>
            <a:spLocks noGrp="1"/>
          </p:cNvSpPr>
          <p:nvPr>
            <p:ph type="title"/>
          </p:nvPr>
        </p:nvSpPr>
        <p:spPr/>
        <p:txBody>
          <a:bodyPr/>
          <a:lstStyle/>
          <a:p>
            <a:pPr algn="ctr"/>
            <a:r>
              <a:rPr lang="en-US" dirty="0">
                <a:cs typeface="Calibri Light"/>
              </a:rPr>
              <a:t>New Resources / Upcoming Events</a:t>
            </a:r>
          </a:p>
        </p:txBody>
      </p:sp>
      <p:sp>
        <p:nvSpPr>
          <p:cNvPr id="7" name="TextBox 6">
            <a:extLst>
              <a:ext uri="{FF2B5EF4-FFF2-40B4-BE49-F238E27FC236}">
                <a16:creationId xmlns:a16="http://schemas.microsoft.com/office/drawing/2014/main" id="{BE27AE4E-54AD-43AD-A193-493124373891}"/>
              </a:ext>
            </a:extLst>
          </p:cNvPr>
          <p:cNvSpPr txBox="1"/>
          <p:nvPr/>
        </p:nvSpPr>
        <p:spPr>
          <a:xfrm>
            <a:off x="4283440" y="1898097"/>
            <a:ext cx="2743200" cy="3139321"/>
          </a:xfrm>
          <a:prstGeom prst="rect">
            <a:avLst/>
          </a:prstGeom>
          <a:noFill/>
          <a:ln w="57150">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Segoe UI"/>
              </a:rPr>
              <a:t>Public Policy Committee Monthly Meeting ​</a:t>
            </a:r>
          </a:p>
          <a:p>
            <a:pPr algn="ctr"/>
            <a:r>
              <a:rPr lang="en-US" dirty="0">
                <a:cs typeface="Segoe UI"/>
              </a:rPr>
              <a:t>Thursday, November 4, 2pm Eastern​</a:t>
            </a:r>
          </a:p>
          <a:p>
            <a:pPr algn="ctr"/>
            <a:r>
              <a:rPr lang="en-US" dirty="0">
                <a:cs typeface="Segoe UI"/>
              </a:rPr>
              <a:t>​</a:t>
            </a:r>
          </a:p>
          <a:p>
            <a:pPr algn="ctr"/>
            <a:r>
              <a:rPr lang="en-US" dirty="0">
                <a:cs typeface="Segoe UI"/>
              </a:rPr>
              <a:t>Join Zoom Meeting​</a:t>
            </a:r>
          </a:p>
          <a:p>
            <a:pPr algn="ctr"/>
            <a:r>
              <a:rPr lang="en-US" dirty="0">
                <a:solidFill>
                  <a:srgbClr val="0563C1"/>
                </a:solidFill>
                <a:cs typeface="Segoe UI"/>
                <a:hlinkClick r:id="rId2"/>
              </a:rPr>
              <a:t>https://us02web.zoom.us/j/82156490017</a:t>
            </a:r>
            <a:r>
              <a:rPr lang="en-US" dirty="0">
                <a:cs typeface="Segoe UI"/>
              </a:rPr>
              <a:t>​</a:t>
            </a:r>
          </a:p>
          <a:p>
            <a:pPr algn="ctr"/>
            <a:r>
              <a:rPr lang="en-US" dirty="0">
                <a:cs typeface="Segoe UI"/>
              </a:rPr>
              <a:t>​</a:t>
            </a:r>
          </a:p>
          <a:p>
            <a:pPr algn="ctr"/>
            <a:r>
              <a:rPr lang="en-US" dirty="0">
                <a:cs typeface="Segoe UI"/>
              </a:rPr>
              <a:t>Meeting ID: 821 5649 0017​</a:t>
            </a:r>
          </a:p>
        </p:txBody>
      </p:sp>
      <p:sp>
        <p:nvSpPr>
          <p:cNvPr id="3" name="TextBox 2">
            <a:extLst>
              <a:ext uri="{FF2B5EF4-FFF2-40B4-BE49-F238E27FC236}">
                <a16:creationId xmlns:a16="http://schemas.microsoft.com/office/drawing/2014/main" id="{DD6B387F-B103-4072-80D5-2E4F0ED95FEE}"/>
              </a:ext>
            </a:extLst>
          </p:cNvPr>
          <p:cNvSpPr txBox="1"/>
          <p:nvPr/>
        </p:nvSpPr>
        <p:spPr>
          <a:xfrm>
            <a:off x="421888" y="1871546"/>
            <a:ext cx="3087029" cy="4247317"/>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a:p>
            <a:r>
              <a:rPr lang="en-US" dirty="0">
                <a:ea typeface="+mn-lt"/>
                <a:cs typeface="+mn-lt"/>
              </a:rPr>
              <a:t>Return to School Roadmap:</a:t>
            </a:r>
          </a:p>
          <a:p>
            <a:r>
              <a:rPr lang="en-US" dirty="0">
                <a:ea typeface="+mn-lt"/>
                <a:cs typeface="+mn-lt"/>
              </a:rPr>
              <a:t>Child Find, Referral, and Eligibility Under Part C of the</a:t>
            </a:r>
            <a:endParaRPr lang="en-US" dirty="0"/>
          </a:p>
          <a:p>
            <a:r>
              <a:rPr lang="en-US" dirty="0">
                <a:ea typeface="+mn-lt"/>
                <a:cs typeface="+mn-lt"/>
              </a:rPr>
              <a:t>Individuals with Disabilities Education Act (IDEA)</a:t>
            </a:r>
            <a:endParaRPr lang="en-US" dirty="0"/>
          </a:p>
          <a:p>
            <a:endParaRPr lang="en-US">
              <a:cs typeface="Calibri"/>
            </a:endParaRPr>
          </a:p>
          <a:p>
            <a:r>
              <a:rPr lang="en-US" dirty="0">
                <a:ea typeface="+mn-lt"/>
                <a:cs typeface="+mn-lt"/>
              </a:rPr>
              <a:t>The U.S. Department of Education (Department), Office of Special Education and Rehabilitative Services (OSERS) (Oct. 29, 2021)</a:t>
            </a:r>
            <a:endParaRPr lang="en-US" dirty="0">
              <a:cs typeface="Calibri"/>
            </a:endParaRPr>
          </a:p>
          <a:p>
            <a:endParaRPr lang="en-US" dirty="0">
              <a:ea typeface="+mn-lt"/>
              <a:cs typeface="+mn-lt"/>
            </a:endParaRPr>
          </a:p>
          <a:p>
            <a:r>
              <a:rPr lang="en-US" dirty="0">
                <a:ea typeface="+mn-lt"/>
                <a:cs typeface="+mn-lt"/>
                <a:hlinkClick r:id="rId3"/>
              </a:rPr>
              <a:t>https://bit.ly/3q4sAUD</a:t>
            </a:r>
            <a:endParaRPr lang="en-US">
              <a:ea typeface="+mn-lt"/>
              <a:cs typeface="+mn-lt"/>
            </a:endParaRPr>
          </a:p>
          <a:p>
            <a:endParaRPr lang="en-US" dirty="0">
              <a:cs typeface="Calibri"/>
            </a:endParaRPr>
          </a:p>
        </p:txBody>
      </p:sp>
      <p:sp>
        <p:nvSpPr>
          <p:cNvPr id="4" name="TextBox 3">
            <a:extLst>
              <a:ext uri="{FF2B5EF4-FFF2-40B4-BE49-F238E27FC236}">
                <a16:creationId xmlns:a16="http://schemas.microsoft.com/office/drawing/2014/main" id="{0528FC15-D828-40D2-AE4D-6D543841AC5E}"/>
              </a:ext>
            </a:extLst>
          </p:cNvPr>
          <p:cNvSpPr txBox="1"/>
          <p:nvPr/>
        </p:nvSpPr>
        <p:spPr>
          <a:xfrm>
            <a:off x="8044543" y="2002971"/>
            <a:ext cx="3323771" cy="3416320"/>
          </a:xfrm>
          <a:prstGeom prst="rect">
            <a:avLst/>
          </a:prstGeom>
          <a:noFill/>
          <a:ln w="57150">
            <a:solidFill>
              <a:srgbClr val="E88A0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Segoe UI"/>
              </a:rPr>
              <a:t>Reframing Strengths as Advocacy ​</a:t>
            </a:r>
          </a:p>
          <a:p>
            <a:pPr algn="ctr"/>
            <a:r>
              <a:rPr lang="en-US" dirty="0">
                <a:cs typeface="Segoe UI"/>
              </a:rPr>
              <a:t>November 10, 3-4:30 p.m. ET​</a:t>
            </a:r>
          </a:p>
          <a:p>
            <a:pPr algn="ctr"/>
            <a:endParaRPr lang="en-US" dirty="0">
              <a:cs typeface="Segoe UI"/>
            </a:endParaRPr>
          </a:p>
          <a:p>
            <a:pPr algn="ctr"/>
            <a:r>
              <a:rPr lang="en-US" dirty="0">
                <a:ea typeface="+mn-lt"/>
                <a:cs typeface="Segoe UI"/>
              </a:rPr>
              <a:t>Inclusive advocacy and empowerment workshop.</a:t>
            </a:r>
          </a:p>
          <a:p>
            <a:pPr algn="ctr"/>
            <a:endParaRPr lang="en-US" dirty="0">
              <a:ea typeface="+mn-lt"/>
              <a:cs typeface="Segoe UI"/>
            </a:endParaRPr>
          </a:p>
          <a:p>
            <a:pPr algn="ctr"/>
            <a:r>
              <a:rPr lang="en-US" dirty="0">
                <a:ea typeface="+mn-lt"/>
                <a:cs typeface="+mn-lt"/>
              </a:rPr>
              <a:t>Registration Link at https://autismsociety.formstack.com/forms/reframing_strengths_as_advocacy</a:t>
            </a:r>
            <a:endParaRPr lang="en-US" dirty="0"/>
          </a:p>
          <a:p>
            <a:pPr algn="ctr"/>
            <a:endParaRPr lang="en-US" dirty="0">
              <a:cs typeface="Segoe UI"/>
            </a:endParaRPr>
          </a:p>
          <a:p>
            <a:pPr algn="ctr"/>
            <a:endParaRPr lang="en-US" dirty="0">
              <a:cs typeface="Segoe UI"/>
            </a:endParaRPr>
          </a:p>
        </p:txBody>
      </p:sp>
      <p:sp>
        <p:nvSpPr>
          <p:cNvPr id="5" name="TextBox 4">
            <a:extLst>
              <a:ext uri="{FF2B5EF4-FFF2-40B4-BE49-F238E27FC236}">
                <a16:creationId xmlns:a16="http://schemas.microsoft.com/office/drawing/2014/main" id="{82BBD2F4-0F97-4888-8C2B-776B99FDEA64}"/>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96268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D07BB44E-8EBA-482C-AA07-E2D6AFE7A999}"/>
              </a:ext>
            </a:extLst>
          </p:cNvPr>
          <p:cNvPicPr>
            <a:picLocks noChangeAspect="1"/>
          </p:cNvPicPr>
          <p:nvPr/>
        </p:nvPicPr>
        <p:blipFill>
          <a:blip r:embed="rId2"/>
          <a:stretch>
            <a:fillRect/>
          </a:stretch>
        </p:blipFill>
        <p:spPr>
          <a:xfrm>
            <a:off x="6099717" y="72026"/>
            <a:ext cx="5307978" cy="6862631"/>
          </a:xfrm>
          <a:prstGeom prst="rect">
            <a:avLst/>
          </a:prstGeom>
        </p:spPr>
      </p:pic>
      <p:sp>
        <p:nvSpPr>
          <p:cNvPr id="5" name="TextBox 4">
            <a:extLst>
              <a:ext uri="{FF2B5EF4-FFF2-40B4-BE49-F238E27FC236}">
                <a16:creationId xmlns:a16="http://schemas.microsoft.com/office/drawing/2014/main" id="{EC1F305E-60B1-4E0A-B758-7C86E5D20A1D}"/>
              </a:ext>
            </a:extLst>
          </p:cNvPr>
          <p:cNvSpPr txBox="1"/>
          <p:nvPr/>
        </p:nvSpPr>
        <p:spPr>
          <a:xfrm>
            <a:off x="161694" y="5783765"/>
            <a:ext cx="56239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Registration Link at https://autismsociety.formstack.com/forms/reframing_strengths_as_advocacy</a:t>
            </a:r>
          </a:p>
        </p:txBody>
      </p:sp>
      <p:pic>
        <p:nvPicPr>
          <p:cNvPr id="6" name="Picture 6">
            <a:extLst>
              <a:ext uri="{FF2B5EF4-FFF2-40B4-BE49-F238E27FC236}">
                <a16:creationId xmlns:a16="http://schemas.microsoft.com/office/drawing/2014/main" id="{D83253BF-4347-47E6-9AE7-2B2328233AF7}"/>
              </a:ext>
            </a:extLst>
          </p:cNvPr>
          <p:cNvPicPr>
            <a:picLocks noChangeAspect="1"/>
          </p:cNvPicPr>
          <p:nvPr/>
        </p:nvPicPr>
        <p:blipFill>
          <a:blip r:embed="rId3"/>
          <a:stretch>
            <a:fillRect/>
          </a:stretch>
        </p:blipFill>
        <p:spPr>
          <a:xfrm>
            <a:off x="493558" y="1457093"/>
            <a:ext cx="1215252" cy="1871548"/>
          </a:xfrm>
          <a:prstGeom prst="rect">
            <a:avLst/>
          </a:prstGeom>
        </p:spPr>
      </p:pic>
      <p:pic>
        <p:nvPicPr>
          <p:cNvPr id="7" name="Picture 7">
            <a:extLst>
              <a:ext uri="{FF2B5EF4-FFF2-40B4-BE49-F238E27FC236}">
                <a16:creationId xmlns:a16="http://schemas.microsoft.com/office/drawing/2014/main" id="{E4EF7AA3-944A-4ABA-A3D4-BCDE0C70D00B}"/>
              </a:ext>
            </a:extLst>
          </p:cNvPr>
          <p:cNvPicPr>
            <a:picLocks noChangeAspect="1"/>
          </p:cNvPicPr>
          <p:nvPr/>
        </p:nvPicPr>
        <p:blipFill>
          <a:blip r:embed="rId4"/>
          <a:stretch>
            <a:fillRect/>
          </a:stretch>
        </p:blipFill>
        <p:spPr>
          <a:xfrm>
            <a:off x="542344" y="3979823"/>
            <a:ext cx="1210605" cy="1518890"/>
          </a:xfrm>
          <a:prstGeom prst="rect">
            <a:avLst/>
          </a:prstGeom>
        </p:spPr>
      </p:pic>
      <p:sp>
        <p:nvSpPr>
          <p:cNvPr id="8" name="TextBox 7">
            <a:extLst>
              <a:ext uri="{FF2B5EF4-FFF2-40B4-BE49-F238E27FC236}">
                <a16:creationId xmlns:a16="http://schemas.microsoft.com/office/drawing/2014/main" id="{DB2692B0-DD37-40BC-92D4-28172C82FD2C}"/>
              </a:ext>
            </a:extLst>
          </p:cNvPr>
          <p:cNvSpPr txBox="1"/>
          <p:nvPr/>
        </p:nvSpPr>
        <p:spPr>
          <a:xfrm>
            <a:off x="2075985" y="1341863"/>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Emily Ladau, </a:t>
            </a:r>
            <a:r>
              <a:rPr lang="en-US" dirty="0">
                <a:ea typeface="+mn-lt"/>
                <a:cs typeface="+mn-lt"/>
              </a:rPr>
              <a:t>Editor in Chief of the Rooted in Rights Blog, co-host of The Accessible Stall Podcast, and author of Demystifying Disability: What to Know, What to Say, and How to be an Ally.</a:t>
            </a:r>
          </a:p>
          <a:p>
            <a:endParaRPr lang="en-US" dirty="0">
              <a:cs typeface="Calibri"/>
            </a:endParaRPr>
          </a:p>
          <a:p>
            <a:r>
              <a:rPr lang="en-US" dirty="0">
                <a:cs typeface="Calibri"/>
              </a:rPr>
              <a:t>Scott Michael Robertson </a:t>
            </a:r>
            <a:br>
              <a:rPr lang="en-US" dirty="0">
                <a:ea typeface="+mn-lt"/>
                <a:cs typeface="+mn-lt"/>
              </a:rPr>
            </a:br>
            <a:r>
              <a:rPr lang="en-US" dirty="0">
                <a:ea typeface="+mn-lt"/>
                <a:cs typeface="+mn-lt"/>
              </a:rPr>
              <a:t>Former Joseph P. Kennedy, Jr. Fellow and Founding Vice President of ASAN, a national 501(c)(3) </a:t>
            </a:r>
            <a:r>
              <a:rPr lang="en-US">
                <a:ea typeface="+mn-lt"/>
                <a:cs typeface="+mn-lt"/>
              </a:rPr>
              <a:t>nonprofit organization.</a:t>
            </a:r>
          </a:p>
        </p:txBody>
      </p:sp>
      <p:sp>
        <p:nvSpPr>
          <p:cNvPr id="9" name="TextBox 8">
            <a:extLst>
              <a:ext uri="{FF2B5EF4-FFF2-40B4-BE49-F238E27FC236}">
                <a16:creationId xmlns:a16="http://schemas.microsoft.com/office/drawing/2014/main" id="{2F61A59F-3219-499A-930F-A0CDD4D174B7}"/>
              </a:ext>
            </a:extLst>
          </p:cNvPr>
          <p:cNvSpPr txBox="1"/>
          <p:nvPr/>
        </p:nvSpPr>
        <p:spPr>
          <a:xfrm>
            <a:off x="313860" y="248812"/>
            <a:ext cx="54845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Reframing Strengths as Advocacy </a:t>
            </a:r>
            <a:endParaRPr lang="en-US" dirty="0">
              <a:cs typeface="Calibri" panose="020F0502020204030204"/>
            </a:endParaRPr>
          </a:p>
          <a:p>
            <a:pPr algn="ctr"/>
            <a:r>
              <a:rPr lang="en-US" sz="2400" dirty="0"/>
              <a:t>November 10, 3-4:30 p.m. ET</a:t>
            </a:r>
            <a:endParaRPr lang="en-US" dirty="0">
              <a:cs typeface="Calibri" panose="020F0502020204030204"/>
            </a:endParaRPr>
          </a:p>
        </p:txBody>
      </p:sp>
    </p:spTree>
    <p:extLst>
      <p:ext uri="{BB962C8B-B14F-4D97-AF65-F5344CB8AC3E}">
        <p14:creationId xmlns:p14="http://schemas.microsoft.com/office/powerpoint/2010/main" val="2379217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 ds:uri="560c9c75-9737-4a47-90d7-3192440b0b55"/>
  </ds:schemaRefs>
</ds:datastoreItem>
</file>

<file path=customXml/itemProps2.xml><?xml version="1.0" encoding="utf-8"?>
<ds:datastoreItem xmlns:ds="http://schemas.openxmlformats.org/officeDocument/2006/customXml" ds:itemID="{6AD03C42-F8D4-4796-B0F4-4EFC0885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RetrospectVTI</vt:lpstr>
      <vt:lpstr>NACDD  Policy Update November 3, 2021</vt:lpstr>
      <vt:lpstr>Legislative Update</vt:lpstr>
      <vt:lpstr>PowerPoint Presentation</vt:lpstr>
      <vt:lpstr> Rules Committee Build Back Better   Highlights  </vt:lpstr>
      <vt:lpstr>PowerPoint Presentation</vt:lpstr>
      <vt:lpstr>New Resources / 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3830</cp:revision>
  <dcterms:created xsi:type="dcterms:W3CDTF">2020-12-23T19:57:03Z</dcterms:created>
  <dcterms:modified xsi:type="dcterms:W3CDTF">2021-11-03T20:15:50Z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