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2.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diagrams/data3.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colors2.xml" ContentType="application/vnd.openxmlformats-officedocument.drawingml.diagramColors+xml"/>
  <Override PartName="/ppt/diagrams/quickStyle2.xml" ContentType="application/vnd.openxmlformats-officedocument.drawingml.diagramStyle+xml"/>
  <Override PartName="/ppt/diagrams/quickStyle3.xml" ContentType="application/vnd.openxmlformats-officedocument.drawingml.diagramStyle+xml"/>
  <Override PartName="/ppt/diagrams/layout3.xml" ContentType="application/vnd.openxmlformats-officedocument.drawingml.diagramLayout+xml"/>
  <Override PartName="/ppt/diagrams/drawing1.xml" ContentType="application/vnd.ms-office.drawingml.diagramDrawing+xml"/>
  <Override PartName="/ppt/diagrams/colors3.xml" ContentType="application/vnd.openxmlformats-officedocument.drawingml.diagramColors+xml"/>
  <Override PartName="/ppt/diagrams/drawing3.xml" ContentType="application/vnd.ms-office.drawingml.diagramDrawing+xml"/>
  <Override PartName="/ppt/diagrams/drawing2.xml" ContentType="application/vnd.ms-office.drawingml.diagramDrawing+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4" r:id="rId4"/>
    <p:sldId id="279" r:id="rId5"/>
    <p:sldId id="277" r:id="rId6"/>
    <p:sldId id="27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55" d="100"/>
          <a:sy n="55" d="100"/>
        </p:scale>
        <p:origin x="78"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42675-20AC-45C8-AEC0-784E6B853397}" type="doc">
      <dgm:prSet loTypeId="urn:microsoft.com/office/officeart/2017/3/layout/HorizontalPathTimeline" loCatId="process" qsTypeId="urn:microsoft.com/office/officeart/2005/8/quickstyle/simple4" qsCatId="simple" csTypeId="urn:microsoft.com/office/officeart/2005/8/colors/colorful1" csCatId="colorful" phldr="1"/>
      <dgm:spPr/>
      <dgm:t>
        <a:bodyPr/>
        <a:lstStyle/>
        <a:p>
          <a:endParaRPr lang="en-US"/>
        </a:p>
      </dgm:t>
    </dgm:pt>
    <dgm:pt modelId="{14AE55D7-D896-4479-B084-384D34DE08A4}">
      <dgm:prSet/>
      <dgm:spPr/>
      <dgm:t>
        <a:bodyPr/>
        <a:lstStyle/>
        <a:p>
          <a:pPr>
            <a:defRPr b="1"/>
          </a:pPr>
          <a:r>
            <a:rPr lang="en-US"/>
            <a:t>2019</a:t>
          </a:r>
        </a:p>
      </dgm:t>
    </dgm:pt>
    <dgm:pt modelId="{B24BD843-5281-4071-B72F-F7EF0CC9F579}" type="parTrans" cxnId="{FDE267FE-C409-4988-B17E-0249CFC71376}">
      <dgm:prSet/>
      <dgm:spPr/>
      <dgm:t>
        <a:bodyPr/>
        <a:lstStyle/>
        <a:p>
          <a:endParaRPr lang="en-US"/>
        </a:p>
      </dgm:t>
    </dgm:pt>
    <dgm:pt modelId="{36A6179A-AE0A-4EE8-89E1-93224005C2CE}" type="sibTrans" cxnId="{FDE267FE-C409-4988-B17E-0249CFC71376}">
      <dgm:prSet/>
      <dgm:spPr/>
      <dgm:t>
        <a:bodyPr/>
        <a:lstStyle/>
        <a:p>
          <a:endParaRPr lang="en-US"/>
        </a:p>
      </dgm:t>
    </dgm:pt>
    <dgm:pt modelId="{C7E2C7A9-C170-498E-A24B-8795E499C707}">
      <dgm:prSet/>
      <dgm:spPr/>
      <dgm:t>
        <a:bodyPr/>
        <a:lstStyle/>
        <a:p>
          <a:r>
            <a:rPr lang="en-US"/>
            <a:t>Award budget and project period was 9/30/2021</a:t>
          </a:r>
        </a:p>
      </dgm:t>
    </dgm:pt>
    <dgm:pt modelId="{3DA3B13D-D0FB-4191-BA31-C4956EC81A21}" type="parTrans" cxnId="{F8E44AB3-F69D-44F2-8028-364CDD1C745F}">
      <dgm:prSet/>
      <dgm:spPr/>
      <dgm:t>
        <a:bodyPr/>
        <a:lstStyle/>
        <a:p>
          <a:endParaRPr lang="en-US"/>
        </a:p>
      </dgm:t>
    </dgm:pt>
    <dgm:pt modelId="{FD52208E-D94C-4633-8C54-393B38232353}" type="sibTrans" cxnId="{F8E44AB3-F69D-44F2-8028-364CDD1C745F}">
      <dgm:prSet/>
      <dgm:spPr/>
      <dgm:t>
        <a:bodyPr/>
        <a:lstStyle/>
        <a:p>
          <a:endParaRPr lang="en-US"/>
        </a:p>
      </dgm:t>
    </dgm:pt>
    <dgm:pt modelId="{B341DF4C-51E3-40F3-ABF9-2C299081ED6D}">
      <dgm:prSet/>
      <dgm:spPr/>
      <dgm:t>
        <a:bodyPr/>
        <a:lstStyle/>
        <a:p>
          <a:pPr>
            <a:defRPr b="1"/>
          </a:pPr>
          <a:r>
            <a:rPr lang="en-US"/>
            <a:t>2020</a:t>
          </a:r>
        </a:p>
      </dgm:t>
    </dgm:pt>
    <dgm:pt modelId="{EC8E8176-FB5E-4009-B4A7-96416ADC9014}" type="parTrans" cxnId="{D50256E5-5949-4673-9BFA-962F43B88C9C}">
      <dgm:prSet/>
      <dgm:spPr/>
      <dgm:t>
        <a:bodyPr/>
        <a:lstStyle/>
        <a:p>
          <a:endParaRPr lang="en-US"/>
        </a:p>
      </dgm:t>
    </dgm:pt>
    <dgm:pt modelId="{0FADFF71-FA8A-4768-B0D6-965EB5696628}" type="sibTrans" cxnId="{D50256E5-5949-4673-9BFA-962F43B88C9C}">
      <dgm:prSet/>
      <dgm:spPr/>
      <dgm:t>
        <a:bodyPr/>
        <a:lstStyle/>
        <a:p>
          <a:endParaRPr lang="en-US"/>
        </a:p>
      </dgm:t>
    </dgm:pt>
    <dgm:pt modelId="{53CA2976-2B60-4B88-A580-231E7AAC56C6}">
      <dgm:prSet/>
      <dgm:spPr/>
      <dgm:t>
        <a:bodyPr/>
        <a:lstStyle/>
        <a:p>
          <a:r>
            <a:rPr lang="en-US"/>
            <a:t>Award budget and project period ends 9/30/2022</a:t>
          </a:r>
        </a:p>
      </dgm:t>
    </dgm:pt>
    <dgm:pt modelId="{6D4190E1-87ED-4CFE-8C52-FBF9CC71E7C9}" type="parTrans" cxnId="{374E6949-BFBC-42FA-96F9-53C679B79899}">
      <dgm:prSet/>
      <dgm:spPr/>
      <dgm:t>
        <a:bodyPr/>
        <a:lstStyle/>
        <a:p>
          <a:endParaRPr lang="en-US"/>
        </a:p>
      </dgm:t>
    </dgm:pt>
    <dgm:pt modelId="{B5826C45-B441-42FE-A1D6-611DCFB521C2}" type="sibTrans" cxnId="{374E6949-BFBC-42FA-96F9-53C679B79899}">
      <dgm:prSet/>
      <dgm:spPr/>
      <dgm:t>
        <a:bodyPr/>
        <a:lstStyle/>
        <a:p>
          <a:endParaRPr lang="en-US"/>
        </a:p>
      </dgm:t>
    </dgm:pt>
    <dgm:pt modelId="{7B67D90E-E157-4E6B-BC13-A7FDC745BA8A}">
      <dgm:prSet/>
      <dgm:spPr/>
      <dgm:t>
        <a:bodyPr/>
        <a:lstStyle/>
        <a:p>
          <a:pPr>
            <a:defRPr b="1"/>
          </a:pPr>
          <a:r>
            <a:rPr lang="en-US"/>
            <a:t>2021</a:t>
          </a:r>
        </a:p>
      </dgm:t>
    </dgm:pt>
    <dgm:pt modelId="{48CCC421-FCFF-4D36-89CA-3FC2935AD1EE}" type="parTrans" cxnId="{B5E6E5AC-8A12-4D31-B327-52E896BDF2A0}">
      <dgm:prSet/>
      <dgm:spPr/>
      <dgm:t>
        <a:bodyPr/>
        <a:lstStyle/>
        <a:p>
          <a:endParaRPr lang="en-US"/>
        </a:p>
      </dgm:t>
    </dgm:pt>
    <dgm:pt modelId="{772F78D4-9283-444D-AB01-DFFE84F9D3B2}" type="sibTrans" cxnId="{B5E6E5AC-8A12-4D31-B327-52E896BDF2A0}">
      <dgm:prSet/>
      <dgm:spPr/>
      <dgm:t>
        <a:bodyPr/>
        <a:lstStyle/>
        <a:p>
          <a:endParaRPr lang="en-US"/>
        </a:p>
      </dgm:t>
    </dgm:pt>
    <dgm:pt modelId="{A9726AAD-AE95-454B-AF6A-0217871186D0}">
      <dgm:prSet/>
      <dgm:spPr/>
      <dgm:t>
        <a:bodyPr/>
        <a:lstStyle/>
        <a:p>
          <a:r>
            <a:rPr lang="en-US"/>
            <a:t>Award budget and project period ends 9/30/2022</a:t>
          </a:r>
        </a:p>
      </dgm:t>
    </dgm:pt>
    <dgm:pt modelId="{2ACF6CAF-9C03-4670-81B2-002113464DD6}" type="parTrans" cxnId="{97ED0D06-228D-419E-9CD6-89609704639E}">
      <dgm:prSet/>
      <dgm:spPr/>
      <dgm:t>
        <a:bodyPr/>
        <a:lstStyle/>
        <a:p>
          <a:endParaRPr lang="en-US"/>
        </a:p>
      </dgm:t>
    </dgm:pt>
    <dgm:pt modelId="{4DFC7E2C-F8C6-418B-B897-799A824120E6}" type="sibTrans" cxnId="{97ED0D06-228D-419E-9CD6-89609704639E}">
      <dgm:prSet/>
      <dgm:spPr/>
      <dgm:t>
        <a:bodyPr/>
        <a:lstStyle/>
        <a:p>
          <a:endParaRPr lang="en-US"/>
        </a:p>
      </dgm:t>
    </dgm:pt>
    <dgm:pt modelId="{824979ED-D7C2-4037-BC7C-3C90E0ADEFA6}">
      <dgm:prSet/>
      <dgm:spPr/>
      <dgm:t>
        <a:bodyPr/>
        <a:lstStyle/>
        <a:p>
          <a:pPr>
            <a:defRPr b="1"/>
          </a:pPr>
          <a:r>
            <a:rPr lang="en-US"/>
            <a:t>2021</a:t>
          </a:r>
        </a:p>
      </dgm:t>
    </dgm:pt>
    <dgm:pt modelId="{4478DCD1-7FAF-4DF8-B70B-517BB03FA608}" type="parTrans" cxnId="{5F878EB7-E069-4ABE-A6C3-AA1BF2C20CA6}">
      <dgm:prSet/>
      <dgm:spPr/>
      <dgm:t>
        <a:bodyPr/>
        <a:lstStyle/>
        <a:p>
          <a:endParaRPr lang="en-US"/>
        </a:p>
      </dgm:t>
    </dgm:pt>
    <dgm:pt modelId="{6B755197-A3F4-4D17-A9BC-F9574A5D495A}" type="sibTrans" cxnId="{5F878EB7-E069-4ABE-A6C3-AA1BF2C20CA6}">
      <dgm:prSet/>
      <dgm:spPr/>
      <dgm:t>
        <a:bodyPr/>
        <a:lstStyle/>
        <a:p>
          <a:endParaRPr lang="en-US"/>
        </a:p>
      </dgm:t>
    </dgm:pt>
    <dgm:pt modelId="{92FCF3DA-6390-4CE6-B685-ECE30D09F843}">
      <dgm:prSet/>
      <dgm:spPr/>
      <dgm:t>
        <a:bodyPr/>
        <a:lstStyle/>
        <a:p>
          <a:r>
            <a:rPr lang="en-US"/>
            <a:t>Award liquidation period ends 9/30/2023</a:t>
          </a:r>
        </a:p>
      </dgm:t>
    </dgm:pt>
    <dgm:pt modelId="{2B41F94D-D8EE-49B7-9291-404BA8D59708}" type="parTrans" cxnId="{04D53E10-BAE1-47CC-9333-9F436E535CA7}">
      <dgm:prSet/>
      <dgm:spPr/>
      <dgm:t>
        <a:bodyPr/>
        <a:lstStyle/>
        <a:p>
          <a:endParaRPr lang="en-US"/>
        </a:p>
      </dgm:t>
    </dgm:pt>
    <dgm:pt modelId="{96C3299A-CC72-4369-A986-538A857BA776}" type="sibTrans" cxnId="{04D53E10-BAE1-47CC-9333-9F436E535CA7}">
      <dgm:prSet/>
      <dgm:spPr/>
      <dgm:t>
        <a:bodyPr/>
        <a:lstStyle/>
        <a:p>
          <a:endParaRPr lang="en-US"/>
        </a:p>
      </dgm:t>
    </dgm:pt>
    <dgm:pt modelId="{753F5724-A704-4752-9D65-BB35E801B3E1}" type="pres">
      <dgm:prSet presAssocID="{85342675-20AC-45C8-AEC0-784E6B853397}" presName="root" presStyleCnt="0">
        <dgm:presLayoutVars>
          <dgm:chMax/>
          <dgm:chPref/>
          <dgm:animLvl val="lvl"/>
        </dgm:presLayoutVars>
      </dgm:prSet>
      <dgm:spPr/>
    </dgm:pt>
    <dgm:pt modelId="{3C8138F7-69CC-4316-ACC2-A8A037831B9B}" type="pres">
      <dgm:prSet presAssocID="{85342675-20AC-45C8-AEC0-784E6B853397}" presName="divider" presStyleLbl="node1" presStyleIdx="0" presStyleCnt="1"/>
      <dgm:spPr/>
    </dgm:pt>
    <dgm:pt modelId="{4531A792-AF83-41F8-BB95-372E3D5B333E}" type="pres">
      <dgm:prSet presAssocID="{85342675-20AC-45C8-AEC0-784E6B853397}" presName="nodes" presStyleCnt="0">
        <dgm:presLayoutVars>
          <dgm:chMax/>
          <dgm:chPref/>
          <dgm:animLvl val="lvl"/>
        </dgm:presLayoutVars>
      </dgm:prSet>
      <dgm:spPr/>
    </dgm:pt>
    <dgm:pt modelId="{C1FBF386-0C6D-4F08-8999-07FBA6D6503F}" type="pres">
      <dgm:prSet presAssocID="{14AE55D7-D896-4479-B084-384D34DE08A4}" presName="composite" presStyleCnt="0"/>
      <dgm:spPr/>
    </dgm:pt>
    <dgm:pt modelId="{C0302701-B1F6-4FC3-A675-A014AB05C097}" type="pres">
      <dgm:prSet presAssocID="{14AE55D7-D896-4479-B084-384D34DE08A4}" presName="L1TextContainer" presStyleLbl="revTx" presStyleIdx="0" presStyleCnt="4">
        <dgm:presLayoutVars>
          <dgm:chMax val="1"/>
          <dgm:chPref val="1"/>
          <dgm:bulletEnabled val="1"/>
        </dgm:presLayoutVars>
      </dgm:prSet>
      <dgm:spPr/>
    </dgm:pt>
    <dgm:pt modelId="{FE0624FD-1DDE-4023-AB85-EE29371D1C0F}" type="pres">
      <dgm:prSet presAssocID="{14AE55D7-D896-4479-B084-384D34DE08A4}" presName="L2TextContainerWrapper" presStyleCnt="0">
        <dgm:presLayoutVars>
          <dgm:chMax val="0"/>
          <dgm:chPref val="0"/>
          <dgm:bulletEnabled val="1"/>
        </dgm:presLayoutVars>
      </dgm:prSet>
      <dgm:spPr/>
    </dgm:pt>
    <dgm:pt modelId="{AA0B6CB5-FFE9-4DF4-8431-AEFE1F4837C4}" type="pres">
      <dgm:prSet presAssocID="{14AE55D7-D896-4479-B084-384D34DE08A4}" presName="L2TextContainer" presStyleLbl="bgAccFollowNode1" presStyleIdx="0" presStyleCnt="4"/>
      <dgm:spPr/>
    </dgm:pt>
    <dgm:pt modelId="{5FF3039A-D18C-4913-8C26-2CDCC8246204}" type="pres">
      <dgm:prSet presAssocID="{14AE55D7-D896-4479-B084-384D34DE08A4}" presName="FlexibleEmptyPlaceHolder" presStyleCnt="0"/>
      <dgm:spPr/>
    </dgm:pt>
    <dgm:pt modelId="{A8957FB5-6095-46B8-9E48-6C3B46536C3F}" type="pres">
      <dgm:prSet presAssocID="{14AE55D7-D896-4479-B084-384D34DE08A4}" presName="ConnectLine" presStyleLbl="alignNode1" presStyleIdx="0" presStyleCnt="4"/>
      <dgm:spPr>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hueOff val="0"/>
              <a:satOff val="0"/>
              <a:lumOff val="0"/>
              <a:alphaOff val="0"/>
            </a:schemeClr>
          </a:solidFill>
          <a:prstDash val="dash"/>
          <a:miter lim="800000"/>
        </a:ln>
        <a:effectLst/>
      </dgm:spPr>
    </dgm:pt>
    <dgm:pt modelId="{D8BA56A8-41A7-486D-97ED-3CCE0D9D76D9}" type="pres">
      <dgm:prSet presAssocID="{14AE55D7-D896-4479-B084-384D34DE08A4}" presName="ConnectorPoint" presStyleLbl="fgAcc1" presStyleIdx="0" presStyleCnt="4"/>
      <dgm:spPr>
        <a:solidFill>
          <a:schemeClr val="lt1">
            <a:alpha val="90000"/>
            <a:hueOff val="0"/>
            <a:satOff val="0"/>
            <a:lumOff val="0"/>
            <a:alphaOff val="0"/>
          </a:schemeClr>
        </a:solidFill>
        <a:ln w="6350" cap="flat" cmpd="sng" algn="ctr">
          <a:noFill/>
          <a:prstDash val="solid"/>
          <a:miter lim="800000"/>
        </a:ln>
        <a:effectLst/>
      </dgm:spPr>
    </dgm:pt>
    <dgm:pt modelId="{D7B8D45C-C5FD-425E-BDE2-E47F98D76B87}" type="pres">
      <dgm:prSet presAssocID="{14AE55D7-D896-4479-B084-384D34DE08A4}" presName="EmptyPlaceHolder" presStyleCnt="0"/>
      <dgm:spPr/>
    </dgm:pt>
    <dgm:pt modelId="{15478F8B-C7E2-4D24-ACED-19BD5725264F}" type="pres">
      <dgm:prSet presAssocID="{36A6179A-AE0A-4EE8-89E1-93224005C2CE}" presName="spaceBetweenRectangles" presStyleCnt="0"/>
      <dgm:spPr/>
    </dgm:pt>
    <dgm:pt modelId="{9664DA29-52F9-4929-88DE-A7229EC6AA32}" type="pres">
      <dgm:prSet presAssocID="{B341DF4C-51E3-40F3-ABF9-2C299081ED6D}" presName="composite" presStyleCnt="0"/>
      <dgm:spPr/>
    </dgm:pt>
    <dgm:pt modelId="{11279822-FBFF-4ADF-AC6B-1B084DAB19E2}" type="pres">
      <dgm:prSet presAssocID="{B341DF4C-51E3-40F3-ABF9-2C299081ED6D}" presName="L1TextContainer" presStyleLbl="revTx" presStyleIdx="1" presStyleCnt="4">
        <dgm:presLayoutVars>
          <dgm:chMax val="1"/>
          <dgm:chPref val="1"/>
          <dgm:bulletEnabled val="1"/>
        </dgm:presLayoutVars>
      </dgm:prSet>
      <dgm:spPr/>
    </dgm:pt>
    <dgm:pt modelId="{A8A7CB75-4A0B-4E91-9B6B-42F957D7E14C}" type="pres">
      <dgm:prSet presAssocID="{B341DF4C-51E3-40F3-ABF9-2C299081ED6D}" presName="L2TextContainerWrapper" presStyleCnt="0">
        <dgm:presLayoutVars>
          <dgm:chMax val="0"/>
          <dgm:chPref val="0"/>
          <dgm:bulletEnabled val="1"/>
        </dgm:presLayoutVars>
      </dgm:prSet>
      <dgm:spPr/>
    </dgm:pt>
    <dgm:pt modelId="{0FDB2DED-6C36-4738-8741-BD3FBD1AEA99}" type="pres">
      <dgm:prSet presAssocID="{B341DF4C-51E3-40F3-ABF9-2C299081ED6D}" presName="L2TextContainer" presStyleLbl="bgAccFollowNode1" presStyleIdx="1" presStyleCnt="4"/>
      <dgm:spPr/>
    </dgm:pt>
    <dgm:pt modelId="{7D4E3E6D-4183-42D1-8C65-E3878915E7AF}" type="pres">
      <dgm:prSet presAssocID="{B341DF4C-51E3-40F3-ABF9-2C299081ED6D}" presName="FlexibleEmptyPlaceHolder" presStyleCnt="0"/>
      <dgm:spPr/>
    </dgm:pt>
    <dgm:pt modelId="{2C0C3408-245D-4AC0-8BAF-D8A68F5DAEBA}" type="pres">
      <dgm:prSet presAssocID="{B341DF4C-51E3-40F3-ABF9-2C299081ED6D}" presName="ConnectLine" presStyleLbl="alignNode1" presStyleIdx="1" presStyleCnt="4"/>
      <dgm:spPr>
        <a:gradFill rotWithShape="0">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6350" cap="flat" cmpd="sng" algn="ctr">
          <a:solidFill>
            <a:schemeClr val="accent3">
              <a:hueOff val="0"/>
              <a:satOff val="0"/>
              <a:lumOff val="0"/>
              <a:alphaOff val="0"/>
            </a:schemeClr>
          </a:solidFill>
          <a:prstDash val="dash"/>
          <a:miter lim="800000"/>
        </a:ln>
        <a:effectLst/>
      </dgm:spPr>
    </dgm:pt>
    <dgm:pt modelId="{A131D0F7-4E8B-4695-9417-53D2F2318F69}" type="pres">
      <dgm:prSet presAssocID="{B341DF4C-51E3-40F3-ABF9-2C299081ED6D}" presName="ConnectorPoint" presStyleLbl="fgAcc1" presStyleIdx="1" presStyleCnt="4"/>
      <dgm:spPr>
        <a:solidFill>
          <a:schemeClr val="lt1">
            <a:alpha val="90000"/>
            <a:hueOff val="0"/>
            <a:satOff val="0"/>
            <a:lumOff val="0"/>
            <a:alphaOff val="0"/>
          </a:schemeClr>
        </a:solidFill>
        <a:ln w="6350" cap="flat" cmpd="sng" algn="ctr">
          <a:noFill/>
          <a:prstDash val="solid"/>
          <a:miter lim="800000"/>
        </a:ln>
        <a:effectLst/>
      </dgm:spPr>
    </dgm:pt>
    <dgm:pt modelId="{9D30B57A-B029-439E-8151-65D3C2B5F11A}" type="pres">
      <dgm:prSet presAssocID="{B341DF4C-51E3-40F3-ABF9-2C299081ED6D}" presName="EmptyPlaceHolder" presStyleCnt="0"/>
      <dgm:spPr/>
    </dgm:pt>
    <dgm:pt modelId="{65E4A76C-6324-42EA-86BC-77B206DB4379}" type="pres">
      <dgm:prSet presAssocID="{0FADFF71-FA8A-4768-B0D6-965EB5696628}" presName="spaceBetweenRectangles" presStyleCnt="0"/>
      <dgm:spPr/>
    </dgm:pt>
    <dgm:pt modelId="{E60EAB76-BFA7-462C-9CDF-89FBFF2E6904}" type="pres">
      <dgm:prSet presAssocID="{7B67D90E-E157-4E6B-BC13-A7FDC745BA8A}" presName="composite" presStyleCnt="0"/>
      <dgm:spPr/>
    </dgm:pt>
    <dgm:pt modelId="{C1C42A85-F1BB-4A40-BCA0-04081DC93144}" type="pres">
      <dgm:prSet presAssocID="{7B67D90E-E157-4E6B-BC13-A7FDC745BA8A}" presName="L1TextContainer" presStyleLbl="revTx" presStyleIdx="2" presStyleCnt="4">
        <dgm:presLayoutVars>
          <dgm:chMax val="1"/>
          <dgm:chPref val="1"/>
          <dgm:bulletEnabled val="1"/>
        </dgm:presLayoutVars>
      </dgm:prSet>
      <dgm:spPr/>
    </dgm:pt>
    <dgm:pt modelId="{2D99D967-EBFF-48E1-8F5D-72F387D9C512}" type="pres">
      <dgm:prSet presAssocID="{7B67D90E-E157-4E6B-BC13-A7FDC745BA8A}" presName="L2TextContainerWrapper" presStyleCnt="0">
        <dgm:presLayoutVars>
          <dgm:chMax val="0"/>
          <dgm:chPref val="0"/>
          <dgm:bulletEnabled val="1"/>
        </dgm:presLayoutVars>
      </dgm:prSet>
      <dgm:spPr/>
    </dgm:pt>
    <dgm:pt modelId="{46EAC172-5C68-4176-877E-B015D49DE171}" type="pres">
      <dgm:prSet presAssocID="{7B67D90E-E157-4E6B-BC13-A7FDC745BA8A}" presName="L2TextContainer" presStyleLbl="bgAccFollowNode1" presStyleIdx="2" presStyleCnt="4"/>
      <dgm:spPr/>
    </dgm:pt>
    <dgm:pt modelId="{238FD3D5-CE5F-4610-97B1-DA91390DD023}" type="pres">
      <dgm:prSet presAssocID="{7B67D90E-E157-4E6B-BC13-A7FDC745BA8A}" presName="FlexibleEmptyPlaceHolder" presStyleCnt="0"/>
      <dgm:spPr/>
    </dgm:pt>
    <dgm:pt modelId="{550BBD37-82AC-4C29-9870-79CD31542B3A}" type="pres">
      <dgm:prSet presAssocID="{7B67D90E-E157-4E6B-BC13-A7FDC745BA8A}" presName="ConnectLine" presStyleLbl="alignNode1" presStyleIdx="2" presStyleCnt="4"/>
      <dgm:spPr>
        <a:gradFill rotWithShape="0">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6350" cap="flat" cmpd="sng" algn="ctr">
          <a:solidFill>
            <a:schemeClr val="accent4">
              <a:hueOff val="0"/>
              <a:satOff val="0"/>
              <a:lumOff val="0"/>
              <a:alphaOff val="0"/>
            </a:schemeClr>
          </a:solidFill>
          <a:prstDash val="dash"/>
          <a:miter lim="800000"/>
        </a:ln>
        <a:effectLst/>
      </dgm:spPr>
    </dgm:pt>
    <dgm:pt modelId="{348A8B37-C8E8-441E-BC41-81C0DB2F2E2E}" type="pres">
      <dgm:prSet presAssocID="{7B67D90E-E157-4E6B-BC13-A7FDC745BA8A}" presName="ConnectorPoint" presStyleLbl="fgAcc1" presStyleIdx="2" presStyleCnt="4"/>
      <dgm:spPr>
        <a:solidFill>
          <a:schemeClr val="lt1">
            <a:alpha val="90000"/>
            <a:hueOff val="0"/>
            <a:satOff val="0"/>
            <a:lumOff val="0"/>
            <a:alphaOff val="0"/>
          </a:schemeClr>
        </a:solidFill>
        <a:ln w="6350" cap="flat" cmpd="sng" algn="ctr">
          <a:noFill/>
          <a:prstDash val="solid"/>
          <a:miter lim="800000"/>
        </a:ln>
        <a:effectLst/>
      </dgm:spPr>
    </dgm:pt>
    <dgm:pt modelId="{F831562D-B39A-4E43-84D0-0551DE3DC1F7}" type="pres">
      <dgm:prSet presAssocID="{7B67D90E-E157-4E6B-BC13-A7FDC745BA8A}" presName="EmptyPlaceHolder" presStyleCnt="0"/>
      <dgm:spPr/>
    </dgm:pt>
    <dgm:pt modelId="{7632C044-7604-49B8-9A82-8C317EC175DA}" type="pres">
      <dgm:prSet presAssocID="{772F78D4-9283-444D-AB01-DFFE84F9D3B2}" presName="spaceBetweenRectangles" presStyleCnt="0"/>
      <dgm:spPr/>
    </dgm:pt>
    <dgm:pt modelId="{DE91DDE8-4FE8-4076-8E71-3F66E189A1A6}" type="pres">
      <dgm:prSet presAssocID="{824979ED-D7C2-4037-BC7C-3C90E0ADEFA6}" presName="composite" presStyleCnt="0"/>
      <dgm:spPr/>
    </dgm:pt>
    <dgm:pt modelId="{6276E769-544B-472E-929F-B0199BF16205}" type="pres">
      <dgm:prSet presAssocID="{824979ED-D7C2-4037-BC7C-3C90E0ADEFA6}" presName="L1TextContainer" presStyleLbl="revTx" presStyleIdx="3" presStyleCnt="4">
        <dgm:presLayoutVars>
          <dgm:chMax val="1"/>
          <dgm:chPref val="1"/>
          <dgm:bulletEnabled val="1"/>
        </dgm:presLayoutVars>
      </dgm:prSet>
      <dgm:spPr/>
    </dgm:pt>
    <dgm:pt modelId="{428B9F04-C0AC-4A36-8E55-14398B38E956}" type="pres">
      <dgm:prSet presAssocID="{824979ED-D7C2-4037-BC7C-3C90E0ADEFA6}" presName="L2TextContainerWrapper" presStyleCnt="0">
        <dgm:presLayoutVars>
          <dgm:chMax val="0"/>
          <dgm:chPref val="0"/>
          <dgm:bulletEnabled val="1"/>
        </dgm:presLayoutVars>
      </dgm:prSet>
      <dgm:spPr/>
    </dgm:pt>
    <dgm:pt modelId="{9A21D443-D829-4276-B353-4EE0872EE502}" type="pres">
      <dgm:prSet presAssocID="{824979ED-D7C2-4037-BC7C-3C90E0ADEFA6}" presName="L2TextContainer" presStyleLbl="bgAccFollowNode1" presStyleIdx="3" presStyleCnt="4"/>
      <dgm:spPr/>
    </dgm:pt>
    <dgm:pt modelId="{C6B3482F-B496-4D49-B7B2-99884AB95E30}" type="pres">
      <dgm:prSet presAssocID="{824979ED-D7C2-4037-BC7C-3C90E0ADEFA6}" presName="FlexibleEmptyPlaceHolder" presStyleCnt="0"/>
      <dgm:spPr/>
    </dgm:pt>
    <dgm:pt modelId="{B7CFF72B-C129-4384-B7CE-C161D4A1BC47}" type="pres">
      <dgm:prSet presAssocID="{824979ED-D7C2-4037-BC7C-3C90E0ADEFA6}" presName="ConnectLine" presStyleLbl="alignNode1" presStyleIdx="3" presStyleCnt="4"/>
      <dgm:spPr>
        <a:gradFill rotWithShape="0">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hueOff val="0"/>
              <a:satOff val="0"/>
              <a:lumOff val="0"/>
              <a:alphaOff val="0"/>
            </a:schemeClr>
          </a:solidFill>
          <a:prstDash val="dash"/>
          <a:miter lim="800000"/>
        </a:ln>
        <a:effectLst/>
      </dgm:spPr>
    </dgm:pt>
    <dgm:pt modelId="{AEFACD36-1719-454A-B86A-580927A5B5E3}" type="pres">
      <dgm:prSet presAssocID="{824979ED-D7C2-4037-BC7C-3C90E0ADEFA6}" presName="ConnectorPoint" presStyleLbl="fgAcc1" presStyleIdx="3" presStyleCnt="4"/>
      <dgm:spPr>
        <a:solidFill>
          <a:schemeClr val="lt1">
            <a:alpha val="90000"/>
            <a:hueOff val="0"/>
            <a:satOff val="0"/>
            <a:lumOff val="0"/>
            <a:alphaOff val="0"/>
          </a:schemeClr>
        </a:solidFill>
        <a:ln w="6350" cap="flat" cmpd="sng" algn="ctr">
          <a:noFill/>
          <a:prstDash val="solid"/>
          <a:miter lim="800000"/>
        </a:ln>
        <a:effectLst/>
      </dgm:spPr>
    </dgm:pt>
    <dgm:pt modelId="{DAD23031-6B13-48FA-85E2-E6302EF8447D}" type="pres">
      <dgm:prSet presAssocID="{824979ED-D7C2-4037-BC7C-3C90E0ADEFA6}" presName="EmptyPlaceHolder" presStyleCnt="0"/>
      <dgm:spPr/>
    </dgm:pt>
  </dgm:ptLst>
  <dgm:cxnLst>
    <dgm:cxn modelId="{97ED0D06-228D-419E-9CD6-89609704639E}" srcId="{7B67D90E-E157-4E6B-BC13-A7FDC745BA8A}" destId="{A9726AAD-AE95-454B-AF6A-0217871186D0}" srcOrd="0" destOrd="0" parTransId="{2ACF6CAF-9C03-4670-81B2-002113464DD6}" sibTransId="{4DFC7E2C-F8C6-418B-B897-799A824120E6}"/>
    <dgm:cxn modelId="{4B9CEF0B-FC93-4B3F-9C97-8957B52B42B7}" type="presOf" srcId="{14AE55D7-D896-4479-B084-384D34DE08A4}" destId="{C0302701-B1F6-4FC3-A675-A014AB05C097}" srcOrd="0" destOrd="0" presId="urn:microsoft.com/office/officeart/2017/3/layout/HorizontalPathTimeline"/>
    <dgm:cxn modelId="{1AA5240D-7FC6-49CA-8180-EC7445BFF995}" type="presOf" srcId="{7B67D90E-E157-4E6B-BC13-A7FDC745BA8A}" destId="{C1C42A85-F1BB-4A40-BCA0-04081DC93144}" srcOrd="0" destOrd="0" presId="urn:microsoft.com/office/officeart/2017/3/layout/HorizontalPathTimeline"/>
    <dgm:cxn modelId="{04D53E10-BAE1-47CC-9333-9F436E535CA7}" srcId="{824979ED-D7C2-4037-BC7C-3C90E0ADEFA6}" destId="{92FCF3DA-6390-4CE6-B685-ECE30D09F843}" srcOrd="0" destOrd="0" parTransId="{2B41F94D-D8EE-49B7-9291-404BA8D59708}" sibTransId="{96C3299A-CC72-4369-A986-538A857BA776}"/>
    <dgm:cxn modelId="{5301743E-4A31-434C-B05B-78C555532205}" type="presOf" srcId="{B341DF4C-51E3-40F3-ABF9-2C299081ED6D}" destId="{11279822-FBFF-4ADF-AC6B-1B084DAB19E2}" srcOrd="0" destOrd="0" presId="urn:microsoft.com/office/officeart/2017/3/layout/HorizontalPathTimeline"/>
    <dgm:cxn modelId="{4A4DBE41-3317-4803-800A-2BA1A4E76080}" type="presOf" srcId="{85342675-20AC-45C8-AEC0-784E6B853397}" destId="{753F5724-A704-4752-9D65-BB35E801B3E1}" srcOrd="0" destOrd="0" presId="urn:microsoft.com/office/officeart/2017/3/layout/HorizontalPathTimeline"/>
    <dgm:cxn modelId="{374E6949-BFBC-42FA-96F9-53C679B79899}" srcId="{B341DF4C-51E3-40F3-ABF9-2C299081ED6D}" destId="{53CA2976-2B60-4B88-A580-231E7AAC56C6}" srcOrd="0" destOrd="0" parTransId="{6D4190E1-87ED-4CFE-8C52-FBF9CC71E7C9}" sibTransId="{B5826C45-B441-42FE-A1D6-611DCFB521C2}"/>
    <dgm:cxn modelId="{13899887-7E44-4DA1-B96C-C820F7C94B6B}" type="presOf" srcId="{A9726AAD-AE95-454B-AF6A-0217871186D0}" destId="{46EAC172-5C68-4176-877E-B015D49DE171}" srcOrd="0" destOrd="0" presId="urn:microsoft.com/office/officeart/2017/3/layout/HorizontalPathTimeline"/>
    <dgm:cxn modelId="{B5E6E5AC-8A12-4D31-B327-52E896BDF2A0}" srcId="{85342675-20AC-45C8-AEC0-784E6B853397}" destId="{7B67D90E-E157-4E6B-BC13-A7FDC745BA8A}" srcOrd="2" destOrd="0" parTransId="{48CCC421-FCFF-4D36-89CA-3FC2935AD1EE}" sibTransId="{772F78D4-9283-444D-AB01-DFFE84F9D3B2}"/>
    <dgm:cxn modelId="{57BAE7B2-98C6-46A5-A1D3-07E42B616914}" type="presOf" srcId="{92FCF3DA-6390-4CE6-B685-ECE30D09F843}" destId="{9A21D443-D829-4276-B353-4EE0872EE502}" srcOrd="0" destOrd="0" presId="urn:microsoft.com/office/officeart/2017/3/layout/HorizontalPathTimeline"/>
    <dgm:cxn modelId="{F8E44AB3-F69D-44F2-8028-364CDD1C745F}" srcId="{14AE55D7-D896-4479-B084-384D34DE08A4}" destId="{C7E2C7A9-C170-498E-A24B-8795E499C707}" srcOrd="0" destOrd="0" parTransId="{3DA3B13D-D0FB-4191-BA31-C4956EC81A21}" sibTransId="{FD52208E-D94C-4633-8C54-393B38232353}"/>
    <dgm:cxn modelId="{5F878EB7-E069-4ABE-A6C3-AA1BF2C20CA6}" srcId="{85342675-20AC-45C8-AEC0-784E6B853397}" destId="{824979ED-D7C2-4037-BC7C-3C90E0ADEFA6}" srcOrd="3" destOrd="0" parTransId="{4478DCD1-7FAF-4DF8-B70B-517BB03FA608}" sibTransId="{6B755197-A3F4-4D17-A9BC-F9574A5D495A}"/>
    <dgm:cxn modelId="{3CDA70BA-D85B-4B6B-88C7-7FFDC8FECD9A}" type="presOf" srcId="{53CA2976-2B60-4B88-A580-231E7AAC56C6}" destId="{0FDB2DED-6C36-4738-8741-BD3FBD1AEA99}" srcOrd="0" destOrd="0" presId="urn:microsoft.com/office/officeart/2017/3/layout/HorizontalPathTimeline"/>
    <dgm:cxn modelId="{3B33A1CE-68BD-4D9F-AABA-6CB3BFF25C7E}" type="presOf" srcId="{824979ED-D7C2-4037-BC7C-3C90E0ADEFA6}" destId="{6276E769-544B-472E-929F-B0199BF16205}" srcOrd="0" destOrd="0" presId="urn:microsoft.com/office/officeart/2017/3/layout/HorizontalPathTimeline"/>
    <dgm:cxn modelId="{0490C1D3-BA8F-43C0-95AF-35F006EEE346}" type="presOf" srcId="{C7E2C7A9-C170-498E-A24B-8795E499C707}" destId="{AA0B6CB5-FFE9-4DF4-8431-AEFE1F4837C4}" srcOrd="0" destOrd="0" presId="urn:microsoft.com/office/officeart/2017/3/layout/HorizontalPathTimeline"/>
    <dgm:cxn modelId="{D50256E5-5949-4673-9BFA-962F43B88C9C}" srcId="{85342675-20AC-45C8-AEC0-784E6B853397}" destId="{B341DF4C-51E3-40F3-ABF9-2C299081ED6D}" srcOrd="1" destOrd="0" parTransId="{EC8E8176-FB5E-4009-B4A7-96416ADC9014}" sibTransId="{0FADFF71-FA8A-4768-B0D6-965EB5696628}"/>
    <dgm:cxn modelId="{FDE267FE-C409-4988-B17E-0249CFC71376}" srcId="{85342675-20AC-45C8-AEC0-784E6B853397}" destId="{14AE55D7-D896-4479-B084-384D34DE08A4}" srcOrd="0" destOrd="0" parTransId="{B24BD843-5281-4071-B72F-F7EF0CC9F579}" sibTransId="{36A6179A-AE0A-4EE8-89E1-93224005C2CE}"/>
    <dgm:cxn modelId="{C30CAE92-1D16-4AEE-80FC-1FA00D5B427F}" type="presParOf" srcId="{753F5724-A704-4752-9D65-BB35E801B3E1}" destId="{3C8138F7-69CC-4316-ACC2-A8A037831B9B}" srcOrd="0" destOrd="0" presId="urn:microsoft.com/office/officeart/2017/3/layout/HorizontalPathTimeline"/>
    <dgm:cxn modelId="{82192210-DA9C-4E77-B0E3-C634EF597B85}" type="presParOf" srcId="{753F5724-A704-4752-9D65-BB35E801B3E1}" destId="{4531A792-AF83-41F8-BB95-372E3D5B333E}" srcOrd="1" destOrd="0" presId="urn:microsoft.com/office/officeart/2017/3/layout/HorizontalPathTimeline"/>
    <dgm:cxn modelId="{EF851BE0-17C2-4484-ABED-0FDF44F4C8A8}" type="presParOf" srcId="{4531A792-AF83-41F8-BB95-372E3D5B333E}" destId="{C1FBF386-0C6D-4F08-8999-07FBA6D6503F}" srcOrd="0" destOrd="0" presId="urn:microsoft.com/office/officeart/2017/3/layout/HorizontalPathTimeline"/>
    <dgm:cxn modelId="{1B17D257-0CAD-4E9B-BF69-EED07737AF9C}" type="presParOf" srcId="{C1FBF386-0C6D-4F08-8999-07FBA6D6503F}" destId="{C0302701-B1F6-4FC3-A675-A014AB05C097}" srcOrd="0" destOrd="0" presId="urn:microsoft.com/office/officeart/2017/3/layout/HorizontalPathTimeline"/>
    <dgm:cxn modelId="{24887AB0-32C2-4780-92E5-A3986B2884AF}" type="presParOf" srcId="{C1FBF386-0C6D-4F08-8999-07FBA6D6503F}" destId="{FE0624FD-1DDE-4023-AB85-EE29371D1C0F}" srcOrd="1" destOrd="0" presId="urn:microsoft.com/office/officeart/2017/3/layout/HorizontalPathTimeline"/>
    <dgm:cxn modelId="{34ABB852-C19B-400A-A0CA-E30AE1B0CA92}" type="presParOf" srcId="{FE0624FD-1DDE-4023-AB85-EE29371D1C0F}" destId="{AA0B6CB5-FFE9-4DF4-8431-AEFE1F4837C4}" srcOrd="0" destOrd="0" presId="urn:microsoft.com/office/officeart/2017/3/layout/HorizontalPathTimeline"/>
    <dgm:cxn modelId="{847155D3-12CD-4E47-B0DE-5E2D50AAB7E4}" type="presParOf" srcId="{FE0624FD-1DDE-4023-AB85-EE29371D1C0F}" destId="{5FF3039A-D18C-4913-8C26-2CDCC8246204}" srcOrd="1" destOrd="0" presId="urn:microsoft.com/office/officeart/2017/3/layout/HorizontalPathTimeline"/>
    <dgm:cxn modelId="{390B9712-9CA3-4AAC-BEA4-797EFD7FDB3C}" type="presParOf" srcId="{C1FBF386-0C6D-4F08-8999-07FBA6D6503F}" destId="{A8957FB5-6095-46B8-9E48-6C3B46536C3F}" srcOrd="2" destOrd="0" presId="urn:microsoft.com/office/officeart/2017/3/layout/HorizontalPathTimeline"/>
    <dgm:cxn modelId="{4D4D3D9C-79AE-4B7B-86F3-3C78EB1E4803}" type="presParOf" srcId="{C1FBF386-0C6D-4F08-8999-07FBA6D6503F}" destId="{D8BA56A8-41A7-486D-97ED-3CCE0D9D76D9}" srcOrd="3" destOrd="0" presId="urn:microsoft.com/office/officeart/2017/3/layout/HorizontalPathTimeline"/>
    <dgm:cxn modelId="{A1041306-333D-4CE4-8A4E-143646E6F06F}" type="presParOf" srcId="{C1FBF386-0C6D-4F08-8999-07FBA6D6503F}" destId="{D7B8D45C-C5FD-425E-BDE2-E47F98D76B87}" srcOrd="4" destOrd="0" presId="urn:microsoft.com/office/officeart/2017/3/layout/HorizontalPathTimeline"/>
    <dgm:cxn modelId="{069B0740-8EE5-466B-99D1-502E2765AA26}" type="presParOf" srcId="{4531A792-AF83-41F8-BB95-372E3D5B333E}" destId="{15478F8B-C7E2-4D24-ACED-19BD5725264F}" srcOrd="1" destOrd="0" presId="urn:microsoft.com/office/officeart/2017/3/layout/HorizontalPathTimeline"/>
    <dgm:cxn modelId="{C102D6C9-743B-4D14-8450-C954A9CF925E}" type="presParOf" srcId="{4531A792-AF83-41F8-BB95-372E3D5B333E}" destId="{9664DA29-52F9-4929-88DE-A7229EC6AA32}" srcOrd="2" destOrd="0" presId="urn:microsoft.com/office/officeart/2017/3/layout/HorizontalPathTimeline"/>
    <dgm:cxn modelId="{3C796FCE-0B94-4D44-AFE1-03707A854A8D}" type="presParOf" srcId="{9664DA29-52F9-4929-88DE-A7229EC6AA32}" destId="{11279822-FBFF-4ADF-AC6B-1B084DAB19E2}" srcOrd="0" destOrd="0" presId="urn:microsoft.com/office/officeart/2017/3/layout/HorizontalPathTimeline"/>
    <dgm:cxn modelId="{482679A2-264F-414E-9C2D-7324CFE7D7A7}" type="presParOf" srcId="{9664DA29-52F9-4929-88DE-A7229EC6AA32}" destId="{A8A7CB75-4A0B-4E91-9B6B-42F957D7E14C}" srcOrd="1" destOrd="0" presId="urn:microsoft.com/office/officeart/2017/3/layout/HorizontalPathTimeline"/>
    <dgm:cxn modelId="{401CCFF0-5149-4F46-85C3-4F210AB396BE}" type="presParOf" srcId="{A8A7CB75-4A0B-4E91-9B6B-42F957D7E14C}" destId="{0FDB2DED-6C36-4738-8741-BD3FBD1AEA99}" srcOrd="0" destOrd="0" presId="urn:microsoft.com/office/officeart/2017/3/layout/HorizontalPathTimeline"/>
    <dgm:cxn modelId="{08B892F3-411D-4516-9270-221CD9219234}" type="presParOf" srcId="{A8A7CB75-4A0B-4E91-9B6B-42F957D7E14C}" destId="{7D4E3E6D-4183-42D1-8C65-E3878915E7AF}" srcOrd="1" destOrd="0" presId="urn:microsoft.com/office/officeart/2017/3/layout/HorizontalPathTimeline"/>
    <dgm:cxn modelId="{8BF5B5A0-1ED2-4BA1-B48A-3931704E6B62}" type="presParOf" srcId="{9664DA29-52F9-4929-88DE-A7229EC6AA32}" destId="{2C0C3408-245D-4AC0-8BAF-D8A68F5DAEBA}" srcOrd="2" destOrd="0" presId="urn:microsoft.com/office/officeart/2017/3/layout/HorizontalPathTimeline"/>
    <dgm:cxn modelId="{F59D1463-C216-495D-8F3E-3F50CE42F39B}" type="presParOf" srcId="{9664DA29-52F9-4929-88DE-A7229EC6AA32}" destId="{A131D0F7-4E8B-4695-9417-53D2F2318F69}" srcOrd="3" destOrd="0" presId="urn:microsoft.com/office/officeart/2017/3/layout/HorizontalPathTimeline"/>
    <dgm:cxn modelId="{2B315C15-6947-41EE-AB12-E0A83BCD5FB8}" type="presParOf" srcId="{9664DA29-52F9-4929-88DE-A7229EC6AA32}" destId="{9D30B57A-B029-439E-8151-65D3C2B5F11A}" srcOrd="4" destOrd="0" presId="urn:microsoft.com/office/officeart/2017/3/layout/HorizontalPathTimeline"/>
    <dgm:cxn modelId="{3FACEDC4-12C4-427E-9B0B-33A226670D39}" type="presParOf" srcId="{4531A792-AF83-41F8-BB95-372E3D5B333E}" destId="{65E4A76C-6324-42EA-86BC-77B206DB4379}" srcOrd="3" destOrd="0" presId="urn:microsoft.com/office/officeart/2017/3/layout/HorizontalPathTimeline"/>
    <dgm:cxn modelId="{4CC38C88-A8BE-4313-BFA4-B7A54C499F64}" type="presParOf" srcId="{4531A792-AF83-41F8-BB95-372E3D5B333E}" destId="{E60EAB76-BFA7-462C-9CDF-89FBFF2E6904}" srcOrd="4" destOrd="0" presId="urn:microsoft.com/office/officeart/2017/3/layout/HorizontalPathTimeline"/>
    <dgm:cxn modelId="{A3B87CBF-907A-4B96-8376-780C15C414CB}" type="presParOf" srcId="{E60EAB76-BFA7-462C-9CDF-89FBFF2E6904}" destId="{C1C42A85-F1BB-4A40-BCA0-04081DC93144}" srcOrd="0" destOrd="0" presId="urn:microsoft.com/office/officeart/2017/3/layout/HorizontalPathTimeline"/>
    <dgm:cxn modelId="{4386E627-F8CB-4CC9-A02F-B786BDD3D9A6}" type="presParOf" srcId="{E60EAB76-BFA7-462C-9CDF-89FBFF2E6904}" destId="{2D99D967-EBFF-48E1-8F5D-72F387D9C512}" srcOrd="1" destOrd="0" presId="urn:microsoft.com/office/officeart/2017/3/layout/HorizontalPathTimeline"/>
    <dgm:cxn modelId="{D707768B-D228-48B8-BE6F-64DAFD42DEA9}" type="presParOf" srcId="{2D99D967-EBFF-48E1-8F5D-72F387D9C512}" destId="{46EAC172-5C68-4176-877E-B015D49DE171}" srcOrd="0" destOrd="0" presId="urn:microsoft.com/office/officeart/2017/3/layout/HorizontalPathTimeline"/>
    <dgm:cxn modelId="{2B4EC91A-E9B2-4E40-B75B-22A6D30D5696}" type="presParOf" srcId="{2D99D967-EBFF-48E1-8F5D-72F387D9C512}" destId="{238FD3D5-CE5F-4610-97B1-DA91390DD023}" srcOrd="1" destOrd="0" presId="urn:microsoft.com/office/officeart/2017/3/layout/HorizontalPathTimeline"/>
    <dgm:cxn modelId="{1AF07723-E252-4535-B553-E0A941150B77}" type="presParOf" srcId="{E60EAB76-BFA7-462C-9CDF-89FBFF2E6904}" destId="{550BBD37-82AC-4C29-9870-79CD31542B3A}" srcOrd="2" destOrd="0" presId="urn:microsoft.com/office/officeart/2017/3/layout/HorizontalPathTimeline"/>
    <dgm:cxn modelId="{B8FD6AB1-0E9B-43AE-BA81-3DBA8774D761}" type="presParOf" srcId="{E60EAB76-BFA7-462C-9CDF-89FBFF2E6904}" destId="{348A8B37-C8E8-441E-BC41-81C0DB2F2E2E}" srcOrd="3" destOrd="0" presId="urn:microsoft.com/office/officeart/2017/3/layout/HorizontalPathTimeline"/>
    <dgm:cxn modelId="{ADE4F0A3-F89B-46B8-A0AC-F09276637759}" type="presParOf" srcId="{E60EAB76-BFA7-462C-9CDF-89FBFF2E6904}" destId="{F831562D-B39A-4E43-84D0-0551DE3DC1F7}" srcOrd="4" destOrd="0" presId="urn:microsoft.com/office/officeart/2017/3/layout/HorizontalPathTimeline"/>
    <dgm:cxn modelId="{0E8062E6-601D-4A20-82FD-442CC528309C}" type="presParOf" srcId="{4531A792-AF83-41F8-BB95-372E3D5B333E}" destId="{7632C044-7604-49B8-9A82-8C317EC175DA}" srcOrd="5" destOrd="0" presId="urn:microsoft.com/office/officeart/2017/3/layout/HorizontalPathTimeline"/>
    <dgm:cxn modelId="{CA9B4369-C7A8-4CB8-ACB2-9A744570A970}" type="presParOf" srcId="{4531A792-AF83-41F8-BB95-372E3D5B333E}" destId="{DE91DDE8-4FE8-4076-8E71-3F66E189A1A6}" srcOrd="6" destOrd="0" presId="urn:microsoft.com/office/officeart/2017/3/layout/HorizontalPathTimeline"/>
    <dgm:cxn modelId="{278F4E47-DD32-4130-9561-F25389179895}" type="presParOf" srcId="{DE91DDE8-4FE8-4076-8E71-3F66E189A1A6}" destId="{6276E769-544B-472E-929F-B0199BF16205}" srcOrd="0" destOrd="0" presId="urn:microsoft.com/office/officeart/2017/3/layout/HorizontalPathTimeline"/>
    <dgm:cxn modelId="{7E19581C-9966-4DD6-9F4F-C11C4F3EB40D}" type="presParOf" srcId="{DE91DDE8-4FE8-4076-8E71-3F66E189A1A6}" destId="{428B9F04-C0AC-4A36-8E55-14398B38E956}" srcOrd="1" destOrd="0" presId="urn:microsoft.com/office/officeart/2017/3/layout/HorizontalPathTimeline"/>
    <dgm:cxn modelId="{FBFB1EB5-FBF8-40C2-88C3-547413C200D9}" type="presParOf" srcId="{428B9F04-C0AC-4A36-8E55-14398B38E956}" destId="{9A21D443-D829-4276-B353-4EE0872EE502}" srcOrd="0" destOrd="0" presId="urn:microsoft.com/office/officeart/2017/3/layout/HorizontalPathTimeline"/>
    <dgm:cxn modelId="{184802C4-0AF3-4084-AA63-EC1336E6B905}" type="presParOf" srcId="{428B9F04-C0AC-4A36-8E55-14398B38E956}" destId="{C6B3482F-B496-4D49-B7B2-99884AB95E30}" srcOrd="1" destOrd="0" presId="urn:microsoft.com/office/officeart/2017/3/layout/HorizontalPathTimeline"/>
    <dgm:cxn modelId="{0A698E44-D8E4-4162-AB7C-4A06C458D3C5}" type="presParOf" srcId="{DE91DDE8-4FE8-4076-8E71-3F66E189A1A6}" destId="{B7CFF72B-C129-4384-B7CE-C161D4A1BC47}" srcOrd="2" destOrd="0" presId="urn:microsoft.com/office/officeart/2017/3/layout/HorizontalPathTimeline"/>
    <dgm:cxn modelId="{67DB252A-A433-47BA-97EF-47617BDD0A67}" type="presParOf" srcId="{DE91DDE8-4FE8-4076-8E71-3F66E189A1A6}" destId="{AEFACD36-1719-454A-B86A-580927A5B5E3}" srcOrd="3" destOrd="0" presId="urn:microsoft.com/office/officeart/2017/3/layout/HorizontalPathTimeline"/>
    <dgm:cxn modelId="{4AAAD3CA-A3B6-4BD6-8AF3-48CA6C0B7D4B}" type="presParOf" srcId="{DE91DDE8-4FE8-4076-8E71-3F66E189A1A6}" destId="{DAD23031-6B13-48FA-85E2-E6302EF8447D}"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3D514E-9D70-40D0-B773-6C6757B37C71}"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E0586DC0-CA27-4D94-B925-74D798B20AEA}">
      <dgm:prSet/>
      <dgm:spPr/>
      <dgm:t>
        <a:bodyPr/>
        <a:lstStyle/>
        <a:p>
          <a:r>
            <a:rPr lang="en-US"/>
            <a:t>With the FY 2020 and FY 2021 Award having the same budget and project period timeframes, will the Council be able to obligate and do the work using the funds available?</a:t>
          </a:r>
        </a:p>
      </dgm:t>
    </dgm:pt>
    <dgm:pt modelId="{C237EC54-0B5E-4F00-9A63-43DEC525B758}" type="parTrans" cxnId="{9BD206D7-84FD-403B-A782-5CCDAB545528}">
      <dgm:prSet/>
      <dgm:spPr/>
      <dgm:t>
        <a:bodyPr/>
        <a:lstStyle/>
        <a:p>
          <a:endParaRPr lang="en-US"/>
        </a:p>
      </dgm:t>
    </dgm:pt>
    <dgm:pt modelId="{61A75BB4-6043-442A-AC22-E5DF4F77A0C4}" type="sibTrans" cxnId="{9BD206D7-84FD-403B-A782-5CCDAB545528}">
      <dgm:prSet/>
      <dgm:spPr/>
      <dgm:t>
        <a:bodyPr/>
        <a:lstStyle/>
        <a:p>
          <a:endParaRPr lang="en-US"/>
        </a:p>
      </dgm:t>
    </dgm:pt>
    <dgm:pt modelId="{919521BA-3D33-45BC-83E9-91D87C7C9CC6}">
      <dgm:prSet/>
      <dgm:spPr/>
      <dgm:t>
        <a:bodyPr/>
        <a:lstStyle/>
        <a:p>
          <a:r>
            <a:rPr lang="en-US"/>
            <a:t>What is the risk of reverting funds for the Council’s that show no draws or less than 20%?</a:t>
          </a:r>
        </a:p>
      </dgm:t>
    </dgm:pt>
    <dgm:pt modelId="{D7D73C99-DEE6-4D86-BE9E-FDD5273335F7}" type="parTrans" cxnId="{68586E17-7699-4821-B81A-E77F6DF67A54}">
      <dgm:prSet/>
      <dgm:spPr/>
      <dgm:t>
        <a:bodyPr/>
        <a:lstStyle/>
        <a:p>
          <a:endParaRPr lang="en-US"/>
        </a:p>
      </dgm:t>
    </dgm:pt>
    <dgm:pt modelId="{8C97A7F0-DEAF-4833-866F-0DAA323076B1}" type="sibTrans" cxnId="{68586E17-7699-4821-B81A-E77F6DF67A54}">
      <dgm:prSet/>
      <dgm:spPr/>
      <dgm:t>
        <a:bodyPr/>
        <a:lstStyle/>
        <a:p>
          <a:endParaRPr lang="en-US"/>
        </a:p>
      </dgm:t>
    </dgm:pt>
    <dgm:pt modelId="{8E43631B-8786-4809-B913-337EC9E6C90C}">
      <dgm:prSet/>
      <dgm:spPr/>
      <dgm:t>
        <a:bodyPr/>
        <a:lstStyle/>
        <a:p>
          <a:r>
            <a:rPr lang="en-US"/>
            <a:t>With the lower spending on the FY 2021 funds, are Councils assuming they will get another no-cost extension?</a:t>
          </a:r>
        </a:p>
      </dgm:t>
    </dgm:pt>
    <dgm:pt modelId="{DDB0D7E8-1FDD-4910-9319-78F6199ED9FB}" type="parTrans" cxnId="{6C2C7E73-9778-4A42-93A0-E956984CC69D}">
      <dgm:prSet/>
      <dgm:spPr/>
      <dgm:t>
        <a:bodyPr/>
        <a:lstStyle/>
        <a:p>
          <a:endParaRPr lang="en-US"/>
        </a:p>
      </dgm:t>
    </dgm:pt>
    <dgm:pt modelId="{77836714-D953-415D-A1A1-297EBFDFF7AA}" type="sibTrans" cxnId="{6C2C7E73-9778-4A42-93A0-E956984CC69D}">
      <dgm:prSet/>
      <dgm:spPr/>
      <dgm:t>
        <a:bodyPr/>
        <a:lstStyle/>
        <a:p>
          <a:endParaRPr lang="en-US"/>
        </a:p>
      </dgm:t>
    </dgm:pt>
    <dgm:pt modelId="{1B9842B5-E750-44C8-B8F5-7B4F306A18A4}" type="pres">
      <dgm:prSet presAssocID="{043D514E-9D70-40D0-B773-6C6757B37C71}" presName="vert0" presStyleCnt="0">
        <dgm:presLayoutVars>
          <dgm:dir/>
          <dgm:animOne val="branch"/>
          <dgm:animLvl val="lvl"/>
        </dgm:presLayoutVars>
      </dgm:prSet>
      <dgm:spPr/>
    </dgm:pt>
    <dgm:pt modelId="{DC9756A8-C6DB-4455-B378-F42E39614E4C}" type="pres">
      <dgm:prSet presAssocID="{E0586DC0-CA27-4D94-B925-74D798B20AEA}" presName="thickLine" presStyleLbl="alignNode1" presStyleIdx="0" presStyleCnt="3"/>
      <dgm:spPr/>
    </dgm:pt>
    <dgm:pt modelId="{431BC1ED-0E1C-4DDB-B6C7-6C36EB1A9CE6}" type="pres">
      <dgm:prSet presAssocID="{E0586DC0-CA27-4D94-B925-74D798B20AEA}" presName="horz1" presStyleCnt="0"/>
      <dgm:spPr/>
    </dgm:pt>
    <dgm:pt modelId="{D8C07E27-194A-445C-902A-BECB79A3A4C7}" type="pres">
      <dgm:prSet presAssocID="{E0586DC0-CA27-4D94-B925-74D798B20AEA}" presName="tx1" presStyleLbl="revTx" presStyleIdx="0" presStyleCnt="3"/>
      <dgm:spPr/>
    </dgm:pt>
    <dgm:pt modelId="{8D40D9D4-DA19-4159-A9E0-E4511DAB3C2E}" type="pres">
      <dgm:prSet presAssocID="{E0586DC0-CA27-4D94-B925-74D798B20AEA}" presName="vert1" presStyleCnt="0"/>
      <dgm:spPr/>
    </dgm:pt>
    <dgm:pt modelId="{9799BEE2-5E74-4FE4-837B-193D8DE3EE9B}" type="pres">
      <dgm:prSet presAssocID="{919521BA-3D33-45BC-83E9-91D87C7C9CC6}" presName="thickLine" presStyleLbl="alignNode1" presStyleIdx="1" presStyleCnt="3"/>
      <dgm:spPr/>
    </dgm:pt>
    <dgm:pt modelId="{BBC24979-5F2D-45D7-A45E-899453429725}" type="pres">
      <dgm:prSet presAssocID="{919521BA-3D33-45BC-83E9-91D87C7C9CC6}" presName="horz1" presStyleCnt="0"/>
      <dgm:spPr/>
    </dgm:pt>
    <dgm:pt modelId="{89FFD7EF-2CC3-40DC-B8C5-70E42A819B61}" type="pres">
      <dgm:prSet presAssocID="{919521BA-3D33-45BC-83E9-91D87C7C9CC6}" presName="tx1" presStyleLbl="revTx" presStyleIdx="1" presStyleCnt="3"/>
      <dgm:spPr/>
    </dgm:pt>
    <dgm:pt modelId="{D4B9CC23-1DE3-4F57-94C9-BF536402350F}" type="pres">
      <dgm:prSet presAssocID="{919521BA-3D33-45BC-83E9-91D87C7C9CC6}" presName="vert1" presStyleCnt="0"/>
      <dgm:spPr/>
    </dgm:pt>
    <dgm:pt modelId="{798953A1-ACC7-4AD3-BBF0-43B35E1C61A3}" type="pres">
      <dgm:prSet presAssocID="{8E43631B-8786-4809-B913-337EC9E6C90C}" presName="thickLine" presStyleLbl="alignNode1" presStyleIdx="2" presStyleCnt="3"/>
      <dgm:spPr/>
    </dgm:pt>
    <dgm:pt modelId="{7C618E79-5E4E-4EB8-84DC-A5E1CBC62C68}" type="pres">
      <dgm:prSet presAssocID="{8E43631B-8786-4809-B913-337EC9E6C90C}" presName="horz1" presStyleCnt="0"/>
      <dgm:spPr/>
    </dgm:pt>
    <dgm:pt modelId="{39F67976-E3A6-474E-8694-F46DC2DDB733}" type="pres">
      <dgm:prSet presAssocID="{8E43631B-8786-4809-B913-337EC9E6C90C}" presName="tx1" presStyleLbl="revTx" presStyleIdx="2" presStyleCnt="3"/>
      <dgm:spPr/>
    </dgm:pt>
    <dgm:pt modelId="{991BFE22-2F7F-4BC5-8580-1BA1A14D9B93}" type="pres">
      <dgm:prSet presAssocID="{8E43631B-8786-4809-B913-337EC9E6C90C}" presName="vert1" presStyleCnt="0"/>
      <dgm:spPr/>
    </dgm:pt>
  </dgm:ptLst>
  <dgm:cxnLst>
    <dgm:cxn modelId="{68586E17-7699-4821-B81A-E77F6DF67A54}" srcId="{043D514E-9D70-40D0-B773-6C6757B37C71}" destId="{919521BA-3D33-45BC-83E9-91D87C7C9CC6}" srcOrd="1" destOrd="0" parTransId="{D7D73C99-DEE6-4D86-BE9E-FDD5273335F7}" sibTransId="{8C97A7F0-DEAF-4833-866F-0DAA323076B1}"/>
    <dgm:cxn modelId="{9C523866-8E5A-4378-B4E9-6D90CCB8353A}" type="presOf" srcId="{8E43631B-8786-4809-B913-337EC9E6C90C}" destId="{39F67976-E3A6-474E-8694-F46DC2DDB733}" srcOrd="0" destOrd="0" presId="urn:microsoft.com/office/officeart/2008/layout/LinedList"/>
    <dgm:cxn modelId="{6C2C7E73-9778-4A42-93A0-E956984CC69D}" srcId="{043D514E-9D70-40D0-B773-6C6757B37C71}" destId="{8E43631B-8786-4809-B913-337EC9E6C90C}" srcOrd="2" destOrd="0" parTransId="{DDB0D7E8-1FDD-4910-9319-78F6199ED9FB}" sibTransId="{77836714-D953-415D-A1A1-297EBFDFF7AA}"/>
    <dgm:cxn modelId="{50723290-EFB0-4DE4-BEAF-7DD26FA32057}" type="presOf" srcId="{919521BA-3D33-45BC-83E9-91D87C7C9CC6}" destId="{89FFD7EF-2CC3-40DC-B8C5-70E42A819B61}" srcOrd="0" destOrd="0" presId="urn:microsoft.com/office/officeart/2008/layout/LinedList"/>
    <dgm:cxn modelId="{6AAFB3CB-1585-41E9-892C-0168BD5B0539}" type="presOf" srcId="{E0586DC0-CA27-4D94-B925-74D798B20AEA}" destId="{D8C07E27-194A-445C-902A-BECB79A3A4C7}" srcOrd="0" destOrd="0" presId="urn:microsoft.com/office/officeart/2008/layout/LinedList"/>
    <dgm:cxn modelId="{D59176D1-4444-4249-A1EB-6263E5C4346F}" type="presOf" srcId="{043D514E-9D70-40D0-B773-6C6757B37C71}" destId="{1B9842B5-E750-44C8-B8F5-7B4F306A18A4}" srcOrd="0" destOrd="0" presId="urn:microsoft.com/office/officeart/2008/layout/LinedList"/>
    <dgm:cxn modelId="{9BD206D7-84FD-403B-A782-5CCDAB545528}" srcId="{043D514E-9D70-40D0-B773-6C6757B37C71}" destId="{E0586DC0-CA27-4D94-B925-74D798B20AEA}" srcOrd="0" destOrd="0" parTransId="{C237EC54-0B5E-4F00-9A63-43DEC525B758}" sibTransId="{61A75BB4-6043-442A-AC22-E5DF4F77A0C4}"/>
    <dgm:cxn modelId="{0F260927-2936-436B-AF28-881B44936C48}" type="presParOf" srcId="{1B9842B5-E750-44C8-B8F5-7B4F306A18A4}" destId="{DC9756A8-C6DB-4455-B378-F42E39614E4C}" srcOrd="0" destOrd="0" presId="urn:microsoft.com/office/officeart/2008/layout/LinedList"/>
    <dgm:cxn modelId="{50E3EA22-2D3F-450A-8056-30595B995683}" type="presParOf" srcId="{1B9842B5-E750-44C8-B8F5-7B4F306A18A4}" destId="{431BC1ED-0E1C-4DDB-B6C7-6C36EB1A9CE6}" srcOrd="1" destOrd="0" presId="urn:microsoft.com/office/officeart/2008/layout/LinedList"/>
    <dgm:cxn modelId="{A022B153-9C30-4FCE-BC2D-446C3AFE9D46}" type="presParOf" srcId="{431BC1ED-0E1C-4DDB-B6C7-6C36EB1A9CE6}" destId="{D8C07E27-194A-445C-902A-BECB79A3A4C7}" srcOrd="0" destOrd="0" presId="urn:microsoft.com/office/officeart/2008/layout/LinedList"/>
    <dgm:cxn modelId="{4FEAD7A4-6257-40A3-BB0B-5391EF2ACC7C}" type="presParOf" srcId="{431BC1ED-0E1C-4DDB-B6C7-6C36EB1A9CE6}" destId="{8D40D9D4-DA19-4159-A9E0-E4511DAB3C2E}" srcOrd="1" destOrd="0" presId="urn:microsoft.com/office/officeart/2008/layout/LinedList"/>
    <dgm:cxn modelId="{51A3A90C-0A51-401E-BCD2-F2FBDE5176FC}" type="presParOf" srcId="{1B9842B5-E750-44C8-B8F5-7B4F306A18A4}" destId="{9799BEE2-5E74-4FE4-837B-193D8DE3EE9B}" srcOrd="2" destOrd="0" presId="urn:microsoft.com/office/officeart/2008/layout/LinedList"/>
    <dgm:cxn modelId="{C395E7B3-3CB9-4767-9268-5374F593679B}" type="presParOf" srcId="{1B9842B5-E750-44C8-B8F5-7B4F306A18A4}" destId="{BBC24979-5F2D-45D7-A45E-899453429725}" srcOrd="3" destOrd="0" presId="urn:microsoft.com/office/officeart/2008/layout/LinedList"/>
    <dgm:cxn modelId="{B974047D-BF77-43C4-A58A-C9BF4D3979A9}" type="presParOf" srcId="{BBC24979-5F2D-45D7-A45E-899453429725}" destId="{89FFD7EF-2CC3-40DC-B8C5-70E42A819B61}" srcOrd="0" destOrd="0" presId="urn:microsoft.com/office/officeart/2008/layout/LinedList"/>
    <dgm:cxn modelId="{DD1EF702-B390-4A38-A206-09B117D3ADF1}" type="presParOf" srcId="{BBC24979-5F2D-45D7-A45E-899453429725}" destId="{D4B9CC23-1DE3-4F57-94C9-BF536402350F}" srcOrd="1" destOrd="0" presId="urn:microsoft.com/office/officeart/2008/layout/LinedList"/>
    <dgm:cxn modelId="{6FCFE460-1A3F-4A71-A817-76A6E6083364}" type="presParOf" srcId="{1B9842B5-E750-44C8-B8F5-7B4F306A18A4}" destId="{798953A1-ACC7-4AD3-BBF0-43B35E1C61A3}" srcOrd="4" destOrd="0" presId="urn:microsoft.com/office/officeart/2008/layout/LinedList"/>
    <dgm:cxn modelId="{B63D1C55-76E2-4DC3-BAE5-965EF6F6CAC2}" type="presParOf" srcId="{1B9842B5-E750-44C8-B8F5-7B4F306A18A4}" destId="{7C618E79-5E4E-4EB8-84DC-A5E1CBC62C68}" srcOrd="5" destOrd="0" presId="urn:microsoft.com/office/officeart/2008/layout/LinedList"/>
    <dgm:cxn modelId="{45F39EA5-3FD0-4811-B60B-78D712BEF2C9}" type="presParOf" srcId="{7C618E79-5E4E-4EB8-84DC-A5E1CBC62C68}" destId="{39F67976-E3A6-474E-8694-F46DC2DDB733}" srcOrd="0" destOrd="0" presId="urn:microsoft.com/office/officeart/2008/layout/LinedList"/>
    <dgm:cxn modelId="{B2896EC9-0DF8-4071-BAEA-6366108EB383}" type="presParOf" srcId="{7C618E79-5E4E-4EB8-84DC-A5E1CBC62C68}" destId="{991BFE22-2F7F-4BC5-8580-1BA1A14D9B9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27C725-B8DB-4219-B88B-E14D51EE77B6}"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79D03A6C-815B-4359-83EC-E0CBE7DC5346}">
      <dgm:prSet/>
      <dgm:spPr/>
      <dgm:t>
        <a:bodyPr/>
        <a:lstStyle/>
        <a:p>
          <a:r>
            <a:rPr lang="en-US"/>
            <a:t>Newer money becomes old because the focus is on older money.</a:t>
          </a:r>
        </a:p>
      </dgm:t>
    </dgm:pt>
    <dgm:pt modelId="{D435E0DC-D0E7-4B98-8202-881E1E18594A}" type="parTrans" cxnId="{4D43A5C0-9B36-47FC-8032-2A4BAF7071E8}">
      <dgm:prSet/>
      <dgm:spPr/>
      <dgm:t>
        <a:bodyPr/>
        <a:lstStyle/>
        <a:p>
          <a:endParaRPr lang="en-US"/>
        </a:p>
      </dgm:t>
    </dgm:pt>
    <dgm:pt modelId="{8D46E4B9-71B4-4F4C-BAE3-9250409EEC11}" type="sibTrans" cxnId="{4D43A5C0-9B36-47FC-8032-2A4BAF7071E8}">
      <dgm:prSet/>
      <dgm:spPr/>
      <dgm:t>
        <a:bodyPr/>
        <a:lstStyle/>
        <a:p>
          <a:endParaRPr lang="en-US"/>
        </a:p>
      </dgm:t>
    </dgm:pt>
    <dgm:pt modelId="{A2F7F05E-5B30-41B0-9F53-7CDB95843050}">
      <dgm:prSet/>
      <dgm:spPr/>
      <dgm:t>
        <a:bodyPr/>
        <a:lstStyle/>
        <a:p>
          <a:r>
            <a:rPr lang="en-US"/>
            <a:t>The amount of time to “do the work” (project period) is less.</a:t>
          </a:r>
        </a:p>
      </dgm:t>
    </dgm:pt>
    <dgm:pt modelId="{F04E1557-2934-4861-9C4D-B57084C17DEA}" type="parTrans" cxnId="{C78E8C5B-D535-4AC5-BE2E-64C30AF996D5}">
      <dgm:prSet/>
      <dgm:spPr/>
      <dgm:t>
        <a:bodyPr/>
        <a:lstStyle/>
        <a:p>
          <a:endParaRPr lang="en-US"/>
        </a:p>
      </dgm:t>
    </dgm:pt>
    <dgm:pt modelId="{96C70635-3DA6-4EB4-8C65-DC8C8ECB0297}" type="sibTrans" cxnId="{C78E8C5B-D535-4AC5-BE2E-64C30AF996D5}">
      <dgm:prSet/>
      <dgm:spPr/>
      <dgm:t>
        <a:bodyPr/>
        <a:lstStyle/>
        <a:p>
          <a:endParaRPr lang="en-US"/>
        </a:p>
      </dgm:t>
    </dgm:pt>
    <dgm:pt modelId="{715BF21A-6925-408B-8E70-4802FAFE016B}">
      <dgm:prSet/>
      <dgm:spPr/>
      <dgm:t>
        <a:bodyPr/>
        <a:lstStyle/>
        <a:p>
          <a:r>
            <a:rPr lang="en-US"/>
            <a:t>Creates a constant situation of playing “catch-up” to obligate, do the work, and spend.</a:t>
          </a:r>
        </a:p>
      </dgm:t>
    </dgm:pt>
    <dgm:pt modelId="{14296D31-B778-49EE-B395-848212799F5A}" type="parTrans" cxnId="{0C741552-AE13-4853-95AC-14DADCE6DEE7}">
      <dgm:prSet/>
      <dgm:spPr/>
      <dgm:t>
        <a:bodyPr/>
        <a:lstStyle/>
        <a:p>
          <a:endParaRPr lang="en-US"/>
        </a:p>
      </dgm:t>
    </dgm:pt>
    <dgm:pt modelId="{6470AE16-55B1-4AE0-884F-83E5FC31D5EF}" type="sibTrans" cxnId="{0C741552-AE13-4853-95AC-14DADCE6DEE7}">
      <dgm:prSet/>
      <dgm:spPr/>
      <dgm:t>
        <a:bodyPr/>
        <a:lstStyle/>
        <a:p>
          <a:endParaRPr lang="en-US"/>
        </a:p>
      </dgm:t>
    </dgm:pt>
    <dgm:pt modelId="{02DD6929-48AC-44F0-A1DA-558EEAF1A696}" type="pres">
      <dgm:prSet presAssocID="{C727C725-B8DB-4219-B88B-E14D51EE77B6}" presName="vert0" presStyleCnt="0">
        <dgm:presLayoutVars>
          <dgm:dir/>
          <dgm:animOne val="branch"/>
          <dgm:animLvl val="lvl"/>
        </dgm:presLayoutVars>
      </dgm:prSet>
      <dgm:spPr/>
    </dgm:pt>
    <dgm:pt modelId="{5AF06F64-2340-42A5-94D3-3EA24935B764}" type="pres">
      <dgm:prSet presAssocID="{79D03A6C-815B-4359-83EC-E0CBE7DC5346}" presName="thickLine" presStyleLbl="alignNode1" presStyleIdx="0" presStyleCnt="3"/>
      <dgm:spPr/>
    </dgm:pt>
    <dgm:pt modelId="{32339BBD-9081-4A7E-8F56-49F9561A152D}" type="pres">
      <dgm:prSet presAssocID="{79D03A6C-815B-4359-83EC-E0CBE7DC5346}" presName="horz1" presStyleCnt="0"/>
      <dgm:spPr/>
    </dgm:pt>
    <dgm:pt modelId="{3BAEDC9C-605D-418A-98BC-05E3AE58E4EA}" type="pres">
      <dgm:prSet presAssocID="{79D03A6C-815B-4359-83EC-E0CBE7DC5346}" presName="tx1" presStyleLbl="revTx" presStyleIdx="0" presStyleCnt="3"/>
      <dgm:spPr/>
    </dgm:pt>
    <dgm:pt modelId="{19655D5A-DE5E-4BE3-83F5-3642A4DA4EE7}" type="pres">
      <dgm:prSet presAssocID="{79D03A6C-815B-4359-83EC-E0CBE7DC5346}" presName="vert1" presStyleCnt="0"/>
      <dgm:spPr/>
    </dgm:pt>
    <dgm:pt modelId="{CB1589B0-3CFF-4AFA-B800-16FAE5ADA1F2}" type="pres">
      <dgm:prSet presAssocID="{A2F7F05E-5B30-41B0-9F53-7CDB95843050}" presName="thickLine" presStyleLbl="alignNode1" presStyleIdx="1" presStyleCnt="3"/>
      <dgm:spPr/>
    </dgm:pt>
    <dgm:pt modelId="{7495F5D6-0758-4787-8BED-4C1C74964534}" type="pres">
      <dgm:prSet presAssocID="{A2F7F05E-5B30-41B0-9F53-7CDB95843050}" presName="horz1" presStyleCnt="0"/>
      <dgm:spPr/>
    </dgm:pt>
    <dgm:pt modelId="{78C0D731-F602-4099-B482-9288014F006E}" type="pres">
      <dgm:prSet presAssocID="{A2F7F05E-5B30-41B0-9F53-7CDB95843050}" presName="tx1" presStyleLbl="revTx" presStyleIdx="1" presStyleCnt="3"/>
      <dgm:spPr/>
    </dgm:pt>
    <dgm:pt modelId="{5790595C-609E-4E1F-A15E-F754D277FA6E}" type="pres">
      <dgm:prSet presAssocID="{A2F7F05E-5B30-41B0-9F53-7CDB95843050}" presName="vert1" presStyleCnt="0"/>
      <dgm:spPr/>
    </dgm:pt>
    <dgm:pt modelId="{C264B4AB-5F54-43A9-8EB8-23EE94740245}" type="pres">
      <dgm:prSet presAssocID="{715BF21A-6925-408B-8E70-4802FAFE016B}" presName="thickLine" presStyleLbl="alignNode1" presStyleIdx="2" presStyleCnt="3"/>
      <dgm:spPr/>
    </dgm:pt>
    <dgm:pt modelId="{B4D4552B-5693-4E32-A29D-CB28B21E76D2}" type="pres">
      <dgm:prSet presAssocID="{715BF21A-6925-408B-8E70-4802FAFE016B}" presName="horz1" presStyleCnt="0"/>
      <dgm:spPr/>
    </dgm:pt>
    <dgm:pt modelId="{328302DF-EF24-47FB-831C-BFA65D702591}" type="pres">
      <dgm:prSet presAssocID="{715BF21A-6925-408B-8E70-4802FAFE016B}" presName="tx1" presStyleLbl="revTx" presStyleIdx="2" presStyleCnt="3"/>
      <dgm:spPr/>
    </dgm:pt>
    <dgm:pt modelId="{AA079D51-A7FA-4C4A-9DED-B04B0A2290C7}" type="pres">
      <dgm:prSet presAssocID="{715BF21A-6925-408B-8E70-4802FAFE016B}" presName="vert1" presStyleCnt="0"/>
      <dgm:spPr/>
    </dgm:pt>
  </dgm:ptLst>
  <dgm:cxnLst>
    <dgm:cxn modelId="{0EA9F621-7EDF-4E3F-9E19-827C7F529E12}" type="presOf" srcId="{C727C725-B8DB-4219-B88B-E14D51EE77B6}" destId="{02DD6929-48AC-44F0-A1DA-558EEAF1A696}" srcOrd="0" destOrd="0" presId="urn:microsoft.com/office/officeart/2008/layout/LinedList"/>
    <dgm:cxn modelId="{154C642C-1719-4D60-8E5E-DFFFB106B616}" type="presOf" srcId="{A2F7F05E-5B30-41B0-9F53-7CDB95843050}" destId="{78C0D731-F602-4099-B482-9288014F006E}" srcOrd="0" destOrd="0" presId="urn:microsoft.com/office/officeart/2008/layout/LinedList"/>
    <dgm:cxn modelId="{C78E8C5B-D535-4AC5-BE2E-64C30AF996D5}" srcId="{C727C725-B8DB-4219-B88B-E14D51EE77B6}" destId="{A2F7F05E-5B30-41B0-9F53-7CDB95843050}" srcOrd="1" destOrd="0" parTransId="{F04E1557-2934-4861-9C4D-B57084C17DEA}" sibTransId="{96C70635-3DA6-4EB4-8C65-DC8C8ECB0297}"/>
    <dgm:cxn modelId="{0C741552-AE13-4853-95AC-14DADCE6DEE7}" srcId="{C727C725-B8DB-4219-B88B-E14D51EE77B6}" destId="{715BF21A-6925-408B-8E70-4802FAFE016B}" srcOrd="2" destOrd="0" parTransId="{14296D31-B778-49EE-B395-848212799F5A}" sibTransId="{6470AE16-55B1-4AE0-884F-83E5FC31D5EF}"/>
    <dgm:cxn modelId="{E1D10F77-A25C-4F07-BF0E-A9745B96190C}" type="presOf" srcId="{79D03A6C-815B-4359-83EC-E0CBE7DC5346}" destId="{3BAEDC9C-605D-418A-98BC-05E3AE58E4EA}" srcOrd="0" destOrd="0" presId="urn:microsoft.com/office/officeart/2008/layout/LinedList"/>
    <dgm:cxn modelId="{B6709BA9-6457-423B-ABFD-A408BC572D10}" type="presOf" srcId="{715BF21A-6925-408B-8E70-4802FAFE016B}" destId="{328302DF-EF24-47FB-831C-BFA65D702591}" srcOrd="0" destOrd="0" presId="urn:microsoft.com/office/officeart/2008/layout/LinedList"/>
    <dgm:cxn modelId="{4D43A5C0-9B36-47FC-8032-2A4BAF7071E8}" srcId="{C727C725-B8DB-4219-B88B-E14D51EE77B6}" destId="{79D03A6C-815B-4359-83EC-E0CBE7DC5346}" srcOrd="0" destOrd="0" parTransId="{D435E0DC-D0E7-4B98-8202-881E1E18594A}" sibTransId="{8D46E4B9-71B4-4F4C-BAE3-9250409EEC11}"/>
    <dgm:cxn modelId="{DF92789E-3947-4BEE-9BF4-D47E2417A384}" type="presParOf" srcId="{02DD6929-48AC-44F0-A1DA-558EEAF1A696}" destId="{5AF06F64-2340-42A5-94D3-3EA24935B764}" srcOrd="0" destOrd="0" presId="urn:microsoft.com/office/officeart/2008/layout/LinedList"/>
    <dgm:cxn modelId="{D103FA01-B09A-4D7C-AB02-F715263B5996}" type="presParOf" srcId="{02DD6929-48AC-44F0-A1DA-558EEAF1A696}" destId="{32339BBD-9081-4A7E-8F56-49F9561A152D}" srcOrd="1" destOrd="0" presId="urn:microsoft.com/office/officeart/2008/layout/LinedList"/>
    <dgm:cxn modelId="{6A7BEB0A-EFC0-4A2A-B0F8-1D0EFF793522}" type="presParOf" srcId="{32339BBD-9081-4A7E-8F56-49F9561A152D}" destId="{3BAEDC9C-605D-418A-98BC-05E3AE58E4EA}" srcOrd="0" destOrd="0" presId="urn:microsoft.com/office/officeart/2008/layout/LinedList"/>
    <dgm:cxn modelId="{5E9E5897-0644-453E-ACA0-69996834B145}" type="presParOf" srcId="{32339BBD-9081-4A7E-8F56-49F9561A152D}" destId="{19655D5A-DE5E-4BE3-83F5-3642A4DA4EE7}" srcOrd="1" destOrd="0" presId="urn:microsoft.com/office/officeart/2008/layout/LinedList"/>
    <dgm:cxn modelId="{DD35ACC2-E5A3-4F2A-9B86-8E4F632F04E4}" type="presParOf" srcId="{02DD6929-48AC-44F0-A1DA-558EEAF1A696}" destId="{CB1589B0-3CFF-4AFA-B800-16FAE5ADA1F2}" srcOrd="2" destOrd="0" presId="urn:microsoft.com/office/officeart/2008/layout/LinedList"/>
    <dgm:cxn modelId="{DC3F1C92-EFC0-4797-8415-FB128AA8C541}" type="presParOf" srcId="{02DD6929-48AC-44F0-A1DA-558EEAF1A696}" destId="{7495F5D6-0758-4787-8BED-4C1C74964534}" srcOrd="3" destOrd="0" presId="urn:microsoft.com/office/officeart/2008/layout/LinedList"/>
    <dgm:cxn modelId="{B99D714E-0D57-4EA3-9013-88B32DA689FC}" type="presParOf" srcId="{7495F5D6-0758-4787-8BED-4C1C74964534}" destId="{78C0D731-F602-4099-B482-9288014F006E}" srcOrd="0" destOrd="0" presId="urn:microsoft.com/office/officeart/2008/layout/LinedList"/>
    <dgm:cxn modelId="{B728C245-F577-48B4-B69D-C5EC5D29BE4E}" type="presParOf" srcId="{7495F5D6-0758-4787-8BED-4C1C74964534}" destId="{5790595C-609E-4E1F-A15E-F754D277FA6E}" srcOrd="1" destOrd="0" presId="urn:microsoft.com/office/officeart/2008/layout/LinedList"/>
    <dgm:cxn modelId="{12746062-9AF8-4E42-B54D-BDB22324F221}" type="presParOf" srcId="{02DD6929-48AC-44F0-A1DA-558EEAF1A696}" destId="{C264B4AB-5F54-43A9-8EB8-23EE94740245}" srcOrd="4" destOrd="0" presId="urn:microsoft.com/office/officeart/2008/layout/LinedList"/>
    <dgm:cxn modelId="{4150E958-4749-46FF-8821-19EAEBBB5516}" type="presParOf" srcId="{02DD6929-48AC-44F0-A1DA-558EEAF1A696}" destId="{B4D4552B-5693-4E32-A29D-CB28B21E76D2}" srcOrd="5" destOrd="0" presId="urn:microsoft.com/office/officeart/2008/layout/LinedList"/>
    <dgm:cxn modelId="{0E237B95-2BA0-488F-BF27-EFD8C0EF350D}" type="presParOf" srcId="{B4D4552B-5693-4E32-A29D-CB28B21E76D2}" destId="{328302DF-EF24-47FB-831C-BFA65D702591}" srcOrd="0" destOrd="0" presId="urn:microsoft.com/office/officeart/2008/layout/LinedList"/>
    <dgm:cxn modelId="{4B1F22DB-0690-466E-A259-4C6DFF46828A}" type="presParOf" srcId="{B4D4552B-5693-4E32-A29D-CB28B21E76D2}" destId="{AA079D51-A7FA-4C4A-9DED-B04B0A2290C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02701-B1F6-4FC3-A675-A014AB05C097}">
      <dsp:nvSpPr>
        <dsp:cNvPr id="0" name=""/>
        <dsp:cNvSpPr/>
      </dsp:nvSpPr>
      <dsp:spPr>
        <a:xfrm>
          <a:off x="267422" y="2928755"/>
          <a:ext cx="2132865" cy="616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2019</a:t>
          </a:r>
        </a:p>
      </dsp:txBody>
      <dsp:txXfrm>
        <a:off x="267422" y="2928755"/>
        <a:ext cx="2132865" cy="616292"/>
      </dsp:txXfrm>
    </dsp:sp>
    <dsp:sp modelId="{3C8138F7-69CC-4316-ACC2-A8A037831B9B}">
      <dsp:nvSpPr>
        <dsp:cNvPr id="0" name=""/>
        <dsp:cNvSpPr/>
      </dsp:nvSpPr>
      <dsp:spPr>
        <a:xfrm>
          <a:off x="0" y="2617881"/>
          <a:ext cx="6666833" cy="2181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A0B6CB5-FFE9-4DF4-8431-AEFE1F4837C4}">
      <dsp:nvSpPr>
        <dsp:cNvPr id="0" name=""/>
        <dsp:cNvSpPr/>
      </dsp:nvSpPr>
      <dsp:spPr>
        <a:xfrm>
          <a:off x="160778" y="929893"/>
          <a:ext cx="2346152" cy="76082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Award budget and project period was 9/30/2021</a:t>
          </a:r>
        </a:p>
      </dsp:txBody>
      <dsp:txXfrm>
        <a:off x="160778" y="929893"/>
        <a:ext cx="2346152" cy="760821"/>
      </dsp:txXfrm>
    </dsp:sp>
    <dsp:sp modelId="{A8957FB5-6095-46B8-9E48-6C3B46536C3F}">
      <dsp:nvSpPr>
        <dsp:cNvPr id="0" name=""/>
        <dsp:cNvSpPr/>
      </dsp:nvSpPr>
      <dsp:spPr>
        <a:xfrm>
          <a:off x="1333854" y="1690715"/>
          <a:ext cx="0" cy="927166"/>
        </a:xfrm>
        <a:prstGeom prst="line">
          <a:avLst/>
        </a:prstGeom>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hueOff val="0"/>
              <a:satOff val="0"/>
              <a:lumOff val="0"/>
              <a:alphaOff val="0"/>
            </a:schemeClr>
          </a:solidFill>
          <a:prstDash val="dash"/>
          <a:miter lim="800000"/>
        </a:ln>
        <a:effectLst/>
      </dsp:spPr>
      <dsp:style>
        <a:lnRef idx="1">
          <a:scrgbClr r="0" g="0" b="0"/>
        </a:lnRef>
        <a:fillRef idx="3">
          <a:scrgbClr r="0" g="0" b="0"/>
        </a:fillRef>
        <a:effectRef idx="2">
          <a:scrgbClr r="0" g="0" b="0"/>
        </a:effectRef>
        <a:fontRef idx="minor">
          <a:schemeClr val="lt1"/>
        </a:fontRef>
      </dsp:style>
    </dsp:sp>
    <dsp:sp modelId="{11279822-FBFF-4ADF-AC6B-1B084DAB19E2}">
      <dsp:nvSpPr>
        <dsp:cNvPr id="0" name=""/>
        <dsp:cNvSpPr/>
      </dsp:nvSpPr>
      <dsp:spPr>
        <a:xfrm>
          <a:off x="1600463" y="1908871"/>
          <a:ext cx="2132865" cy="616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2020</a:t>
          </a:r>
        </a:p>
      </dsp:txBody>
      <dsp:txXfrm>
        <a:off x="1600463" y="1908871"/>
        <a:ext cx="2132865" cy="616292"/>
      </dsp:txXfrm>
    </dsp:sp>
    <dsp:sp modelId="{0FDB2DED-6C36-4738-8741-BD3FBD1AEA99}">
      <dsp:nvSpPr>
        <dsp:cNvPr id="0" name=""/>
        <dsp:cNvSpPr/>
      </dsp:nvSpPr>
      <dsp:spPr>
        <a:xfrm>
          <a:off x="1493819" y="3763204"/>
          <a:ext cx="2346152" cy="760821"/>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Award budget and project period ends 9/30/2022</a:t>
          </a:r>
        </a:p>
      </dsp:txBody>
      <dsp:txXfrm>
        <a:off x="1493819" y="3763204"/>
        <a:ext cx="2346152" cy="760821"/>
      </dsp:txXfrm>
    </dsp:sp>
    <dsp:sp modelId="{2C0C3408-245D-4AC0-8BAF-D8A68F5DAEBA}">
      <dsp:nvSpPr>
        <dsp:cNvPr id="0" name=""/>
        <dsp:cNvSpPr/>
      </dsp:nvSpPr>
      <dsp:spPr>
        <a:xfrm>
          <a:off x="2666895" y="2836038"/>
          <a:ext cx="0" cy="927166"/>
        </a:xfrm>
        <a:prstGeom prst="line">
          <a:avLst/>
        </a:prstGeom>
        <a:gradFill rotWithShape="0">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6350" cap="flat" cmpd="sng" algn="ctr">
          <a:solidFill>
            <a:schemeClr val="accent3">
              <a:hueOff val="0"/>
              <a:satOff val="0"/>
              <a:lumOff val="0"/>
              <a:alphaOff val="0"/>
            </a:schemeClr>
          </a:solidFill>
          <a:prstDash val="dash"/>
          <a:miter lim="800000"/>
        </a:ln>
        <a:effectLst/>
      </dsp:spPr>
      <dsp:style>
        <a:lnRef idx="1">
          <a:scrgbClr r="0" g="0" b="0"/>
        </a:lnRef>
        <a:fillRef idx="3">
          <a:scrgbClr r="0" g="0" b="0"/>
        </a:fillRef>
        <a:effectRef idx="2">
          <a:scrgbClr r="0" g="0" b="0"/>
        </a:effectRef>
        <a:fontRef idx="minor">
          <a:schemeClr val="lt1"/>
        </a:fontRef>
      </dsp:style>
    </dsp:sp>
    <dsp:sp modelId="{D8BA56A8-41A7-486D-97ED-3CCE0D9D76D9}">
      <dsp:nvSpPr>
        <dsp:cNvPr id="0" name=""/>
        <dsp:cNvSpPr/>
      </dsp:nvSpPr>
      <dsp:spPr>
        <a:xfrm>
          <a:off x="1265680" y="2658785"/>
          <a:ext cx="136348" cy="136348"/>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A131D0F7-4E8B-4695-9417-53D2F2318F69}">
      <dsp:nvSpPr>
        <dsp:cNvPr id="0" name=""/>
        <dsp:cNvSpPr/>
      </dsp:nvSpPr>
      <dsp:spPr>
        <a:xfrm>
          <a:off x="2598721" y="2658785"/>
          <a:ext cx="136348" cy="136348"/>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C1C42A85-F1BB-4A40-BCA0-04081DC93144}">
      <dsp:nvSpPr>
        <dsp:cNvPr id="0" name=""/>
        <dsp:cNvSpPr/>
      </dsp:nvSpPr>
      <dsp:spPr>
        <a:xfrm>
          <a:off x="2933504" y="2928755"/>
          <a:ext cx="2132865" cy="616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2021</a:t>
          </a:r>
        </a:p>
      </dsp:txBody>
      <dsp:txXfrm>
        <a:off x="2933504" y="2928755"/>
        <a:ext cx="2132865" cy="616292"/>
      </dsp:txXfrm>
    </dsp:sp>
    <dsp:sp modelId="{46EAC172-5C68-4176-877E-B015D49DE171}">
      <dsp:nvSpPr>
        <dsp:cNvPr id="0" name=""/>
        <dsp:cNvSpPr/>
      </dsp:nvSpPr>
      <dsp:spPr>
        <a:xfrm>
          <a:off x="2826860" y="929893"/>
          <a:ext cx="2346152" cy="760821"/>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Award budget and project period ends 9/30/2022</a:t>
          </a:r>
        </a:p>
      </dsp:txBody>
      <dsp:txXfrm>
        <a:off x="2826860" y="929893"/>
        <a:ext cx="2346152" cy="760821"/>
      </dsp:txXfrm>
    </dsp:sp>
    <dsp:sp modelId="{550BBD37-82AC-4C29-9870-79CD31542B3A}">
      <dsp:nvSpPr>
        <dsp:cNvPr id="0" name=""/>
        <dsp:cNvSpPr/>
      </dsp:nvSpPr>
      <dsp:spPr>
        <a:xfrm>
          <a:off x="3999937" y="1690715"/>
          <a:ext cx="0" cy="927166"/>
        </a:xfrm>
        <a:prstGeom prst="line">
          <a:avLst/>
        </a:prstGeom>
        <a:gradFill rotWithShape="0">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6350" cap="flat" cmpd="sng" algn="ctr">
          <a:solidFill>
            <a:schemeClr val="accent4">
              <a:hueOff val="0"/>
              <a:satOff val="0"/>
              <a:lumOff val="0"/>
              <a:alphaOff val="0"/>
            </a:schemeClr>
          </a:solidFill>
          <a:prstDash val="dash"/>
          <a:miter lim="800000"/>
        </a:ln>
        <a:effectLst/>
      </dsp:spPr>
      <dsp:style>
        <a:lnRef idx="1">
          <a:scrgbClr r="0" g="0" b="0"/>
        </a:lnRef>
        <a:fillRef idx="3">
          <a:scrgbClr r="0" g="0" b="0"/>
        </a:fillRef>
        <a:effectRef idx="2">
          <a:scrgbClr r="0" g="0" b="0"/>
        </a:effectRef>
        <a:fontRef idx="minor">
          <a:schemeClr val="lt1"/>
        </a:fontRef>
      </dsp:style>
    </dsp:sp>
    <dsp:sp modelId="{6276E769-544B-472E-929F-B0199BF16205}">
      <dsp:nvSpPr>
        <dsp:cNvPr id="0" name=""/>
        <dsp:cNvSpPr/>
      </dsp:nvSpPr>
      <dsp:spPr>
        <a:xfrm>
          <a:off x="4266545" y="1908871"/>
          <a:ext cx="2132865" cy="616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2021</a:t>
          </a:r>
        </a:p>
      </dsp:txBody>
      <dsp:txXfrm>
        <a:off x="4266545" y="1908871"/>
        <a:ext cx="2132865" cy="616292"/>
      </dsp:txXfrm>
    </dsp:sp>
    <dsp:sp modelId="{9A21D443-D829-4276-B353-4EE0872EE502}">
      <dsp:nvSpPr>
        <dsp:cNvPr id="0" name=""/>
        <dsp:cNvSpPr/>
      </dsp:nvSpPr>
      <dsp:spPr>
        <a:xfrm>
          <a:off x="4159901" y="3763204"/>
          <a:ext cx="2346152" cy="760821"/>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Award liquidation period ends 9/30/2023</a:t>
          </a:r>
        </a:p>
      </dsp:txBody>
      <dsp:txXfrm>
        <a:off x="4159901" y="3763204"/>
        <a:ext cx="2346152" cy="760821"/>
      </dsp:txXfrm>
    </dsp:sp>
    <dsp:sp modelId="{B7CFF72B-C129-4384-B7CE-C161D4A1BC47}">
      <dsp:nvSpPr>
        <dsp:cNvPr id="0" name=""/>
        <dsp:cNvSpPr/>
      </dsp:nvSpPr>
      <dsp:spPr>
        <a:xfrm>
          <a:off x="5332978" y="2836038"/>
          <a:ext cx="0" cy="927166"/>
        </a:xfrm>
        <a:prstGeom prst="line">
          <a:avLst/>
        </a:prstGeom>
        <a:gradFill rotWithShape="0">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hueOff val="0"/>
              <a:satOff val="0"/>
              <a:lumOff val="0"/>
              <a:alphaOff val="0"/>
            </a:schemeClr>
          </a:solidFill>
          <a:prstDash val="dash"/>
          <a:miter lim="800000"/>
        </a:ln>
        <a:effectLst/>
      </dsp:spPr>
      <dsp:style>
        <a:lnRef idx="1">
          <a:scrgbClr r="0" g="0" b="0"/>
        </a:lnRef>
        <a:fillRef idx="3">
          <a:scrgbClr r="0" g="0" b="0"/>
        </a:fillRef>
        <a:effectRef idx="2">
          <a:scrgbClr r="0" g="0" b="0"/>
        </a:effectRef>
        <a:fontRef idx="minor">
          <a:schemeClr val="lt1"/>
        </a:fontRef>
      </dsp:style>
    </dsp:sp>
    <dsp:sp modelId="{348A8B37-C8E8-441E-BC41-81C0DB2F2E2E}">
      <dsp:nvSpPr>
        <dsp:cNvPr id="0" name=""/>
        <dsp:cNvSpPr/>
      </dsp:nvSpPr>
      <dsp:spPr>
        <a:xfrm>
          <a:off x="3931763" y="2658785"/>
          <a:ext cx="136348" cy="136348"/>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AEFACD36-1719-454A-B86A-580927A5B5E3}">
      <dsp:nvSpPr>
        <dsp:cNvPr id="0" name=""/>
        <dsp:cNvSpPr/>
      </dsp:nvSpPr>
      <dsp:spPr>
        <a:xfrm>
          <a:off x="5264804" y="2658785"/>
          <a:ext cx="136348" cy="136348"/>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756A8-C6DB-4455-B378-F42E39614E4C}">
      <dsp:nvSpPr>
        <dsp:cNvPr id="0" name=""/>
        <dsp:cNvSpPr/>
      </dsp:nvSpPr>
      <dsp:spPr>
        <a:xfrm>
          <a:off x="0" y="266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8C07E27-194A-445C-902A-BECB79A3A4C7}">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With the FY 2020 and FY 2021 Award having the same budget and project period timeframes, will the Council be able to obligate and do the work using the funds available?</a:t>
          </a:r>
        </a:p>
      </dsp:txBody>
      <dsp:txXfrm>
        <a:off x="0" y="2663"/>
        <a:ext cx="6666833" cy="1816197"/>
      </dsp:txXfrm>
    </dsp:sp>
    <dsp:sp modelId="{9799BEE2-5E74-4FE4-837B-193D8DE3EE9B}">
      <dsp:nvSpPr>
        <dsp:cNvPr id="0" name=""/>
        <dsp:cNvSpPr/>
      </dsp:nvSpPr>
      <dsp:spPr>
        <a:xfrm>
          <a:off x="0" y="181886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9FFD7EF-2CC3-40DC-B8C5-70E42A819B61}">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What is the risk of reverting funds for the Council’s that show no draws or less than 20%?</a:t>
          </a:r>
        </a:p>
      </dsp:txBody>
      <dsp:txXfrm>
        <a:off x="0" y="1818861"/>
        <a:ext cx="6666833" cy="1816197"/>
      </dsp:txXfrm>
    </dsp:sp>
    <dsp:sp modelId="{798953A1-ACC7-4AD3-BBF0-43B35E1C61A3}">
      <dsp:nvSpPr>
        <dsp:cNvPr id="0" name=""/>
        <dsp:cNvSpPr/>
      </dsp:nvSpPr>
      <dsp:spPr>
        <a:xfrm>
          <a:off x="0" y="363505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9F67976-E3A6-474E-8694-F46DC2DDB733}">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With the lower spending on the FY 2021 funds, are Councils assuming they will get another no-cost extension?</a:t>
          </a:r>
        </a:p>
      </dsp:txBody>
      <dsp:txXfrm>
        <a:off x="0" y="3635058"/>
        <a:ext cx="6666833" cy="181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06F64-2340-42A5-94D3-3EA24935B764}">
      <dsp:nvSpPr>
        <dsp:cNvPr id="0" name=""/>
        <dsp:cNvSpPr/>
      </dsp:nvSpPr>
      <dsp:spPr>
        <a:xfrm>
          <a:off x="0" y="266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BAEDC9C-605D-418A-98BC-05E3AE58E4EA}">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Newer money becomes old because the focus is on older money.</a:t>
          </a:r>
        </a:p>
      </dsp:txBody>
      <dsp:txXfrm>
        <a:off x="0" y="2663"/>
        <a:ext cx="6666833" cy="1816197"/>
      </dsp:txXfrm>
    </dsp:sp>
    <dsp:sp modelId="{CB1589B0-3CFF-4AFA-B800-16FAE5ADA1F2}">
      <dsp:nvSpPr>
        <dsp:cNvPr id="0" name=""/>
        <dsp:cNvSpPr/>
      </dsp:nvSpPr>
      <dsp:spPr>
        <a:xfrm>
          <a:off x="0" y="181886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8C0D731-F602-4099-B482-9288014F006E}">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The amount of time to “do the work” (project period) is less.</a:t>
          </a:r>
        </a:p>
      </dsp:txBody>
      <dsp:txXfrm>
        <a:off x="0" y="1818861"/>
        <a:ext cx="6666833" cy="1816197"/>
      </dsp:txXfrm>
    </dsp:sp>
    <dsp:sp modelId="{C264B4AB-5F54-43A9-8EB8-23EE94740245}">
      <dsp:nvSpPr>
        <dsp:cNvPr id="0" name=""/>
        <dsp:cNvSpPr/>
      </dsp:nvSpPr>
      <dsp:spPr>
        <a:xfrm>
          <a:off x="0" y="363505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28302DF-EF24-47FB-831C-BFA65D702591}">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Creates a constant situation of playing “catch-up” to obligate, do the work, and spend.</a:t>
          </a:r>
        </a:p>
      </dsp:txBody>
      <dsp:txXfrm>
        <a:off x="0" y="3635058"/>
        <a:ext cx="6666833" cy="1816197"/>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FF6D-8913-459B-982D-7C80145E7D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BA99E0-0E41-4C1D-B5AF-75C07254D1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04FE97-A3BA-4B63-AA9E-258C97723CD3}"/>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5" name="Footer Placeholder 4">
            <a:extLst>
              <a:ext uri="{FF2B5EF4-FFF2-40B4-BE49-F238E27FC236}">
                <a16:creationId xmlns:a16="http://schemas.microsoft.com/office/drawing/2014/main" id="{5D101B28-8C92-465E-B447-0FB6FB0F8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57352-EB21-430A-8F89-1AEB4D71CFE1}"/>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301821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F685-1CEE-4B2C-9730-2EE470B60B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886C7C-284D-41AA-A51A-B9EC8BEFAC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E14413-7791-4BD7-A9D1-AE24708CDCB0}"/>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5" name="Footer Placeholder 4">
            <a:extLst>
              <a:ext uri="{FF2B5EF4-FFF2-40B4-BE49-F238E27FC236}">
                <a16:creationId xmlns:a16="http://schemas.microsoft.com/office/drawing/2014/main" id="{8F87E27A-8ED8-4FD2-9161-49B86D6C03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983F3A-C1D6-4BCD-A0CB-8E7D47B54A62}"/>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4117114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3A0BED-47C4-4AFF-89C5-44264C31FF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87CD73-2A96-4B4F-A5B7-E05EA7BFA3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F4B31-7260-49D2-B00F-96B14A73E40A}"/>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5" name="Footer Placeholder 4">
            <a:extLst>
              <a:ext uri="{FF2B5EF4-FFF2-40B4-BE49-F238E27FC236}">
                <a16:creationId xmlns:a16="http://schemas.microsoft.com/office/drawing/2014/main" id="{757F1144-C322-4AC9-8B56-69F9D5CE57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42871-1C96-4D37-968B-71F45E1679A2}"/>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351330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44FA1-A835-42DB-AEAB-2813FD9E5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61A368-3100-436C-9F2F-E7EE859095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2D7125-B60A-4DD8-BF90-B9A92617BA61}"/>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5" name="Footer Placeholder 4">
            <a:extLst>
              <a:ext uri="{FF2B5EF4-FFF2-40B4-BE49-F238E27FC236}">
                <a16:creationId xmlns:a16="http://schemas.microsoft.com/office/drawing/2014/main" id="{3AA0144E-81CB-4450-8A90-94C1FA8ED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25284-4D3A-4347-866F-32651F745CB2}"/>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186528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C6C7-5C68-473F-A7AE-E9A33E458F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1F909C-E8B7-4EF4-8021-A0976ADD09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B57B7D-70AC-487A-B215-4B34323730DC}"/>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5" name="Footer Placeholder 4">
            <a:extLst>
              <a:ext uri="{FF2B5EF4-FFF2-40B4-BE49-F238E27FC236}">
                <a16:creationId xmlns:a16="http://schemas.microsoft.com/office/drawing/2014/main" id="{915121B6-D341-4F0C-966B-BABE73720D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C28F1-9B06-458D-A8EC-5044B414F158}"/>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128911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70771-D55C-4574-AE73-0193DF2E47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DC1792-8977-4E2F-9FFE-8B05DF562E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B2B14A-97B5-415C-8435-80D23B9FA5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E9E41E-B4D5-46B0-8FD0-BDA86B6A922C}"/>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6" name="Footer Placeholder 5">
            <a:extLst>
              <a:ext uri="{FF2B5EF4-FFF2-40B4-BE49-F238E27FC236}">
                <a16:creationId xmlns:a16="http://schemas.microsoft.com/office/drawing/2014/main" id="{4A43AFD8-AC04-45BE-AB2B-1CB26BAD0E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562F3-5C08-419B-A0F4-17036E6FAE18}"/>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72998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584F-727B-4C2F-BA10-0A39C1AB18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BB8D37-378E-4022-97E7-4A5D07C23A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E3C8A6-B454-475B-A89C-8B50A1456B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BF5633-F838-49BC-81E0-457F3B1BEB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41D879-7F64-49E1-BC86-AC039B2F90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81D12C-E39E-4CD1-9376-6309EB634F2C}"/>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8" name="Footer Placeholder 7">
            <a:extLst>
              <a:ext uri="{FF2B5EF4-FFF2-40B4-BE49-F238E27FC236}">
                <a16:creationId xmlns:a16="http://schemas.microsoft.com/office/drawing/2014/main" id="{CCA91D26-9DEB-48C2-A398-438BAAA2AC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D8F9FB-E76E-4975-98C5-8AFA1B39BDB9}"/>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367515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2BFEE-5120-4191-8EAD-6DA63C76FC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7EA8CD-0A2C-4382-A3F9-58BC330E64EA}"/>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4" name="Footer Placeholder 3">
            <a:extLst>
              <a:ext uri="{FF2B5EF4-FFF2-40B4-BE49-F238E27FC236}">
                <a16:creationId xmlns:a16="http://schemas.microsoft.com/office/drawing/2014/main" id="{F7EECEC3-6B3D-4E15-B069-0C20B9C605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CAF347-E0FB-4727-9A1A-F318475C03F3}"/>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218238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3153BB-7ADC-42CD-8156-584DCC90930B}"/>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3" name="Footer Placeholder 2">
            <a:extLst>
              <a:ext uri="{FF2B5EF4-FFF2-40B4-BE49-F238E27FC236}">
                <a16:creationId xmlns:a16="http://schemas.microsoft.com/office/drawing/2014/main" id="{065A4335-DD9B-407C-A1E6-6807A27CAF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B8E34A-D00A-4068-9C9A-6328EE892929}"/>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33987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DF3C-309F-4589-8A40-8951660A1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F3A2A5-16FE-4467-9182-93A49D762A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42B849-294C-4042-B974-59DF58BBF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5698D5-F58A-45AB-8D43-3243446D1936}"/>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6" name="Footer Placeholder 5">
            <a:extLst>
              <a:ext uri="{FF2B5EF4-FFF2-40B4-BE49-F238E27FC236}">
                <a16:creationId xmlns:a16="http://schemas.microsoft.com/office/drawing/2014/main" id="{7509C976-99A7-4835-B8E1-D29B853BD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935E7E-5AF9-47CD-92BC-92435530B519}"/>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254340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6E4AE-2BEB-4949-8B3A-00145B1353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623593-0052-4613-BDDA-8DA1541AB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EA0025-CF72-47D8-AC94-8363E311F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A60388-4919-40BE-BEAD-0AF37A4C1A71}"/>
              </a:ext>
            </a:extLst>
          </p:cNvPr>
          <p:cNvSpPr>
            <a:spLocks noGrp="1"/>
          </p:cNvSpPr>
          <p:nvPr>
            <p:ph type="dt" sz="half" idx="10"/>
          </p:nvPr>
        </p:nvSpPr>
        <p:spPr/>
        <p:txBody>
          <a:bodyPr/>
          <a:lstStyle/>
          <a:p>
            <a:fld id="{8603EF74-0BDC-449E-B199-4B245978AD46}" type="datetimeFigureOut">
              <a:rPr lang="en-US" smtClean="0"/>
              <a:t>10/27/2021</a:t>
            </a:fld>
            <a:endParaRPr lang="en-US"/>
          </a:p>
        </p:txBody>
      </p:sp>
      <p:sp>
        <p:nvSpPr>
          <p:cNvPr id="6" name="Footer Placeholder 5">
            <a:extLst>
              <a:ext uri="{FF2B5EF4-FFF2-40B4-BE49-F238E27FC236}">
                <a16:creationId xmlns:a16="http://schemas.microsoft.com/office/drawing/2014/main" id="{697E880D-3835-43AB-8C37-02026998F9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C6694-E24E-4F7C-9B71-C62D88A84E43}"/>
              </a:ext>
            </a:extLst>
          </p:cNvPr>
          <p:cNvSpPr>
            <a:spLocks noGrp="1"/>
          </p:cNvSpPr>
          <p:nvPr>
            <p:ph type="sldNum" sz="quarter" idx="12"/>
          </p:nvPr>
        </p:nvSpPr>
        <p:spPr/>
        <p:txBody>
          <a:bodyPr/>
          <a:lstStyle/>
          <a:p>
            <a:fld id="{EEE7ED24-8005-484C-9E6F-9560E41691F5}" type="slidenum">
              <a:rPr lang="en-US" smtClean="0"/>
              <a:t>‹#›</a:t>
            </a:fld>
            <a:endParaRPr lang="en-US"/>
          </a:p>
        </p:txBody>
      </p:sp>
    </p:spTree>
    <p:extLst>
      <p:ext uri="{BB962C8B-B14F-4D97-AF65-F5344CB8AC3E}">
        <p14:creationId xmlns:p14="http://schemas.microsoft.com/office/powerpoint/2010/main" val="325129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498F44-D23E-4DCE-89A1-29B36EFEC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C79EDC-13EC-4BFF-B0A9-51E2AEA45F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577657-8FD2-43C7-B764-093B5D9FE2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3EF74-0BDC-449E-B199-4B245978AD46}" type="datetimeFigureOut">
              <a:rPr lang="en-US" smtClean="0"/>
              <a:t>10/27/2021</a:t>
            </a:fld>
            <a:endParaRPr lang="en-US"/>
          </a:p>
        </p:txBody>
      </p:sp>
      <p:sp>
        <p:nvSpPr>
          <p:cNvPr id="5" name="Footer Placeholder 4">
            <a:extLst>
              <a:ext uri="{FF2B5EF4-FFF2-40B4-BE49-F238E27FC236}">
                <a16:creationId xmlns:a16="http://schemas.microsoft.com/office/drawing/2014/main" id="{1598A9BC-86D5-45C7-8D08-3DB88DA63D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B27866-C5FF-4CC6-B6FA-43C391F2CF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7ED24-8005-484C-9E6F-9560E41691F5}" type="slidenum">
              <a:rPr lang="en-US" smtClean="0"/>
              <a:t>‹#›</a:t>
            </a:fld>
            <a:endParaRPr lang="en-US"/>
          </a:p>
        </p:txBody>
      </p:sp>
    </p:spTree>
    <p:extLst>
      <p:ext uri="{BB962C8B-B14F-4D97-AF65-F5344CB8AC3E}">
        <p14:creationId xmlns:p14="http://schemas.microsoft.com/office/powerpoint/2010/main" val="2058791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8797EE-B357-4F7F-B4C5-C92C16EAB3B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Draw-downs on your grant award	</a:t>
            </a:r>
          </a:p>
        </p:txBody>
      </p:sp>
      <p:sp>
        <p:nvSpPr>
          <p:cNvPr id="3" name="Content Placeholder 2">
            <a:extLst>
              <a:ext uri="{FF2B5EF4-FFF2-40B4-BE49-F238E27FC236}">
                <a16:creationId xmlns:a16="http://schemas.microsoft.com/office/drawing/2014/main" id="{BAFF83FD-74C4-46EE-BF7D-AA85C5B69CF1}"/>
              </a:ext>
            </a:extLst>
          </p:cNvPr>
          <p:cNvSpPr>
            <a:spLocks noGrp="1"/>
          </p:cNvSpPr>
          <p:nvPr>
            <p:ph idx="1"/>
          </p:nvPr>
        </p:nvSpPr>
        <p:spPr>
          <a:xfrm>
            <a:off x="4810259" y="649480"/>
            <a:ext cx="6555347" cy="5546047"/>
          </a:xfrm>
        </p:spPr>
        <p:txBody>
          <a:bodyPr anchor="ctr">
            <a:normAutofit/>
          </a:bodyPr>
          <a:lstStyle/>
          <a:p>
            <a:r>
              <a:rPr lang="en-US" sz="2000"/>
              <a:t>Draw-downs for most Councils are most often handled by a State agency (we have a few Councils that perform their own draws).</a:t>
            </a:r>
          </a:p>
          <a:p>
            <a:pPr marL="0" indent="0">
              <a:buNone/>
            </a:pPr>
            <a:endParaRPr lang="en-US" sz="2000"/>
          </a:p>
          <a:p>
            <a:r>
              <a:rPr lang="en-US" sz="2000"/>
              <a:t>Draw-down means the State/Territory has requested federal funds be transferred to the State/Territory so Council bills (costs) can be paid.</a:t>
            </a:r>
          </a:p>
          <a:p>
            <a:endParaRPr lang="en-US" sz="2000"/>
          </a:p>
        </p:txBody>
      </p:sp>
    </p:spTree>
    <p:extLst>
      <p:ext uri="{BB962C8B-B14F-4D97-AF65-F5344CB8AC3E}">
        <p14:creationId xmlns:p14="http://schemas.microsoft.com/office/powerpoint/2010/main" val="179324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4FC664-EC1B-4E3B-937A-27FBFA873618}"/>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Dates	</a:t>
            </a:r>
          </a:p>
        </p:txBody>
      </p:sp>
      <p:graphicFrame>
        <p:nvGraphicFramePr>
          <p:cNvPr id="27" name="Content Placeholder 2">
            <a:extLst>
              <a:ext uri="{FF2B5EF4-FFF2-40B4-BE49-F238E27FC236}">
                <a16:creationId xmlns:a16="http://schemas.microsoft.com/office/drawing/2014/main" id="{4945F90F-DBC1-4ECC-A1CD-70E26A7294D5}"/>
              </a:ext>
            </a:extLst>
          </p:cNvPr>
          <p:cNvGraphicFramePr>
            <a:graphicFrameLocks noGrp="1"/>
          </p:cNvGraphicFramePr>
          <p:nvPr>
            <p:ph idx="1"/>
            <p:extLst>
              <p:ext uri="{D42A27DB-BD31-4B8C-83A1-F6EECF244321}">
                <p14:modId xmlns:p14="http://schemas.microsoft.com/office/powerpoint/2010/main" val="240685837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047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33CA0B-8D70-4AF7-BA1F-4B0CDA42E210}"/>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Council grant award draw-down status</a:t>
            </a:r>
          </a:p>
        </p:txBody>
      </p:sp>
      <p:sp>
        <p:nvSpPr>
          <p:cNvPr id="3" name="Content Placeholder 2">
            <a:extLst>
              <a:ext uri="{FF2B5EF4-FFF2-40B4-BE49-F238E27FC236}">
                <a16:creationId xmlns:a16="http://schemas.microsoft.com/office/drawing/2014/main" id="{65E6FD99-8140-4173-BBE6-54135503D489}"/>
              </a:ext>
            </a:extLst>
          </p:cNvPr>
          <p:cNvSpPr>
            <a:spLocks noGrp="1"/>
          </p:cNvSpPr>
          <p:nvPr>
            <p:ph idx="1"/>
          </p:nvPr>
        </p:nvSpPr>
        <p:spPr>
          <a:xfrm>
            <a:off x="459351" y="1622746"/>
            <a:ext cx="11392680" cy="5235254"/>
          </a:xfrm>
        </p:spPr>
        <p:txBody>
          <a:bodyPr anchor="ctr">
            <a:normAutofit/>
          </a:bodyPr>
          <a:lstStyle/>
          <a:p>
            <a:r>
              <a:rPr lang="en-US" sz="2000" dirty="0"/>
              <a:t>2019 Award draw downs are looking good! </a:t>
            </a:r>
          </a:p>
          <a:p>
            <a:pPr lvl="1"/>
            <a:r>
              <a:rPr lang="en-US" sz="2000" dirty="0"/>
              <a:t>Majority of Council awards are 95 – 100% spent</a:t>
            </a:r>
          </a:p>
          <a:p>
            <a:pPr lvl="1"/>
            <a:endParaRPr lang="en-US" sz="2000" dirty="0"/>
          </a:p>
          <a:p>
            <a:r>
              <a:rPr lang="en-US" sz="2000" dirty="0"/>
              <a:t>2020 Award draw-downs (end date 9/30/2022)</a:t>
            </a:r>
          </a:p>
          <a:p>
            <a:pPr lvl="1"/>
            <a:r>
              <a:rPr lang="en-US" sz="2000" b="1" dirty="0"/>
              <a:t>6 Councils have a draw down percentage of less than 50%</a:t>
            </a:r>
          </a:p>
          <a:p>
            <a:pPr lvl="2"/>
            <a:r>
              <a:rPr lang="en-US" dirty="0"/>
              <a:t>You are in the third year for this award (obligating and doing the work allowed in 3</a:t>
            </a:r>
            <a:r>
              <a:rPr lang="en-US" baseline="30000" dirty="0"/>
              <a:t>rd</a:t>
            </a:r>
            <a:r>
              <a:rPr lang="en-US" dirty="0"/>
              <a:t> year)</a:t>
            </a:r>
          </a:p>
          <a:p>
            <a:pPr lvl="1"/>
            <a:endParaRPr lang="en-US" sz="2000" dirty="0"/>
          </a:p>
          <a:p>
            <a:r>
              <a:rPr lang="en-US" sz="2000" dirty="0"/>
              <a:t>2021 Award draw-downs (end date 9/30/2022 budget and project period, then 9/30/23 to liquidate). </a:t>
            </a:r>
          </a:p>
          <a:p>
            <a:pPr lvl="1"/>
            <a:r>
              <a:rPr lang="en-US" sz="2000" b="1" dirty="0"/>
              <a:t>13 Councils have not drawn from the 2021 funds</a:t>
            </a:r>
            <a:r>
              <a:rPr lang="en-US" sz="2000" dirty="0"/>
              <a:t>.</a:t>
            </a:r>
          </a:p>
          <a:p>
            <a:pPr lvl="1"/>
            <a:r>
              <a:rPr lang="en-US" sz="2000" dirty="0"/>
              <a:t>15 Councils have drawn less than 20% of 2021 funds.</a:t>
            </a:r>
          </a:p>
          <a:p>
            <a:pPr lvl="2"/>
            <a:r>
              <a:rPr lang="en-US" dirty="0"/>
              <a:t>You are in the second year for obligating and doing the work .  No work allowed in the 3</a:t>
            </a:r>
            <a:r>
              <a:rPr lang="en-US" baseline="30000" dirty="0"/>
              <a:t>rd</a:t>
            </a:r>
            <a:r>
              <a:rPr lang="en-US" dirty="0"/>
              <a:t> year)</a:t>
            </a:r>
          </a:p>
          <a:p>
            <a:pPr lvl="1"/>
            <a:endParaRPr lang="en-US" sz="2000" dirty="0"/>
          </a:p>
          <a:p>
            <a:pPr lvl="1"/>
            <a:endParaRPr lang="en-US" sz="1700" dirty="0"/>
          </a:p>
        </p:txBody>
      </p:sp>
    </p:spTree>
    <p:extLst>
      <p:ext uri="{BB962C8B-B14F-4D97-AF65-F5344CB8AC3E}">
        <p14:creationId xmlns:p14="http://schemas.microsoft.com/office/powerpoint/2010/main" val="193254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61BAC5-3570-4E7E-B900-76DBBD913985}"/>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There are some concerns</a:t>
            </a:r>
          </a:p>
        </p:txBody>
      </p:sp>
      <p:graphicFrame>
        <p:nvGraphicFramePr>
          <p:cNvPr id="5" name="Content Placeholder 2">
            <a:extLst>
              <a:ext uri="{FF2B5EF4-FFF2-40B4-BE49-F238E27FC236}">
                <a16:creationId xmlns:a16="http://schemas.microsoft.com/office/drawing/2014/main" id="{E7E9B6F1-33B6-4E8E-897E-06A29BE8E432}"/>
              </a:ext>
            </a:extLst>
          </p:cNvPr>
          <p:cNvGraphicFramePr>
            <a:graphicFrameLocks noGrp="1"/>
          </p:cNvGraphicFramePr>
          <p:nvPr>
            <p:ph idx="1"/>
            <p:extLst>
              <p:ext uri="{D42A27DB-BD31-4B8C-83A1-F6EECF244321}">
                <p14:modId xmlns:p14="http://schemas.microsoft.com/office/powerpoint/2010/main" val="404153294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97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F88154-D918-472D-B6D2-AEE86DDA4324}"/>
              </a:ext>
            </a:extLst>
          </p:cNvPr>
          <p:cNvSpPr>
            <a:spLocks noGrp="1"/>
          </p:cNvSpPr>
          <p:nvPr>
            <p:ph type="title"/>
          </p:nvPr>
        </p:nvSpPr>
        <p:spPr>
          <a:xfrm>
            <a:off x="586478" y="1683756"/>
            <a:ext cx="3115265" cy="2396359"/>
          </a:xfrm>
        </p:spPr>
        <p:txBody>
          <a:bodyPr anchor="b">
            <a:normAutofit/>
          </a:bodyPr>
          <a:lstStyle/>
          <a:p>
            <a:pPr algn="r"/>
            <a:r>
              <a:rPr lang="en-US" sz="3700">
                <a:solidFill>
                  <a:srgbClr val="FFFFFF"/>
                </a:solidFill>
              </a:rPr>
              <a:t>Consequences of prioritizing “old money 1</a:t>
            </a:r>
            <a:r>
              <a:rPr lang="en-US" sz="3700" baseline="30000">
                <a:solidFill>
                  <a:srgbClr val="FFFFFF"/>
                </a:solidFill>
              </a:rPr>
              <a:t>st</a:t>
            </a:r>
            <a:r>
              <a:rPr lang="en-US" sz="3700">
                <a:solidFill>
                  <a:srgbClr val="FFFFFF"/>
                </a:solidFill>
              </a:rPr>
              <a:t>”	</a:t>
            </a:r>
          </a:p>
        </p:txBody>
      </p:sp>
      <p:graphicFrame>
        <p:nvGraphicFramePr>
          <p:cNvPr id="7" name="Content Placeholder 2">
            <a:extLst>
              <a:ext uri="{FF2B5EF4-FFF2-40B4-BE49-F238E27FC236}">
                <a16:creationId xmlns:a16="http://schemas.microsoft.com/office/drawing/2014/main" id="{3CD744A5-3024-4CA2-B34F-EA421E3BC4E0}"/>
              </a:ext>
            </a:extLst>
          </p:cNvPr>
          <p:cNvGraphicFramePr>
            <a:graphicFrameLocks noGrp="1"/>
          </p:cNvGraphicFramePr>
          <p:nvPr>
            <p:ph idx="1"/>
            <p:extLst>
              <p:ext uri="{D42A27DB-BD31-4B8C-83A1-F6EECF244321}">
                <p14:modId xmlns:p14="http://schemas.microsoft.com/office/powerpoint/2010/main" val="254611357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1724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F2E8F5-3286-40D0-BFDE-0398518A289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Recommendations	</a:t>
            </a:r>
          </a:p>
        </p:txBody>
      </p:sp>
      <p:sp>
        <p:nvSpPr>
          <p:cNvPr id="3" name="Content Placeholder 2">
            <a:extLst>
              <a:ext uri="{FF2B5EF4-FFF2-40B4-BE49-F238E27FC236}">
                <a16:creationId xmlns:a16="http://schemas.microsoft.com/office/drawing/2014/main" id="{84F120A8-6843-4D29-8AE6-1817BA37D00A}"/>
              </a:ext>
            </a:extLst>
          </p:cNvPr>
          <p:cNvSpPr>
            <a:spLocks noGrp="1"/>
          </p:cNvSpPr>
          <p:nvPr>
            <p:ph idx="1"/>
          </p:nvPr>
        </p:nvSpPr>
        <p:spPr>
          <a:xfrm>
            <a:off x="633047" y="1885278"/>
            <a:ext cx="11113476" cy="4678183"/>
          </a:xfrm>
        </p:spPr>
        <p:txBody>
          <a:bodyPr anchor="ctr">
            <a:normAutofit/>
          </a:bodyPr>
          <a:lstStyle/>
          <a:p>
            <a:pPr marL="0" indent="0">
              <a:buNone/>
            </a:pPr>
            <a:r>
              <a:rPr lang="en-US" sz="2400"/>
              <a:t>Check </a:t>
            </a:r>
            <a:r>
              <a:rPr lang="en-US" sz="2400" dirty="0"/>
              <a:t>in with the agency or person that performs the draw-downs against your grant </a:t>
            </a:r>
            <a:r>
              <a:rPr lang="en-US" sz="2400"/>
              <a:t>award.</a:t>
            </a:r>
          </a:p>
          <a:p>
            <a:pPr marL="0" indent="0">
              <a:buNone/>
            </a:pPr>
            <a:endParaRPr lang="en-US" sz="2400" dirty="0"/>
          </a:p>
          <a:p>
            <a:pPr lvl="1"/>
            <a:r>
              <a:rPr lang="en-US" dirty="0"/>
              <a:t>Find out how frequently they draw the funds (monthly, quarterly, bi-annually, annually).  This will inform you about the “lag time” on draw downs.</a:t>
            </a:r>
          </a:p>
          <a:p>
            <a:pPr marL="457200" lvl="1" indent="0">
              <a:buNone/>
            </a:pPr>
            <a:endParaRPr lang="en-US" dirty="0"/>
          </a:p>
          <a:p>
            <a:pPr lvl="1"/>
            <a:r>
              <a:rPr lang="en-US" dirty="0"/>
              <a:t>Request a copy of the Federal Cash Transaction Reports </a:t>
            </a:r>
          </a:p>
          <a:p>
            <a:pPr lvl="2"/>
            <a:r>
              <a:rPr lang="en-US" sz="2400" dirty="0"/>
              <a:t>These are the quarterly reports your DSA must submit in the Payment Management System.  This report is NOT a draw down report.  It is an accounting of expenses that were charged against your federal grant each quarter.  This report can be compared with the invoices your Council staff processes for payment and can inform you about grant award expense status.</a:t>
            </a:r>
          </a:p>
        </p:txBody>
      </p:sp>
    </p:spTree>
    <p:extLst>
      <p:ext uri="{BB962C8B-B14F-4D97-AF65-F5344CB8AC3E}">
        <p14:creationId xmlns:p14="http://schemas.microsoft.com/office/powerpoint/2010/main" val="3650373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3" ma:contentTypeDescription="Create a new document." ma:contentTypeScope="" ma:versionID="b97138828e2b4d9b1b23328b56ba01b7">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36afdfbeac4af5c9ab60489142eabd4a"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BB7299-8F50-4865-82ED-74AEB9FCB624}"/>
</file>

<file path=customXml/itemProps2.xml><?xml version="1.0" encoding="utf-8"?>
<ds:datastoreItem xmlns:ds="http://schemas.openxmlformats.org/officeDocument/2006/customXml" ds:itemID="{49769C5B-A8A4-4D50-8AFC-E2BF3A32C9B8}"/>
</file>

<file path=customXml/itemProps3.xml><?xml version="1.0" encoding="utf-8"?>
<ds:datastoreItem xmlns:ds="http://schemas.openxmlformats.org/officeDocument/2006/customXml" ds:itemID="{00B455E4-2646-45E4-A10E-6C72C76ACCD1}"/>
</file>

<file path=docProps/app.xml><?xml version="1.0" encoding="utf-8"?>
<Properties xmlns="http://schemas.openxmlformats.org/officeDocument/2006/extended-properties" xmlns:vt="http://schemas.openxmlformats.org/officeDocument/2006/docPropsVTypes">
  <TotalTime>51</TotalTime>
  <Words>467</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Draw-downs on your grant award </vt:lpstr>
      <vt:lpstr>Dates </vt:lpstr>
      <vt:lpstr>Council grant award draw-down status</vt:lpstr>
      <vt:lpstr>There are some concerns</vt:lpstr>
      <vt:lpstr>Consequences of prioritizing “old money 1st” </vt:lpstr>
      <vt:lpstr>Recommendations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Draw-downs on your grant award </dc:title>
  <dc:creator>Sheryl Matney</dc:creator>
  <cp:lastModifiedBy>Sheryl Matney</cp:lastModifiedBy>
  <cp:revision>1</cp:revision>
  <dcterms:created xsi:type="dcterms:W3CDTF">2021-10-27T18:49:17Z</dcterms:created>
  <dcterms:modified xsi:type="dcterms:W3CDTF">2021-10-27T19:40:59Z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