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notesMasterIdLst>
    <p:notesMasterId r:id="rId12"/>
  </p:notesMasterIdLst>
  <p:sldIdLst>
    <p:sldId id="256" r:id="rId6"/>
    <p:sldId id="266" r:id="rId7"/>
    <p:sldId id="270" r:id="rId8"/>
    <p:sldId id="271" r:id="rId9"/>
    <p:sldId id="27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84992-5F24-A958-DC5E-25574B9DF71E}" v="2058" dt="2021-04-07T18:27:37.816"/>
    <p1510:client id="{16330A31-F4A6-A361-7270-DD0FE488172D}" v="302" dt="2021-02-10T20:32:08.831"/>
    <p1510:client id="{18B6249A-FAB0-06A5-F397-46E55CA57346}" v="1050" dt="2021-06-23T19:58:49.130"/>
    <p1510:client id="{1F0C6351-BFBC-BF81-C21D-A0DC3E9C1E21}" v="6" dt="2021-06-01T16:55:46.159"/>
    <p1510:client id="{2166BE8A-B24F-1175-3113-ACF8DD1B52EC}" v="792" dt="2021-06-30T20:14:57.940"/>
    <p1510:client id="{26FBB29F-D089-B000-FCBE-82AE361F85B1}" v="108" dt="2021-03-10T19:21:41.435"/>
    <p1510:client id="{291AEA30-9998-FCCC-363B-58696B4AEB51}" v="1659" dt="2021-09-01T19:55:45.250"/>
    <p1510:client id="{29681621-F3FB-2B57-7435-C16908D9D710}" v="1840" dt="2021-05-05T20:16:01.525"/>
    <p1510:client id="{2A71E585-E1A7-FD85-40CF-23365D66E95B}" v="449" dt="2020-12-23T20:59:31.751"/>
    <p1510:client id="{2D40C79F-9042-C000-1DBD-A85438B65651}" v="1035" dt="2021-05-12T19:34:40.620"/>
    <p1510:client id="{2F0A9251-B070-B35C-2419-2A11ADA31750}" v="3884" dt="2021-04-14T19:13:27.714"/>
    <p1510:client id="{2F750414-35E8-B9CF-4C2A-D5DA82D1369E}" v="739" dt="2021-02-24T21:00:22.559"/>
    <p1510:client id="{35BFBFE2-B050-D0AE-C616-A950D58FD700}" v="513" dt="2021-09-15T20:00:05.654"/>
    <p1510:client id="{3B3F9FAD-C6F8-0C11-4BC6-8BE1FBE21D46}" v="310" dt="2021-02-17T21:02:12.733"/>
    <p1510:client id="{4004AADD-67EB-6F70-D16B-5C1632E464CF}" v="237" dt="2021-10-06T19:51:46.053"/>
    <p1510:client id="{4290B271-4F83-DB76-D365-94474CE682A0}" v="2" dt="2021-02-24T21:44:52.294"/>
    <p1510:client id="{4317EDC1-A310-425B-B24D-B1C1CAAE01DE}" v="568" dt="2021-02-10T21:00:27.917"/>
    <p1510:client id="{4F0559E9-48E3-F66E-69D0-5692150E5ADB}" v="17" dt="2021-03-10T21:04:22.487"/>
    <p1510:client id="{4FACBA37-2300-7892-46AB-809CEB49DAA6}" v="79" dt="2021-06-01T15:18:26.524"/>
    <p1510:client id="{4FEA5EDD-EFCF-7228-75F6-B75E096AF122}" v="239" dt="2021-03-10T20:37:47.001"/>
    <p1510:client id="{5649FBC4-57CF-49C4-0563-F70D66B3BF98}" v="809" dt="2021-06-09T19:06:17.101"/>
    <p1510:client id="{567913D5-00EC-47BA-18BA-6BB67FE50529}" v="379" dt="2021-09-22T19:58:18.897"/>
    <p1510:client id="{5B38BE9F-709A-C000-0661-D741281DE962}" v="11" dt="2021-04-14T17:08:13.376"/>
    <p1510:client id="{5FF4EA91-86C8-5021-146A-86E78EBBD368}" v="3" dt="2021-10-13T19:30:43.886"/>
    <p1510:client id="{88DB3566-2EF7-961F-7231-9D68D85F7B64}" v="259" dt="2021-10-27T19:19:32.194"/>
    <p1510:client id="{9320CD58-C54F-378E-2F68-9E1FC56B61AE}" v="769" dt="2021-10-27T19:49:08.501"/>
    <p1510:client id="{9C9FAF9E-79EB-A0B9-90B8-2BFE3F39F493}" v="2687" dt="2021-01-06T20:42:43.634"/>
    <p1510:client id="{A13D1E61-5BC4-1BF1-D21A-0BC96482D954}" v="1853" dt="2021-09-08T19:55:34.904"/>
    <p1510:client id="{A307CE04-7A59-517D-F1BC-9A98A7142AB8}" v="86" dt="2021-03-03T19:15:59.816"/>
    <p1510:client id="{A481BA6A-929D-C7A9-4B62-FA6F335E5E96}" v="1107" dt="2021-09-22T17:55:18.850"/>
    <p1510:client id="{A66E644E-6243-AFAF-C717-8D4A9ED503AE}" v="135" dt="2020-12-23T20:17:09.900"/>
    <p1510:client id="{B2D9C187-EE7B-6D7B-5FBD-160CDF3AE8CF}" v="3022" dt="2021-07-14T20:08:49.681"/>
    <p1510:client id="{B45E8FAA-5787-8EDB-A584-B8C859EF25C5}" v="6" dt="2021-04-07T13:51:37.954"/>
    <p1510:client id="{B6D66602-C368-C5CE-165D-F40BC383CD50}" v="496" dt="2021-06-16T19:50:39.421"/>
    <p1510:client id="{B8ECF6A8-499E-3BDF-A74C-0FE1DC950E7E}" v="4" dt="2020-12-23T20:37:55.402"/>
    <p1510:client id="{BA61B18A-8A66-3ACF-EBD5-45C2F4BAE7C1}" v="795" dt="2021-03-17T20:25:50.822"/>
    <p1510:client id="{C0A71488-0258-582C-6793-07C84E78EF79}" v="1425" dt="2021-03-24T21:17:32.750"/>
    <p1510:client id="{C37FB79F-10CA-B000-D7B2-86983E6CD4D6}" v="22" dt="2021-03-24T19:58:49.417"/>
    <p1510:client id="{D313860C-2E04-BCC5-588F-4BA207D32624}" v="348" dt="2021-06-30T19:06:34.395"/>
    <p1510:client id="{D6A1D892-25D3-26F6-6D27-2EC3A11CF1F3}" v="129" dt="2021-03-10T20:19:25.826"/>
    <p1510:client id="{D76F2DEB-17A3-19D1-7D11-C189AC4C82AF}" v="543" dt="2021-02-03T21:04:04.926"/>
    <p1510:client id="{DAC4145C-A42D-58E4-88BB-DE545679D7CD}" v="34" dt="2021-10-06T19:56:45.917"/>
    <p1510:client id="{DCFAE8F1-335A-E528-DBDE-E674EC81C061}" v="1841" dt="2021-07-21T20:30:48.598"/>
    <p1510:client id="{DDDF31AB-04D3-2AA2-A558-E238D14679DA}" v="461" dt="2021-03-03T20:11:34.907"/>
    <p1510:client id="{E6F804DA-A620-26A4-D210-7F1EB00A784A}" v="109" dt="2021-09-29T20:04:10.204"/>
    <p1510:client id="{EB1E75D7-7667-3F5B-F880-CDED0DFF6EF6}" v="364" dt="2021-10-13T20:04:27.892"/>
    <p1510:client id="{EF00B39F-4042-B000-D95D-B66CB1916764}" v="102" dt="2021-03-10T20:51:2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88DB3566-2EF7-961F-7231-9D68D85F7B64}"/>
    <pc:docChg chg="addSld delSld modSld">
      <pc:chgData name="Erin Prangley" userId="S::eprangley@nacdd.org::7f058b9a-f90a-4281-a8c6-5ba31926f190" providerId="AD" clId="Web-{88DB3566-2EF7-961F-7231-9D68D85F7B64}" dt="2021-10-27T19:19:30.709" v="881"/>
      <pc:docMkLst>
        <pc:docMk/>
      </pc:docMkLst>
      <pc:sldChg chg="modSp">
        <pc:chgData name="Erin Prangley" userId="S::eprangley@nacdd.org::7f058b9a-f90a-4281-a8c6-5ba31926f190" providerId="AD" clId="Web-{88DB3566-2EF7-961F-7231-9D68D85F7B64}" dt="2021-10-27T18:36:32.001" v="1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88DB3566-2EF7-961F-7231-9D68D85F7B64}" dt="2021-10-27T18:36:32.001" v="1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Erin Prangley" userId="S::eprangley@nacdd.org::7f058b9a-f90a-4281-a8c6-5ba31926f190" providerId="AD" clId="Web-{88DB3566-2EF7-961F-7231-9D68D85F7B64}" dt="2021-10-27T18:43:06.574" v="351" actId="20577"/>
        <pc:sldMkLst>
          <pc:docMk/>
          <pc:sldMk cId="1031210315" sldId="266"/>
        </pc:sldMkLst>
        <pc:spChg chg="mod">
          <ac:chgData name="Erin Prangley" userId="S::eprangley@nacdd.org::7f058b9a-f90a-4281-a8c6-5ba31926f190" providerId="AD" clId="Web-{88DB3566-2EF7-961F-7231-9D68D85F7B64}" dt="2021-10-27T18:36:59.783" v="4" actId="20577"/>
          <ac:spMkLst>
            <pc:docMk/>
            <pc:sldMk cId="1031210315" sldId="266"/>
            <ac:spMk id="2" creationId="{DA17ADD2-A56F-4F8A-8A2C-B1F385B7B6D2}"/>
          </ac:spMkLst>
        </pc:spChg>
        <pc:graphicFrameChg chg="mod modGraphic">
          <ac:chgData name="Erin Prangley" userId="S::eprangley@nacdd.org::7f058b9a-f90a-4281-a8c6-5ba31926f190" providerId="AD" clId="Web-{88DB3566-2EF7-961F-7231-9D68D85F7B64}" dt="2021-10-27T18:43:06.574" v="351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del">
        <pc:chgData name="Erin Prangley" userId="S::eprangley@nacdd.org::7f058b9a-f90a-4281-a8c6-5ba31926f190" providerId="AD" clId="Web-{88DB3566-2EF7-961F-7231-9D68D85F7B64}" dt="2021-10-27T18:43:10.387" v="352"/>
        <pc:sldMkLst>
          <pc:docMk/>
          <pc:sldMk cId="3949954476" sldId="268"/>
        </pc:sldMkLst>
      </pc:sldChg>
      <pc:sldChg chg="addSp delSp modSp">
        <pc:chgData name="Erin Prangley" userId="S::eprangley@nacdd.org::7f058b9a-f90a-4281-a8c6-5ba31926f190" providerId="AD" clId="Web-{88DB3566-2EF7-961F-7231-9D68D85F7B64}" dt="2021-10-27T19:02:48.496" v="534" actId="20577"/>
        <pc:sldMkLst>
          <pc:docMk/>
          <pc:sldMk cId="2962686322" sldId="269"/>
        </pc:sldMkLst>
        <pc:spChg chg="mod">
          <ac:chgData name="Erin Prangley" userId="S::eprangley@nacdd.org::7f058b9a-f90a-4281-a8c6-5ba31926f190" providerId="AD" clId="Web-{88DB3566-2EF7-961F-7231-9D68D85F7B64}" dt="2021-10-27T19:02:48.496" v="534" actId="20577"/>
          <ac:spMkLst>
            <pc:docMk/>
            <pc:sldMk cId="2962686322" sldId="269"/>
            <ac:spMk id="3" creationId="{DD6B387F-B103-4072-80D5-2E4F0ED95FEE}"/>
          </ac:spMkLst>
        </pc:spChg>
        <pc:spChg chg="del mod">
          <ac:chgData name="Erin Prangley" userId="S::eprangley@nacdd.org::7f058b9a-f90a-4281-a8c6-5ba31926f190" providerId="AD" clId="Web-{88DB3566-2EF7-961F-7231-9D68D85F7B64}" dt="2021-10-27T18:55:46" v="457"/>
          <ac:spMkLst>
            <pc:docMk/>
            <pc:sldMk cId="2962686322" sldId="269"/>
            <ac:spMk id="6" creationId="{B5E1456C-95AA-4E5F-8515-48EDACCFF252}"/>
          </ac:spMkLst>
        </pc:spChg>
        <pc:spChg chg="mod">
          <ac:chgData name="Erin Prangley" userId="S::eprangley@nacdd.org::7f058b9a-f90a-4281-a8c6-5ba31926f190" providerId="AD" clId="Web-{88DB3566-2EF7-961F-7231-9D68D85F7B64}" dt="2021-10-27T19:02:15.338" v="530" actId="1076"/>
          <ac:spMkLst>
            <pc:docMk/>
            <pc:sldMk cId="2962686322" sldId="269"/>
            <ac:spMk id="7" creationId="{BE27AE4E-54AD-43AD-A193-493124373891}"/>
          </ac:spMkLst>
        </pc:spChg>
        <pc:spChg chg="add mod">
          <ac:chgData name="Erin Prangley" userId="S::eprangley@nacdd.org::7f058b9a-f90a-4281-a8c6-5ba31926f190" providerId="AD" clId="Web-{88DB3566-2EF7-961F-7231-9D68D85F7B64}" dt="2021-10-27T19:02:24.057" v="531" actId="1076"/>
          <ac:spMkLst>
            <pc:docMk/>
            <pc:sldMk cId="2962686322" sldId="269"/>
            <ac:spMk id="8" creationId="{49DA5D5F-3664-420D-BC83-7222E4490D65}"/>
          </ac:spMkLst>
        </pc:spChg>
        <pc:picChg chg="add mod">
          <ac:chgData name="Erin Prangley" userId="S::eprangley@nacdd.org::7f058b9a-f90a-4281-a8c6-5ba31926f190" providerId="AD" clId="Web-{88DB3566-2EF7-961F-7231-9D68D85F7B64}" dt="2021-10-27T19:02:30.495" v="532" actId="1076"/>
          <ac:picMkLst>
            <pc:docMk/>
            <pc:sldMk cId="2962686322" sldId="269"/>
            <ac:picMk id="4" creationId="{1EBECDE4-10CE-432F-9F12-C4784196027D}"/>
          </ac:picMkLst>
        </pc:picChg>
        <pc:picChg chg="del">
          <ac:chgData name="Erin Prangley" userId="S::eprangley@nacdd.org::7f058b9a-f90a-4281-a8c6-5ba31926f190" providerId="AD" clId="Web-{88DB3566-2EF7-961F-7231-9D68D85F7B64}" dt="2021-10-27T18:55:39.109" v="454"/>
          <ac:picMkLst>
            <pc:docMk/>
            <pc:sldMk cId="2962686322" sldId="269"/>
            <ac:picMk id="5" creationId="{7404826A-6242-4F21-817D-49F0349C54ED}"/>
          </ac:picMkLst>
        </pc:picChg>
      </pc:sldChg>
      <pc:sldChg chg="addSp delSp modSp new mod setBg">
        <pc:chgData name="Erin Prangley" userId="S::eprangley@nacdd.org::7f058b9a-f90a-4281-a8c6-5ba31926f190" providerId="AD" clId="Web-{88DB3566-2EF7-961F-7231-9D68D85F7B64}" dt="2021-10-27T19:19:30.709" v="881"/>
        <pc:sldMkLst>
          <pc:docMk/>
          <pc:sldMk cId="3560557074" sldId="270"/>
        </pc:sldMkLst>
        <pc:spChg chg="mod ord">
          <ac:chgData name="Erin Prangley" userId="S::eprangley@nacdd.org::7f058b9a-f90a-4281-a8c6-5ba31926f190" providerId="AD" clId="Web-{88DB3566-2EF7-961F-7231-9D68D85F7B64}" dt="2021-10-27T19:19:30.709" v="881"/>
          <ac:spMkLst>
            <pc:docMk/>
            <pc:sldMk cId="3560557074" sldId="270"/>
            <ac:spMk id="2" creationId="{37A29D86-3EC1-4022-9472-E5097D4E1725}"/>
          </ac:spMkLst>
        </pc:spChg>
        <pc:spChg chg="del mod">
          <ac:chgData name="Erin Prangley" userId="S::eprangley@nacdd.org::7f058b9a-f90a-4281-a8c6-5ba31926f190" providerId="AD" clId="Web-{88DB3566-2EF7-961F-7231-9D68D85F7B64}" dt="2021-10-27T19:09:21.709" v="756"/>
          <ac:spMkLst>
            <pc:docMk/>
            <pc:sldMk cId="3560557074" sldId="270"/>
            <ac:spMk id="3" creationId="{38CF780E-8A9A-46B7-8D94-2AE6EFD77214}"/>
          </ac:spMkLst>
        </pc:spChg>
        <pc:spChg chg="add del">
          <ac:chgData name="Erin Prangley" userId="S::eprangley@nacdd.org::7f058b9a-f90a-4281-a8c6-5ba31926f190" providerId="AD" clId="Web-{88DB3566-2EF7-961F-7231-9D68D85F7B64}" dt="2021-10-27T19:11:31.025" v="769"/>
          <ac:spMkLst>
            <pc:docMk/>
            <pc:sldMk cId="3560557074" sldId="270"/>
            <ac:spMk id="18" creationId="{FCEC2294-5A7B-45E5-9251-C1AA89F4ADCF}"/>
          </ac:spMkLst>
        </pc:spChg>
        <pc:spChg chg="add del">
          <ac:chgData name="Erin Prangley" userId="S::eprangley@nacdd.org::7f058b9a-f90a-4281-a8c6-5ba31926f190" providerId="AD" clId="Web-{88DB3566-2EF7-961F-7231-9D68D85F7B64}" dt="2021-10-27T19:19:30.709" v="881"/>
          <ac:spMkLst>
            <pc:docMk/>
            <pc:sldMk cId="3560557074" sldId="270"/>
            <ac:spMk id="24" creationId="{DC8C3900-B8A1-4965-88E6-CBCBFE067207}"/>
          </ac:spMkLst>
        </pc:spChg>
        <pc:spChg chg="add del">
          <ac:chgData name="Erin Prangley" userId="S::eprangley@nacdd.org::7f058b9a-f90a-4281-a8c6-5ba31926f190" providerId="AD" clId="Web-{88DB3566-2EF7-961F-7231-9D68D85F7B64}" dt="2021-10-27T19:15:04.874" v="857"/>
          <ac:spMkLst>
            <pc:docMk/>
            <pc:sldMk cId="3560557074" sldId="270"/>
            <ac:spMk id="25" creationId="{86C7B4A1-154A-4DF0-AC46-F88D75A2E0FD}"/>
          </ac:spMkLst>
        </pc:spChg>
        <pc:spChg chg="add del">
          <ac:chgData name="Erin Prangley" userId="S::eprangley@nacdd.org::7f058b9a-f90a-4281-a8c6-5ba31926f190" providerId="AD" clId="Web-{88DB3566-2EF7-961F-7231-9D68D85F7B64}" dt="2021-10-27T19:19:30.709" v="881"/>
          <ac:spMkLst>
            <pc:docMk/>
            <pc:sldMk cId="3560557074" sldId="270"/>
            <ac:spMk id="30" creationId="{BACC6370-2D7E-4714-9D71-7542949D7D5D}"/>
          </ac:spMkLst>
        </pc:spChg>
        <pc:spChg chg="add del">
          <ac:chgData name="Erin Prangley" userId="S::eprangley@nacdd.org::7f058b9a-f90a-4281-a8c6-5ba31926f190" providerId="AD" clId="Web-{88DB3566-2EF7-961F-7231-9D68D85F7B64}" dt="2021-10-27T19:19:30.709" v="881"/>
          <ac:spMkLst>
            <pc:docMk/>
            <pc:sldMk cId="3560557074" sldId="270"/>
            <ac:spMk id="32" creationId="{F68B3F68-107C-434F-AA38-110D5EA91B85}"/>
          </ac:spMkLst>
        </pc:spChg>
        <pc:spChg chg="add del">
          <ac:chgData name="Erin Prangley" userId="S::eprangley@nacdd.org::7f058b9a-f90a-4281-a8c6-5ba31926f190" providerId="AD" clId="Web-{88DB3566-2EF7-961F-7231-9D68D85F7B64}" dt="2021-10-27T19:19:30.709" v="881"/>
          <ac:spMkLst>
            <pc:docMk/>
            <pc:sldMk cId="3560557074" sldId="270"/>
            <ac:spMk id="34" creationId="{AAD0DBB9-1A4B-4391-81D4-CB19F9AB918A}"/>
          </ac:spMkLst>
        </pc:spChg>
        <pc:spChg chg="add del">
          <ac:chgData name="Erin Prangley" userId="S::eprangley@nacdd.org::7f058b9a-f90a-4281-a8c6-5ba31926f190" providerId="AD" clId="Web-{88DB3566-2EF7-961F-7231-9D68D85F7B64}" dt="2021-10-27T19:19:30.709" v="881"/>
          <ac:spMkLst>
            <pc:docMk/>
            <pc:sldMk cId="3560557074" sldId="270"/>
            <ac:spMk id="36" creationId="{063BBA22-50EA-4C4D-BE05-F1CE4E63AA56}"/>
          </ac:spMkLst>
        </pc:spChg>
        <pc:spChg chg="add del mod">
          <ac:chgData name="Erin Prangley" userId="S::eprangley@nacdd.org::7f058b9a-f90a-4281-a8c6-5ba31926f190" providerId="AD" clId="Web-{88DB3566-2EF7-961F-7231-9D68D85F7B64}" dt="2021-10-27T19:09:30.944" v="758"/>
          <ac:spMkLst>
            <pc:docMk/>
            <pc:sldMk cId="3560557074" sldId="270"/>
            <ac:spMk id="1717" creationId="{4BA4E11C-4CDF-4409-AB7C-225E0C044EFB}"/>
          </ac:spMkLst>
        </pc:spChg>
        <pc:graphicFrameChg chg="add del mod modGraphic">
          <ac:chgData name="Erin Prangley" userId="S::eprangley@nacdd.org::7f058b9a-f90a-4281-a8c6-5ba31926f190" providerId="AD" clId="Web-{88DB3566-2EF7-961F-7231-9D68D85F7B64}" dt="2021-10-27T19:09:53.116" v="760"/>
          <ac:graphicFrameMkLst>
            <pc:docMk/>
            <pc:sldMk cId="3560557074" sldId="270"/>
            <ac:graphicFrameMk id="4" creationId="{24F7433E-0C95-4552-83CA-65FC9CCFDAF0}"/>
          </ac:graphicFrameMkLst>
        </pc:graphicFrameChg>
        <pc:graphicFrameChg chg="add del mod modGraphic">
          <ac:chgData name="Erin Prangley" userId="S::eprangley@nacdd.org::7f058b9a-f90a-4281-a8c6-5ba31926f190" providerId="AD" clId="Web-{88DB3566-2EF7-961F-7231-9D68D85F7B64}" dt="2021-10-27T19:19:30.709" v="881"/>
          <ac:graphicFrameMkLst>
            <pc:docMk/>
            <pc:sldMk cId="3560557074" sldId="270"/>
            <ac:graphicFrameMk id="6" creationId="{7D8306F2-DE17-4262-BD36-B9DF28AFFC1E}"/>
          </ac:graphicFrameMkLst>
        </pc:graphicFrameChg>
        <pc:graphicFrameChg chg="add del mod modGraphic">
          <ac:chgData name="Erin Prangley" userId="S::eprangley@nacdd.org::7f058b9a-f90a-4281-a8c6-5ba31926f190" providerId="AD" clId="Web-{88DB3566-2EF7-961F-7231-9D68D85F7B64}" dt="2021-10-27T19:15:04.874" v="857"/>
          <ac:graphicFrameMkLst>
            <pc:docMk/>
            <pc:sldMk cId="3560557074" sldId="270"/>
            <ac:graphicFrameMk id="22" creationId="{1B53ACE5-8F9E-4231-BED8-69150BDBE62B}"/>
          </ac:graphicFrameMkLst>
        </pc:graphicFrameChg>
        <pc:graphicFrameChg chg="add del mod">
          <ac:chgData name="Erin Prangley" userId="S::eprangley@nacdd.org::7f058b9a-f90a-4281-a8c6-5ba31926f190" providerId="AD" clId="Web-{88DB3566-2EF7-961F-7231-9D68D85F7B64}" dt="2021-10-27T19:19:30.709" v="881"/>
          <ac:graphicFrameMkLst>
            <pc:docMk/>
            <pc:sldMk cId="3560557074" sldId="270"/>
            <ac:graphicFrameMk id="26" creationId="{2FB71A4B-A42E-45BE-9C1A-D9D0D0F7EA49}"/>
          </ac:graphicFrameMkLst>
        </pc:graphicFrameChg>
        <pc:picChg chg="add del mod">
          <ac:chgData name="Erin Prangley" userId="S::eprangley@nacdd.org::7f058b9a-f90a-4281-a8c6-5ba31926f190" providerId="AD" clId="Web-{88DB3566-2EF7-961F-7231-9D68D85F7B64}" dt="2021-10-27T19:15:21.390" v="858"/>
          <ac:picMkLst>
            <pc:docMk/>
            <pc:sldMk cId="3560557074" sldId="270"/>
            <ac:picMk id="7" creationId="{80113221-08C2-4E5E-B57C-DF32F6A04EB7}"/>
          </ac:picMkLst>
        </pc:picChg>
        <pc:cxnChg chg="add del">
          <ac:chgData name="Erin Prangley" userId="S::eprangley@nacdd.org::7f058b9a-f90a-4281-a8c6-5ba31926f190" providerId="AD" clId="Web-{88DB3566-2EF7-961F-7231-9D68D85F7B64}" dt="2021-10-27T19:10:50.555" v="764"/>
          <ac:cxnSpMkLst>
            <pc:docMk/>
            <pc:sldMk cId="3560557074" sldId="270"/>
            <ac:cxnSpMk id="11" creationId="{A7F400EE-A8A5-48AF-B4D6-291B52C6F0B0}"/>
          </ac:cxnSpMkLst>
        </pc:cxnChg>
        <pc:cxnChg chg="add del">
          <ac:chgData name="Erin Prangley" userId="S::eprangley@nacdd.org::7f058b9a-f90a-4281-a8c6-5ba31926f190" providerId="AD" clId="Web-{88DB3566-2EF7-961F-7231-9D68D85F7B64}" dt="2021-10-27T19:11:31.103" v="770"/>
          <ac:cxnSpMkLst>
            <pc:docMk/>
            <pc:sldMk cId="3560557074" sldId="270"/>
            <ac:cxnSpMk id="16" creationId="{A7F400EE-A8A5-48AF-B4D6-291B52C6F0B0}"/>
          </ac:cxnSpMkLst>
        </pc:cxnChg>
        <pc:cxnChg chg="add del">
          <ac:chgData name="Erin Prangley" userId="S::eprangley@nacdd.org::7f058b9a-f90a-4281-a8c6-5ba31926f190" providerId="AD" clId="Web-{88DB3566-2EF7-961F-7231-9D68D85F7B64}" dt="2021-10-27T19:17:01.783" v="871"/>
          <ac:cxnSpMkLst>
            <pc:docMk/>
            <pc:sldMk cId="3560557074" sldId="270"/>
            <ac:cxnSpMk id="19" creationId="{A7F400EE-A8A5-48AF-B4D6-291B52C6F0B0}"/>
          </ac:cxnSpMkLst>
        </pc:cxnChg>
        <pc:cxnChg chg="add del">
          <ac:chgData name="Erin Prangley" userId="S::eprangley@nacdd.org::7f058b9a-f90a-4281-a8c6-5ba31926f190" providerId="AD" clId="Web-{88DB3566-2EF7-961F-7231-9D68D85F7B64}" dt="2021-10-27T19:11:23.618" v="767"/>
          <ac:cxnSpMkLst>
            <pc:docMk/>
            <pc:sldMk cId="3560557074" sldId="270"/>
            <ac:cxnSpMk id="21" creationId="{A7F400EE-A8A5-48AF-B4D6-291B52C6F0B0}"/>
          </ac:cxnSpMkLst>
        </pc:cxnChg>
        <pc:cxnChg chg="add del">
          <ac:chgData name="Erin Prangley" userId="S::eprangley@nacdd.org::7f058b9a-f90a-4281-a8c6-5ba31926f190" providerId="AD" clId="Web-{88DB3566-2EF7-961F-7231-9D68D85F7B64}" dt="2021-10-27T19:11:31.025" v="769"/>
          <ac:cxnSpMkLst>
            <pc:docMk/>
            <pc:sldMk cId="3560557074" sldId="270"/>
            <ac:cxnSpMk id="23" creationId="{67182200-4859-4C8D-BCBB-55B245C28BA3}"/>
          </ac:cxnSpMkLst>
        </pc:cxnChg>
      </pc:sldChg>
      <pc:sldChg chg="del">
        <pc:chgData name="Erin Prangley" userId="S::eprangley@nacdd.org::7f058b9a-f90a-4281-a8c6-5ba31926f190" providerId="AD" clId="Web-{88DB3566-2EF7-961F-7231-9D68D85F7B64}" dt="2021-10-27T18:43:27.996" v="357"/>
        <pc:sldMkLst>
          <pc:docMk/>
          <pc:sldMk cId="799383957" sldId="271"/>
        </pc:sldMkLst>
      </pc:sldChg>
      <pc:sldChg chg="del">
        <pc:chgData name="Erin Prangley" userId="S::eprangley@nacdd.org::7f058b9a-f90a-4281-a8c6-5ba31926f190" providerId="AD" clId="Web-{88DB3566-2EF7-961F-7231-9D68D85F7B64}" dt="2021-10-27T18:43:29.950" v="358"/>
        <pc:sldMkLst>
          <pc:docMk/>
          <pc:sldMk cId="4039255361" sldId="272"/>
        </pc:sldMkLst>
      </pc:sldChg>
      <pc:sldChg chg="del">
        <pc:chgData name="Erin Prangley" userId="S::eprangley@nacdd.org::7f058b9a-f90a-4281-a8c6-5ba31926f190" providerId="AD" clId="Web-{88DB3566-2EF7-961F-7231-9D68D85F7B64}" dt="2021-10-27T18:43:22.074" v="356"/>
        <pc:sldMkLst>
          <pc:docMk/>
          <pc:sldMk cId="3369912332" sldId="274"/>
        </pc:sldMkLst>
      </pc:sldChg>
      <pc:sldChg chg="del">
        <pc:chgData name="Erin Prangley" userId="S::eprangley@nacdd.org::7f058b9a-f90a-4281-a8c6-5ba31926f190" providerId="AD" clId="Web-{88DB3566-2EF7-961F-7231-9D68D85F7B64}" dt="2021-10-27T18:43:20.840" v="355"/>
        <pc:sldMkLst>
          <pc:docMk/>
          <pc:sldMk cId="1078477082" sldId="275"/>
        </pc:sldMkLst>
      </pc:sldChg>
      <pc:sldChg chg="del">
        <pc:chgData name="Erin Prangley" userId="S::eprangley@nacdd.org::7f058b9a-f90a-4281-a8c6-5ba31926f190" providerId="AD" clId="Web-{88DB3566-2EF7-961F-7231-9D68D85F7B64}" dt="2021-10-27T18:43:18.903" v="354"/>
        <pc:sldMkLst>
          <pc:docMk/>
          <pc:sldMk cId="2496281094" sldId="276"/>
        </pc:sldMkLst>
      </pc:sldChg>
      <pc:sldChg chg="del">
        <pc:chgData name="Erin Prangley" userId="S::eprangley@nacdd.org::7f058b9a-f90a-4281-a8c6-5ba31926f190" providerId="AD" clId="Web-{88DB3566-2EF7-961F-7231-9D68D85F7B64}" dt="2021-10-27T18:43:13.480" v="353"/>
        <pc:sldMkLst>
          <pc:docMk/>
          <pc:sldMk cId="3132242641" sldId="277"/>
        </pc:sldMkLst>
      </pc:sldChg>
    </pc:docChg>
  </pc:docChgLst>
  <pc:docChgLst>
    <pc:chgData name="Erin Prangley" userId="S::eprangley@nacdd.org::7f058b9a-f90a-4281-a8c6-5ba31926f190" providerId="AD" clId="Web-{9320CD58-C54F-378E-2F68-9E1FC56B61AE}"/>
    <pc:docChg chg="addSld modSld">
      <pc:chgData name="Erin Prangley" userId="S::eprangley@nacdd.org::7f058b9a-f90a-4281-a8c6-5ba31926f190" providerId="AD" clId="Web-{9320CD58-C54F-378E-2F68-9E1FC56B61AE}" dt="2021-10-27T19:49:08.501" v="411" actId="20577"/>
      <pc:docMkLst>
        <pc:docMk/>
      </pc:docMkLst>
      <pc:sldChg chg="addSp delSp modSp new mod setBg">
        <pc:chgData name="Erin Prangley" userId="S::eprangley@nacdd.org::7f058b9a-f90a-4281-a8c6-5ba31926f190" providerId="AD" clId="Web-{9320CD58-C54F-378E-2F68-9E1FC56B61AE}" dt="2021-10-27T19:33:46.172" v="31" actId="20577"/>
        <pc:sldMkLst>
          <pc:docMk/>
          <pc:sldMk cId="1465066753" sldId="271"/>
        </pc:sldMkLst>
        <pc:spChg chg="mod">
          <ac:chgData name="Erin Prangley" userId="S::eprangley@nacdd.org::7f058b9a-f90a-4281-a8c6-5ba31926f190" providerId="AD" clId="Web-{9320CD58-C54F-378E-2F68-9E1FC56B61AE}" dt="2021-10-27T19:33:19.921" v="26" actId="20577"/>
          <ac:spMkLst>
            <pc:docMk/>
            <pc:sldMk cId="1465066753" sldId="271"/>
            <ac:spMk id="2" creationId="{9964F218-BDB6-4484-8648-0CEF40DAAAE0}"/>
          </ac:spMkLst>
        </pc:spChg>
        <pc:spChg chg="del">
          <ac:chgData name="Erin Prangley" userId="S::eprangley@nacdd.org::7f058b9a-f90a-4281-a8c6-5ba31926f190" providerId="AD" clId="Web-{9320CD58-C54F-378E-2F68-9E1FC56B61AE}" dt="2021-10-27T19:31:34.716" v="1"/>
          <ac:spMkLst>
            <pc:docMk/>
            <pc:sldMk cId="1465066753" sldId="271"/>
            <ac:spMk id="3" creationId="{141BBF4E-35DA-410C-9E50-F706D388D639}"/>
          </ac:spMkLst>
        </pc:spChg>
        <pc:spChg chg="add mod">
          <ac:chgData name="Erin Prangley" userId="S::eprangley@nacdd.org::7f058b9a-f90a-4281-a8c6-5ba31926f190" providerId="AD" clId="Web-{9320CD58-C54F-378E-2F68-9E1FC56B61AE}" dt="2021-10-27T19:33:46.172" v="31" actId="20577"/>
          <ac:spMkLst>
            <pc:docMk/>
            <pc:sldMk cId="1465066753" sldId="271"/>
            <ac:spMk id="8" creationId="{D4D6CC08-F33D-4425-9009-D0AA40B0EA9D}"/>
          </ac:spMkLst>
        </pc:spChg>
        <pc:spChg chg="add">
          <ac:chgData name="Erin Prangley" userId="S::eprangley@nacdd.org::7f058b9a-f90a-4281-a8c6-5ba31926f190" providerId="AD" clId="Web-{9320CD58-C54F-378E-2F68-9E1FC56B61AE}" dt="2021-10-27T19:32:26.467" v="21"/>
          <ac:spMkLst>
            <pc:docMk/>
            <pc:sldMk cId="1465066753" sldId="271"/>
            <ac:spMk id="11" creationId="{FF9B822F-893E-44C8-963C-64F50ACECBB2}"/>
          </ac:spMkLst>
        </pc:spChg>
        <pc:spChg chg="add">
          <ac:chgData name="Erin Prangley" userId="S::eprangley@nacdd.org::7f058b9a-f90a-4281-a8c6-5ba31926f190" providerId="AD" clId="Web-{9320CD58-C54F-378E-2F68-9E1FC56B61AE}" dt="2021-10-27T19:32:26.467" v="21"/>
          <ac:spMkLst>
            <pc:docMk/>
            <pc:sldMk cId="1465066753" sldId="271"/>
            <ac:spMk id="13" creationId="{EBF87945-A001-489F-9D9B-7D9435F0B9CA}"/>
          </ac:spMkLst>
        </pc:spChg>
        <pc:picChg chg="add mod ord">
          <ac:chgData name="Erin Prangley" userId="S::eprangley@nacdd.org::7f058b9a-f90a-4281-a8c6-5ba31926f190" providerId="AD" clId="Web-{9320CD58-C54F-378E-2F68-9E1FC56B61AE}" dt="2021-10-27T19:32:26.467" v="21"/>
          <ac:picMkLst>
            <pc:docMk/>
            <pc:sldMk cId="1465066753" sldId="271"/>
            <ac:picMk id="4" creationId="{D271DF2F-6607-43A9-8C11-9C7D5940C339}"/>
          </ac:picMkLst>
        </pc:picChg>
      </pc:sldChg>
      <pc:sldChg chg="addSp delSp modSp add replId">
        <pc:chgData name="Erin Prangley" userId="S::eprangley@nacdd.org::7f058b9a-f90a-4281-a8c6-5ba31926f190" providerId="AD" clId="Web-{9320CD58-C54F-378E-2F68-9E1FC56B61AE}" dt="2021-10-27T19:49:08.501" v="411" actId="20577"/>
        <pc:sldMkLst>
          <pc:docMk/>
          <pc:sldMk cId="225621742" sldId="272"/>
        </pc:sldMkLst>
        <pc:spChg chg="mod">
          <ac:chgData name="Erin Prangley" userId="S::eprangley@nacdd.org::7f058b9a-f90a-4281-a8c6-5ba31926f190" providerId="AD" clId="Web-{9320CD58-C54F-378E-2F68-9E1FC56B61AE}" dt="2021-10-27T19:48:47.095" v="383" actId="20577"/>
          <ac:spMkLst>
            <pc:docMk/>
            <pc:sldMk cId="225621742" sldId="272"/>
            <ac:spMk id="2" creationId="{9964F218-BDB6-4484-8648-0CEF40DAAAE0}"/>
          </ac:spMkLst>
        </pc:spChg>
        <pc:spChg chg="add del mod">
          <ac:chgData name="Erin Prangley" userId="S::eprangley@nacdd.org::7f058b9a-f90a-4281-a8c6-5ba31926f190" providerId="AD" clId="Web-{9320CD58-C54F-378E-2F68-9E1FC56B61AE}" dt="2021-10-27T19:34:17.141" v="36"/>
          <ac:spMkLst>
            <pc:docMk/>
            <pc:sldMk cId="225621742" sldId="272"/>
            <ac:spMk id="5" creationId="{4901BA6C-71C6-4E1E-834C-9606EC2FACA3}"/>
          </ac:spMkLst>
        </pc:spChg>
        <pc:spChg chg="del mod">
          <ac:chgData name="Erin Prangley" userId="S::eprangley@nacdd.org::7f058b9a-f90a-4281-a8c6-5ba31926f190" providerId="AD" clId="Web-{9320CD58-C54F-378E-2F68-9E1FC56B61AE}" dt="2021-10-27T19:34:09.860" v="35"/>
          <ac:spMkLst>
            <pc:docMk/>
            <pc:sldMk cId="225621742" sldId="272"/>
            <ac:spMk id="8" creationId="{D4D6CC08-F33D-4425-9009-D0AA40B0EA9D}"/>
          </ac:spMkLst>
        </pc:spChg>
        <pc:spChg chg="add mod">
          <ac:chgData name="Erin Prangley" userId="S::eprangley@nacdd.org::7f058b9a-f90a-4281-a8c6-5ba31926f190" providerId="AD" clId="Web-{9320CD58-C54F-378E-2F68-9E1FC56B61AE}" dt="2021-10-27T19:46:45.077" v="274" actId="20577"/>
          <ac:spMkLst>
            <pc:docMk/>
            <pc:sldMk cId="225621742" sldId="272"/>
            <ac:spMk id="25" creationId="{32DD3857-C00A-43C5-B0E0-70A9D4697CA7}"/>
          </ac:spMkLst>
        </pc:spChg>
        <pc:spChg chg="add mod">
          <ac:chgData name="Erin Prangley" userId="S::eprangley@nacdd.org::7f058b9a-f90a-4281-a8c6-5ba31926f190" providerId="AD" clId="Web-{9320CD58-C54F-378E-2F68-9E1FC56B61AE}" dt="2021-10-27T19:47:15.187" v="322" actId="20577"/>
          <ac:spMkLst>
            <pc:docMk/>
            <pc:sldMk cId="225621742" sldId="272"/>
            <ac:spMk id="26" creationId="{348A3FE5-9B0C-4A0D-B1FE-FFD0E54041A2}"/>
          </ac:spMkLst>
        </pc:spChg>
        <pc:spChg chg="add mod">
          <ac:chgData name="Erin Prangley" userId="S::eprangley@nacdd.org::7f058b9a-f90a-4281-a8c6-5ba31926f190" providerId="AD" clId="Web-{9320CD58-C54F-378E-2F68-9E1FC56B61AE}" dt="2021-10-27T19:49:08.501" v="411" actId="20577"/>
          <ac:spMkLst>
            <pc:docMk/>
            <pc:sldMk cId="225621742" sldId="272"/>
            <ac:spMk id="27" creationId="{AA174F5D-B71E-49B9-8868-5F3220C5AD11}"/>
          </ac:spMkLst>
        </pc:spChg>
        <pc:picChg chg="del">
          <ac:chgData name="Erin Prangley" userId="S::eprangley@nacdd.org::7f058b9a-f90a-4281-a8c6-5ba31926f190" providerId="AD" clId="Web-{9320CD58-C54F-378E-2F68-9E1FC56B61AE}" dt="2021-10-27T19:34:03.532" v="33"/>
          <ac:picMkLst>
            <pc:docMk/>
            <pc:sldMk cId="225621742" sldId="272"/>
            <ac:picMk id="4" creationId="{D271DF2F-6607-43A9-8C11-9C7D5940C339}"/>
          </ac:picMkLst>
        </pc:picChg>
        <pc:picChg chg="add mod">
          <ac:chgData name="Erin Prangley" userId="S::eprangley@nacdd.org::7f058b9a-f90a-4281-a8c6-5ba31926f190" providerId="AD" clId="Web-{9320CD58-C54F-378E-2F68-9E1FC56B61AE}" dt="2021-10-27T19:35:36.252" v="38" actId="1076"/>
          <ac:picMkLst>
            <pc:docMk/>
            <pc:sldMk cId="225621742" sldId="272"/>
            <ac:picMk id="6" creationId="{2C0B2E83-63E4-42B2-A15E-0887A1669CB2}"/>
          </ac:picMkLst>
        </pc:picChg>
        <pc:picChg chg="add del mod">
          <ac:chgData name="Erin Prangley" userId="S::eprangley@nacdd.org::7f058b9a-f90a-4281-a8c6-5ba31926f190" providerId="AD" clId="Web-{9320CD58-C54F-378E-2F68-9E1FC56B61AE}" dt="2021-10-27T19:37:00.597" v="41"/>
          <ac:picMkLst>
            <pc:docMk/>
            <pc:sldMk cId="225621742" sldId="272"/>
            <ac:picMk id="7" creationId="{8725AEC9-CC7E-47ED-8B7B-9EA0B501177E}"/>
          </ac:picMkLst>
        </pc:picChg>
        <pc:picChg chg="add del mod">
          <ac:chgData name="Erin Prangley" userId="S::eprangley@nacdd.org::7f058b9a-f90a-4281-a8c6-5ba31926f190" providerId="AD" clId="Web-{9320CD58-C54F-378E-2F68-9E1FC56B61AE}" dt="2021-10-27T19:37:31.348" v="44"/>
          <ac:picMkLst>
            <pc:docMk/>
            <pc:sldMk cId="225621742" sldId="272"/>
            <ac:picMk id="9" creationId="{1AA67000-F8B4-4758-8364-E6D188E80828}"/>
          </ac:picMkLst>
        </pc:picChg>
        <pc:picChg chg="add mod">
          <ac:chgData name="Erin Prangley" userId="S::eprangley@nacdd.org::7f058b9a-f90a-4281-a8c6-5ba31926f190" providerId="AD" clId="Web-{9320CD58-C54F-378E-2F68-9E1FC56B61AE}" dt="2021-10-27T19:44:46.528" v="124" actId="1076"/>
          <ac:picMkLst>
            <pc:docMk/>
            <pc:sldMk cId="225621742" sldId="272"/>
            <ac:picMk id="10" creationId="{3961E359-5592-41B7-AEB1-BD4EAB8197B0}"/>
          </ac:picMkLst>
        </pc:picChg>
        <pc:picChg chg="add mod">
          <ac:chgData name="Erin Prangley" userId="S::eprangley@nacdd.org::7f058b9a-f90a-4281-a8c6-5ba31926f190" providerId="AD" clId="Web-{9320CD58-C54F-378E-2F68-9E1FC56B61AE}" dt="2021-10-27T19:44:42.903" v="123" actId="1076"/>
          <ac:picMkLst>
            <pc:docMk/>
            <pc:sldMk cId="225621742" sldId="272"/>
            <ac:picMk id="12" creationId="{E75B69B9-FAD9-4FD0-9249-5AABDDD1DC6B}"/>
          </ac:picMkLst>
        </pc:picChg>
        <pc:picChg chg="add del mod">
          <ac:chgData name="Erin Prangley" userId="S::eprangley@nacdd.org::7f058b9a-f90a-4281-a8c6-5ba31926f190" providerId="AD" clId="Web-{9320CD58-C54F-378E-2F68-9E1FC56B61AE}" dt="2021-10-27T19:40:45.586" v="56"/>
          <ac:picMkLst>
            <pc:docMk/>
            <pc:sldMk cId="225621742" sldId="272"/>
            <ac:picMk id="18" creationId="{254D172C-D499-4693-919B-ACBB072D993E}"/>
          </ac:picMkLst>
        </pc:picChg>
        <pc:picChg chg="add mod">
          <ac:chgData name="Erin Prangley" userId="S::eprangley@nacdd.org::7f058b9a-f90a-4281-a8c6-5ba31926f190" providerId="AD" clId="Web-{9320CD58-C54F-378E-2F68-9E1FC56B61AE}" dt="2021-10-27T19:43:04.698" v="64" actId="1076"/>
          <ac:picMkLst>
            <pc:docMk/>
            <pc:sldMk cId="225621742" sldId="272"/>
            <ac:picMk id="22" creationId="{25E6BE1C-0355-49A4-85BF-03C163D6FE4D}"/>
          </ac:picMkLst>
        </pc:picChg>
        <pc:inkChg chg="add mod">
          <ac:chgData name="Erin Prangley" userId="S::eprangley@nacdd.org::7f058b9a-f90a-4281-a8c6-5ba31926f190" providerId="AD" clId="Web-{9320CD58-C54F-378E-2F68-9E1FC56B61AE}" dt="2021-10-27T19:43:15.385" v="66" actId="1076"/>
          <ac:inkMkLst>
            <pc:docMk/>
            <pc:sldMk cId="225621742" sldId="272"/>
            <ac:inkMk id="14" creationId="{FF87C7A3-50E0-4DA0-A086-792917AD328D}"/>
          </ac:inkMkLst>
        </pc:inkChg>
        <pc:inkChg chg="add mod">
          <ac:chgData name="Erin Prangley" userId="S::eprangley@nacdd.org::7f058b9a-f90a-4281-a8c6-5ba31926f190" providerId="AD" clId="Web-{9320CD58-C54F-378E-2F68-9E1FC56B61AE}" dt="2021-10-27T19:43:20.151" v="67" actId="1076"/>
          <ac:inkMkLst>
            <pc:docMk/>
            <pc:sldMk cId="225621742" sldId="272"/>
            <ac:inkMk id="15" creationId="{16196153-D73B-442E-8AB2-00800B9E2DBE}"/>
          </ac:inkMkLst>
        </pc:inkChg>
        <pc:inkChg chg="add">
          <ac:chgData name="Erin Prangley" userId="S::eprangley@nacdd.org::7f058b9a-f90a-4281-a8c6-5ba31926f190" providerId="AD" clId="Web-{9320CD58-C54F-378E-2F68-9E1FC56B61AE}" dt="2021-10-27T19:40:37.898" v="51"/>
          <ac:inkMkLst>
            <pc:docMk/>
            <pc:sldMk cId="225621742" sldId="272"/>
            <ac:inkMk id="16" creationId="{957F7B89-AF35-4386-A8F6-E311661E49FA}"/>
          </ac:inkMkLst>
        </pc:inkChg>
        <pc:inkChg chg="add">
          <ac:chgData name="Erin Prangley" userId="S::eprangley@nacdd.org::7f058b9a-f90a-4281-a8c6-5ba31926f190" providerId="AD" clId="Web-{9320CD58-C54F-378E-2F68-9E1FC56B61AE}" dt="2021-10-27T19:40:38.523" v="52"/>
          <ac:inkMkLst>
            <pc:docMk/>
            <pc:sldMk cId="225621742" sldId="272"/>
            <ac:inkMk id="17" creationId="{3BA2A4DC-3452-4370-A24F-B5401EEF1FEE}"/>
          </ac:inkMkLst>
        </pc:inkChg>
        <pc:inkChg chg="add del">
          <ac:chgData name="Erin Prangley" userId="S::eprangley@nacdd.org::7f058b9a-f90a-4281-a8c6-5ba31926f190" providerId="AD" clId="Web-{9320CD58-C54F-378E-2F68-9E1FC56B61AE}" dt="2021-10-27T19:40:44.695" v="55"/>
          <ac:inkMkLst>
            <pc:docMk/>
            <pc:sldMk cId="225621742" sldId="272"/>
            <ac:inkMk id="19" creationId="{F9C5C465-50A0-4F45-9087-B40D4324D200}"/>
          </ac:inkMkLst>
        </pc:inkChg>
        <pc:inkChg chg="add">
          <ac:chgData name="Erin Prangley" userId="S::eprangley@nacdd.org::7f058b9a-f90a-4281-a8c6-5ba31926f190" providerId="AD" clId="Web-{9320CD58-C54F-378E-2F68-9E1FC56B61AE}" dt="2021-10-27T19:42:17.947" v="57"/>
          <ac:inkMkLst>
            <pc:docMk/>
            <pc:sldMk cId="225621742" sldId="272"/>
            <ac:inkMk id="20" creationId="{0EC363D5-5A15-414D-9F53-09F3018CE0BF}"/>
          </ac:inkMkLst>
        </pc:inkChg>
        <pc:inkChg chg="add">
          <ac:chgData name="Erin Prangley" userId="S::eprangley@nacdd.org::7f058b9a-f90a-4281-a8c6-5ba31926f190" providerId="AD" clId="Web-{9320CD58-C54F-378E-2F68-9E1FC56B61AE}" dt="2021-10-27T19:42:18.713" v="58"/>
          <ac:inkMkLst>
            <pc:docMk/>
            <pc:sldMk cId="225621742" sldId="272"/>
            <ac:inkMk id="21" creationId="{A53FBF6F-6BBB-4AAB-BB8A-C9F7833D6842}"/>
          </ac:inkMkLst>
        </pc:inkChg>
        <pc:inkChg chg="add del">
          <ac:chgData name="Erin Prangley" userId="S::eprangley@nacdd.org::7f058b9a-f90a-4281-a8c6-5ba31926f190" providerId="AD" clId="Web-{9320CD58-C54F-378E-2F68-9E1FC56B61AE}" dt="2021-10-27T19:42:25.322" v="61"/>
          <ac:inkMkLst>
            <pc:docMk/>
            <pc:sldMk cId="225621742" sldId="272"/>
            <ac:inkMk id="23" creationId="{9F1A49E8-7D0B-4B9D-B9ED-3D049A3853CE}"/>
          </ac:inkMkLst>
        </pc:inkChg>
        <pc:inkChg chg="add del">
          <ac:chgData name="Erin Prangley" userId="S::eprangley@nacdd.org::7f058b9a-f90a-4281-a8c6-5ba31926f190" providerId="AD" clId="Web-{9320CD58-C54F-378E-2F68-9E1FC56B61AE}" dt="2021-10-27T19:42:33.572" v="63"/>
          <ac:inkMkLst>
            <pc:docMk/>
            <pc:sldMk cId="225621742" sldId="272"/>
            <ac:inkMk id="24" creationId="{25554F46-1B40-49FE-BC41-53CBB4EDCF6B}"/>
          </ac:inkMkLst>
        </pc:ink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CB0365-B8F2-456D-9D95-61CD231B9B80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Infrastructure</a:t>
          </a:r>
          <a:r>
            <a:rPr lang="en-US" dirty="0"/>
            <a:t> (BIF</a:t>
          </a:r>
          <a:r>
            <a:rPr lang="en-US" dirty="0">
              <a:latin typeface="Calibri Light" panose="020F0302020204030204"/>
            </a:rPr>
            <a:t>). </a:t>
          </a:r>
        </a:p>
      </dgm:t>
    </dgm:pt>
    <dgm:pt modelId="{E327CB82-C903-4B41-A6D0-5017BDB18C56}" type="parTrans" cxnId="{1912D31A-310C-4060-B7CE-5433DAEA367D}">
      <dgm:prSet/>
      <dgm:spPr/>
      <dgm:t>
        <a:bodyPr/>
        <a:lstStyle/>
        <a:p>
          <a:endParaRPr lang="en-US"/>
        </a:p>
      </dgm:t>
    </dgm:pt>
    <dgm:pt modelId="{8D399B34-F2C9-4B3D-B11A-7171B6C3666F}" type="sibTrans" cxnId="{1912D31A-310C-4060-B7CE-5433DAEA367D}">
      <dgm:prSet/>
      <dgm:spPr/>
      <dgm:t>
        <a:bodyPr/>
        <a:lstStyle/>
        <a:p>
          <a:endParaRPr lang="en-US"/>
        </a:p>
      </dgm:t>
    </dgm:pt>
    <dgm:pt modelId="{0B3779CC-70B1-4B6E-8BD5-AAF8F7F67CC7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Reconciliation (Build</a:t>
          </a:r>
          <a:r>
            <a:rPr lang="en-US" dirty="0"/>
            <a:t> Back Better</a:t>
          </a:r>
          <a:r>
            <a:rPr lang="en-US" dirty="0">
              <a:latin typeface="Calibri Light" panose="020F0302020204030204"/>
            </a:rPr>
            <a:t>). </a:t>
          </a:r>
        </a:p>
      </dgm:t>
    </dgm:pt>
    <dgm:pt modelId="{7211F451-D523-40EE-B8A1-F807FCF38F88}" type="parTrans" cxnId="{DA31B675-A6C3-498B-B057-05ABEC11B507}">
      <dgm:prSet/>
      <dgm:spPr/>
      <dgm:t>
        <a:bodyPr/>
        <a:lstStyle/>
        <a:p>
          <a:endParaRPr lang="en-US"/>
        </a:p>
      </dgm:t>
    </dgm:pt>
    <dgm:pt modelId="{3BCAC833-6064-44AE-A793-03E4A91DD5DF}" type="sibTrans" cxnId="{DA31B675-A6C3-498B-B057-05ABEC11B507}">
      <dgm:prSet/>
      <dgm:spPr/>
      <dgm:t>
        <a:bodyPr/>
        <a:lstStyle/>
        <a:p>
          <a:endParaRPr lang="en-US"/>
        </a:p>
      </dgm:t>
    </dgm:pt>
    <dgm:pt modelId="{5B9A8592-B993-4656-93B0-86C0C1C3CF88}">
      <dgm:prSet/>
      <dgm:spPr/>
      <dgm:t>
        <a:bodyPr/>
        <a:lstStyle/>
        <a:p>
          <a:pPr rtl="0"/>
          <a:r>
            <a:rPr lang="en-US" dirty="0"/>
            <a:t>Continuing Resolution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1C1D7BCB-1089-4C50-A15E-206DE2AA80E8}" type="parTrans" cxnId="{58802C5A-FD45-44DB-91F7-F0FFD6251C69}">
      <dgm:prSet/>
      <dgm:spPr/>
      <dgm:t>
        <a:bodyPr/>
        <a:lstStyle/>
        <a:p>
          <a:endParaRPr lang="en-US"/>
        </a:p>
      </dgm:t>
    </dgm:pt>
    <dgm:pt modelId="{D2B36F4D-8814-4828-847A-FB275C1744F9}" type="sibTrans" cxnId="{58802C5A-FD45-44DB-91F7-F0FFD6251C69}">
      <dgm:prSet/>
      <dgm:spPr/>
      <dgm:t>
        <a:bodyPr/>
        <a:lstStyle/>
        <a:p>
          <a:endParaRPr lang="en-US"/>
        </a:p>
      </dgm:t>
    </dgm:pt>
    <dgm:pt modelId="{ABD21FFC-0FC2-459C-8F99-870FE53442D4}">
      <dgm:prSet/>
      <dgm:spPr/>
      <dgm:t>
        <a:bodyPr/>
        <a:lstStyle/>
        <a:p>
          <a:pPr rtl="0"/>
          <a:r>
            <a:rPr lang="en-US" dirty="0"/>
            <a:t>Debt Ceiling</a:t>
          </a:r>
          <a:endParaRPr lang="en-US" dirty="0">
            <a:solidFill>
              <a:srgbClr val="010000"/>
            </a:solidFill>
            <a:latin typeface="Calibri Light" panose="020F0302020204030204"/>
          </a:endParaRPr>
        </a:p>
      </dgm:t>
    </dgm:pt>
    <dgm:pt modelId="{20908555-D645-44F6-AA6B-B388E6D1A324}" type="parTrans" cxnId="{970FEA02-FF5C-42A9-BA07-B6E2D89FA36B}">
      <dgm:prSet/>
      <dgm:spPr/>
      <dgm:t>
        <a:bodyPr/>
        <a:lstStyle/>
        <a:p>
          <a:endParaRPr lang="en-US"/>
        </a:p>
      </dgm:t>
    </dgm:pt>
    <dgm:pt modelId="{25D731EF-96BF-430E-812A-27EB997AB598}" type="sibTrans" cxnId="{970FEA02-FF5C-42A9-BA07-B6E2D89FA36B}">
      <dgm:prSet/>
      <dgm:spPr/>
      <dgm:t>
        <a:bodyPr/>
        <a:lstStyle/>
        <a:p>
          <a:endParaRPr lang="en-US"/>
        </a:p>
      </dgm:t>
    </dgm:pt>
    <dgm:pt modelId="{ACB64AC9-E144-4684-A865-7008EC23E3A5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Summary at https://bit.ly/3BjbMfo</a:t>
          </a:r>
          <a:endParaRPr lang="en-US" dirty="0"/>
        </a:p>
      </dgm:t>
    </dgm:pt>
    <dgm:pt modelId="{5F782B58-9F2C-41A8-A189-0781961DE006}" type="parTrans" cxnId="{5E203D3C-8A11-44E1-9D66-589F6790C34B}">
      <dgm:prSet/>
      <dgm:spPr/>
    </dgm:pt>
    <dgm:pt modelId="{2953DEED-E21E-4F6A-BDD0-F0FC3601C04E}" type="sibTrans" cxnId="{5E203D3C-8A11-44E1-9D66-589F6790C34B}">
      <dgm:prSet/>
      <dgm:spPr/>
    </dgm:pt>
    <dgm:pt modelId="{851E1C4E-F892-43FC-A1E8-933C0017D5E2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2nd Deadline: December or Early January.</a:t>
          </a:r>
        </a:p>
      </dgm:t>
    </dgm:pt>
    <dgm:pt modelId="{1FFFB6DA-1212-46AA-A040-3EFF65BB8670}" type="parTrans" cxnId="{C015630B-297E-4F20-95CB-84BAA2D48CA5}">
      <dgm:prSet/>
      <dgm:spPr/>
    </dgm:pt>
    <dgm:pt modelId="{C80C9070-74A8-470D-9BF3-89A824312DD2}" type="sibTrans" cxnId="{C015630B-297E-4F20-95CB-84BAA2D48CA5}">
      <dgm:prSet/>
      <dgm:spPr/>
    </dgm:pt>
    <dgm:pt modelId="{0E313B45-8D11-4606-AE1D-94D6B47EA2B0}">
      <dgm:prSet phldr="0"/>
      <dgm:spPr/>
      <dgm:t>
        <a:bodyPr/>
        <a:lstStyle/>
        <a:p>
          <a:pPr algn="l" rtl="0"/>
          <a:r>
            <a:rPr lang="en-US" dirty="0">
              <a:latin typeface="Calibri Light" panose="020F0302020204030204"/>
            </a:rPr>
            <a:t>2nd Deadline: December 3</a:t>
          </a:r>
        </a:p>
      </dgm:t>
    </dgm:pt>
    <dgm:pt modelId="{F7542509-375E-4BE1-948E-A3393F2F5B68}" type="parTrans" cxnId="{94ECE66F-5FDC-4B55-9632-493BBF8ECBC3}">
      <dgm:prSet/>
      <dgm:spPr/>
    </dgm:pt>
    <dgm:pt modelId="{85DF3FE8-0188-455A-9E2E-AB1CF38A444C}" type="sibTrans" cxnId="{94ECE66F-5FDC-4B55-9632-493BBF8ECBC3}">
      <dgm:prSet/>
      <dgm:spPr/>
    </dgm:pt>
    <dgm:pt modelId="{A0314BB5-6900-4573-9BA6-4C826E758F7A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No vote this week.</a:t>
          </a:r>
        </a:p>
      </dgm:t>
    </dgm:pt>
    <dgm:pt modelId="{5E626E58-32A8-4FD3-92F2-1EF3A6495B86}" type="parTrans" cxnId="{D86701B8-989C-46F7-89E9-D7D785D0B4E4}">
      <dgm:prSet/>
      <dgm:spPr/>
    </dgm:pt>
    <dgm:pt modelId="{543456AA-BC9E-4374-91A2-68A1E456D44C}" type="sibTrans" cxnId="{D86701B8-989C-46F7-89E9-D7D785D0B4E4}">
      <dgm:prSet/>
      <dgm:spPr/>
    </dgm:pt>
    <dgm:pt modelId="{78627F04-6ED3-47DE-94C6-7DAB43545125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Possible $1.7T deal could be announced.</a:t>
          </a:r>
        </a:p>
      </dgm:t>
    </dgm:pt>
    <dgm:pt modelId="{0DB6B672-D00B-49CB-947F-93830628C107}" type="parTrans" cxnId="{B0FD4BEB-7E56-4A88-A78E-AF5ADDEBC23B}">
      <dgm:prSet/>
      <dgm:spPr/>
    </dgm:pt>
    <dgm:pt modelId="{26E38A7A-BDB5-413B-B1A5-F518FBDD4A3A}" type="sibTrans" cxnId="{B0FD4BEB-7E56-4A88-A78E-AF5ADDEBC23B}">
      <dgm:prSet/>
      <dgm:spPr/>
    </dgm:pt>
    <dgm:pt modelId="{AD660A61-1061-42F9-BEF1-810BD51DBEFF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HCBS still included but drastically cut.</a:t>
          </a:r>
        </a:p>
      </dgm:t>
    </dgm:pt>
    <dgm:pt modelId="{76C2B67E-789F-49C7-930E-DB79099A2063}" type="parTrans" cxnId="{7DC4990F-D737-4C1B-93F4-DEAD9108336C}">
      <dgm:prSet/>
      <dgm:spPr/>
    </dgm:pt>
    <dgm:pt modelId="{F5BF5716-DD29-4F63-AFEE-427050428895}" type="sibTrans" cxnId="{7DC4990F-D737-4C1B-93F4-DEAD9108336C}">
      <dgm:prSet/>
      <dgm:spPr/>
    </dgm:pt>
    <dgm:pt modelId="{361C0699-E8D5-4D7C-84AA-3D7227B00D9E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Could be on the House floor if agreement is made.</a:t>
          </a:r>
        </a:p>
      </dgm:t>
    </dgm:pt>
    <dgm:pt modelId="{CC4D34A2-E1F7-4915-815E-575641DD2AE5}" type="parTrans" cxnId="{A5D56379-4700-4057-9727-C538AF691ACE}">
      <dgm:prSet/>
      <dgm:spPr/>
    </dgm:pt>
    <dgm:pt modelId="{C8EA6939-D7A8-4164-93A2-A9C5403B2D50}" type="sibTrans" cxnId="{A5D56379-4700-4057-9727-C538AF691ACE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A4CEE811-BF53-4161-A4F6-14F7BB5E0F99}" type="pres">
      <dgm:prSet presAssocID="{C2CB0365-B8F2-456D-9D95-61CD231B9B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ACBAAE6-B908-4EF3-9AED-25AC50F58A89}" type="pres">
      <dgm:prSet presAssocID="{C2CB0365-B8F2-456D-9D95-61CD231B9B80}" presName="childText" presStyleLbl="revTx" presStyleIdx="0" presStyleCnt="4">
        <dgm:presLayoutVars>
          <dgm:bulletEnabled val="1"/>
        </dgm:presLayoutVars>
      </dgm:prSet>
      <dgm:spPr/>
    </dgm:pt>
    <dgm:pt modelId="{EBECD549-7380-4DED-B245-196CD73648A1}" type="pres">
      <dgm:prSet presAssocID="{0B3779CC-70B1-4B6E-8BD5-AAF8F7F67C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231EA17-B802-4A24-B1E2-6487933953F0}" type="pres">
      <dgm:prSet presAssocID="{0B3779CC-70B1-4B6E-8BD5-AAF8F7F67CC7}" presName="childText" presStyleLbl="revTx" presStyleIdx="1" presStyleCnt="4">
        <dgm:presLayoutVars>
          <dgm:bulletEnabled val="1"/>
        </dgm:presLayoutVars>
      </dgm:prSet>
      <dgm:spPr/>
    </dgm:pt>
    <dgm:pt modelId="{886AB894-79BB-4BBF-B232-2B9D2EC5C76F}" type="pres">
      <dgm:prSet presAssocID="{5B9A8592-B993-4656-93B0-86C0C1C3CF8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FB56E60-0BB9-4321-8DA5-E6AD3B3B5D0D}" type="pres">
      <dgm:prSet presAssocID="{5B9A8592-B993-4656-93B0-86C0C1C3CF88}" presName="childText" presStyleLbl="revTx" presStyleIdx="2" presStyleCnt="4">
        <dgm:presLayoutVars>
          <dgm:bulletEnabled val="1"/>
        </dgm:presLayoutVars>
      </dgm:prSet>
      <dgm:spPr/>
    </dgm:pt>
    <dgm:pt modelId="{F441DD78-C0F0-4505-9D5E-F31813896A4B}" type="pres">
      <dgm:prSet presAssocID="{ABD21FFC-0FC2-459C-8F99-870FE53442D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FA66449-DF73-4EF5-A9FF-C0C4BA73B3B4}" type="pres">
      <dgm:prSet presAssocID="{ABD21FFC-0FC2-459C-8F99-870FE53442D4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70FEA02-FF5C-42A9-BA07-B6E2D89FA36B}" srcId="{C9680EC6-0CC7-435D-B3CE-FA1482011C08}" destId="{ABD21FFC-0FC2-459C-8F99-870FE53442D4}" srcOrd="3" destOrd="0" parTransId="{20908555-D645-44F6-AA6B-B388E6D1A324}" sibTransId="{25D731EF-96BF-430E-812A-27EB997AB598}"/>
    <dgm:cxn modelId="{9A5FCC06-DA7B-4162-A877-4FAFABF397A2}" type="presOf" srcId="{AD660A61-1061-42F9-BEF1-810BD51DBEFF}" destId="{1231EA17-B802-4A24-B1E2-6487933953F0}" srcOrd="0" destOrd="2" presId="urn:microsoft.com/office/officeart/2005/8/layout/vList2"/>
    <dgm:cxn modelId="{3940E608-2A9B-4D0C-8323-0A8A85004138}" type="presOf" srcId="{C2CB0365-B8F2-456D-9D95-61CD231B9B80}" destId="{A4CEE811-BF53-4161-A4F6-14F7BB5E0F99}" srcOrd="0" destOrd="0" presId="urn:microsoft.com/office/officeart/2005/8/layout/vList2"/>
    <dgm:cxn modelId="{C015630B-297E-4F20-95CB-84BAA2D48CA5}" srcId="{ABD21FFC-0FC2-459C-8F99-870FE53442D4}" destId="{851E1C4E-F892-43FC-A1E8-933C0017D5E2}" srcOrd="0" destOrd="0" parTransId="{1FFFB6DA-1212-46AA-A040-3EFF65BB8670}" sibTransId="{C80C9070-74A8-470D-9BF3-89A824312DD2}"/>
    <dgm:cxn modelId="{7DC4990F-D737-4C1B-93F4-DEAD9108336C}" srcId="{0B3779CC-70B1-4B6E-8BD5-AAF8F7F67CC7}" destId="{AD660A61-1061-42F9-BEF1-810BD51DBEFF}" srcOrd="2" destOrd="0" parTransId="{76C2B67E-789F-49C7-930E-DB79099A2063}" sibTransId="{F5BF5716-DD29-4F63-AFEE-427050428895}"/>
    <dgm:cxn modelId="{5EFFA011-B38D-4F1C-B082-3E095273D462}" type="presOf" srcId="{A0314BB5-6900-4573-9BA6-4C826E758F7A}" destId="{1231EA17-B802-4A24-B1E2-6487933953F0}" srcOrd="0" destOrd="0" presId="urn:microsoft.com/office/officeart/2005/8/layout/vList2"/>
    <dgm:cxn modelId="{1912D31A-310C-4060-B7CE-5433DAEA367D}" srcId="{C9680EC6-0CC7-435D-B3CE-FA1482011C08}" destId="{C2CB0365-B8F2-456D-9D95-61CD231B9B80}" srcOrd="0" destOrd="0" parTransId="{E327CB82-C903-4B41-A6D0-5017BDB18C56}" sibTransId="{8D399B34-F2C9-4B3D-B11A-7171B6C3666F}"/>
    <dgm:cxn modelId="{5E203D3C-8A11-44E1-9D66-589F6790C34B}" srcId="{5B9A8592-B993-4656-93B0-86C0C1C3CF88}" destId="{ACB64AC9-E144-4684-A865-7008EC23E3A5}" srcOrd="1" destOrd="0" parTransId="{5F782B58-9F2C-41A8-A189-0781961DE006}" sibTransId="{2953DEED-E21E-4F6A-BDD0-F0FC3601C04E}"/>
    <dgm:cxn modelId="{94ECE66F-5FDC-4B55-9632-493BBF8ECBC3}" srcId="{5B9A8592-B993-4656-93B0-86C0C1C3CF88}" destId="{0E313B45-8D11-4606-AE1D-94D6B47EA2B0}" srcOrd="0" destOrd="0" parTransId="{F7542509-375E-4BE1-948E-A3393F2F5B68}" sibTransId="{85DF3FE8-0188-455A-9E2E-AB1CF38A444C}"/>
    <dgm:cxn modelId="{DA31B675-A6C3-498B-B057-05ABEC11B507}" srcId="{C9680EC6-0CC7-435D-B3CE-FA1482011C08}" destId="{0B3779CC-70B1-4B6E-8BD5-AAF8F7F67CC7}" srcOrd="1" destOrd="0" parTransId="{7211F451-D523-40EE-B8A1-F807FCF38F88}" sibTransId="{3BCAC833-6064-44AE-A793-03E4A91DD5DF}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1A668858-6E9A-4B43-BC57-63285E8A2240}" type="presOf" srcId="{5B9A8592-B993-4656-93B0-86C0C1C3CF88}" destId="{886AB894-79BB-4BBF-B232-2B9D2EC5C76F}" srcOrd="0" destOrd="0" presId="urn:microsoft.com/office/officeart/2005/8/layout/vList2"/>
    <dgm:cxn modelId="{A5D56379-4700-4057-9727-C538AF691ACE}" srcId="{C2CB0365-B8F2-456D-9D95-61CD231B9B80}" destId="{361C0699-E8D5-4D7C-84AA-3D7227B00D9E}" srcOrd="0" destOrd="0" parTransId="{CC4D34A2-E1F7-4915-815E-575641DD2AE5}" sibTransId="{C8EA6939-D7A8-4164-93A2-A9C5403B2D50}"/>
    <dgm:cxn modelId="{58802C5A-FD45-44DB-91F7-F0FFD6251C69}" srcId="{C9680EC6-0CC7-435D-B3CE-FA1482011C08}" destId="{5B9A8592-B993-4656-93B0-86C0C1C3CF88}" srcOrd="2" destOrd="0" parTransId="{1C1D7BCB-1089-4C50-A15E-206DE2AA80E8}" sibTransId="{D2B36F4D-8814-4828-847A-FB275C1744F9}"/>
    <dgm:cxn modelId="{C74CC87B-8B98-404E-A6D3-7313B6E5211F}" type="presOf" srcId="{ACB64AC9-E144-4684-A865-7008EC23E3A5}" destId="{6FB56E60-0BB9-4321-8DA5-E6AD3B3B5D0D}" srcOrd="0" destOrd="1" presId="urn:microsoft.com/office/officeart/2005/8/layout/vList2"/>
    <dgm:cxn modelId="{598AE57D-5CC1-486C-8F38-4E9B110489C2}" type="presOf" srcId="{ABD21FFC-0FC2-459C-8F99-870FE53442D4}" destId="{F441DD78-C0F0-4505-9D5E-F31813896A4B}" srcOrd="0" destOrd="0" presId="urn:microsoft.com/office/officeart/2005/8/layout/vList2"/>
    <dgm:cxn modelId="{037FDB87-B544-4941-944C-FBAC96891E3F}" type="presOf" srcId="{361C0699-E8D5-4D7C-84AA-3D7227B00D9E}" destId="{DACBAAE6-B908-4EF3-9AED-25AC50F58A89}" srcOrd="0" destOrd="0" presId="urn:microsoft.com/office/officeart/2005/8/layout/vList2"/>
    <dgm:cxn modelId="{6BE07EA3-2707-46AD-9E32-EB60DFD2180C}" type="presOf" srcId="{0B3779CC-70B1-4B6E-8BD5-AAF8F7F67CC7}" destId="{EBECD549-7380-4DED-B245-196CD73648A1}" srcOrd="0" destOrd="0" presId="urn:microsoft.com/office/officeart/2005/8/layout/vList2"/>
    <dgm:cxn modelId="{71A863A4-6D91-4BCD-9C35-7EF885DB7F70}" type="presOf" srcId="{851E1C4E-F892-43FC-A1E8-933C0017D5E2}" destId="{4FA66449-DF73-4EF5-A9FF-C0C4BA73B3B4}" srcOrd="0" destOrd="0" presId="urn:microsoft.com/office/officeart/2005/8/layout/vList2"/>
    <dgm:cxn modelId="{B5F614B3-D104-4819-AAC3-35088642D524}" type="presOf" srcId="{0E313B45-8D11-4606-AE1D-94D6B47EA2B0}" destId="{6FB56E60-0BB9-4321-8DA5-E6AD3B3B5D0D}" srcOrd="0" destOrd="0" presId="urn:microsoft.com/office/officeart/2005/8/layout/vList2"/>
    <dgm:cxn modelId="{FCC799B3-D248-49E7-8E7A-69A2D24C3E9D}" type="presOf" srcId="{78627F04-6ED3-47DE-94C6-7DAB43545125}" destId="{1231EA17-B802-4A24-B1E2-6487933953F0}" srcOrd="0" destOrd="1" presId="urn:microsoft.com/office/officeart/2005/8/layout/vList2"/>
    <dgm:cxn modelId="{D86701B8-989C-46F7-89E9-D7D785D0B4E4}" srcId="{0B3779CC-70B1-4B6E-8BD5-AAF8F7F67CC7}" destId="{A0314BB5-6900-4573-9BA6-4C826E758F7A}" srcOrd="0" destOrd="0" parTransId="{5E626E58-32A8-4FD3-92F2-1EF3A6495B86}" sibTransId="{543456AA-BC9E-4374-91A2-68A1E456D44C}"/>
    <dgm:cxn modelId="{B0FD4BEB-7E56-4A88-A78E-AF5ADDEBC23B}" srcId="{0B3779CC-70B1-4B6E-8BD5-AAF8F7F67CC7}" destId="{78627F04-6ED3-47DE-94C6-7DAB43545125}" srcOrd="1" destOrd="0" parTransId="{0DB6B672-D00B-49CB-947F-93830628C107}" sibTransId="{26E38A7A-BDB5-413B-B1A5-F518FBDD4A3A}"/>
    <dgm:cxn modelId="{17BBA5CF-DE2D-4416-B2F5-89D425C60AE1}" type="presParOf" srcId="{4C1B73B6-598B-414C-B438-48567B4F13DA}" destId="{A4CEE811-BF53-4161-A4F6-14F7BB5E0F99}" srcOrd="0" destOrd="0" presId="urn:microsoft.com/office/officeart/2005/8/layout/vList2"/>
    <dgm:cxn modelId="{CDDF407E-DCBE-4FC9-A4EB-212DEC701280}" type="presParOf" srcId="{4C1B73B6-598B-414C-B438-48567B4F13DA}" destId="{DACBAAE6-B908-4EF3-9AED-25AC50F58A89}" srcOrd="1" destOrd="0" presId="urn:microsoft.com/office/officeart/2005/8/layout/vList2"/>
    <dgm:cxn modelId="{CA98E125-7370-4982-B908-73770145C60C}" type="presParOf" srcId="{4C1B73B6-598B-414C-B438-48567B4F13DA}" destId="{EBECD549-7380-4DED-B245-196CD73648A1}" srcOrd="2" destOrd="0" presId="urn:microsoft.com/office/officeart/2005/8/layout/vList2"/>
    <dgm:cxn modelId="{41438AB5-E59D-4C4B-A19E-B8AEDC6D2DEC}" type="presParOf" srcId="{4C1B73B6-598B-414C-B438-48567B4F13DA}" destId="{1231EA17-B802-4A24-B1E2-6487933953F0}" srcOrd="3" destOrd="0" presId="urn:microsoft.com/office/officeart/2005/8/layout/vList2"/>
    <dgm:cxn modelId="{DA3B05B8-E0C7-4A5D-BC68-3E0A8A820823}" type="presParOf" srcId="{4C1B73B6-598B-414C-B438-48567B4F13DA}" destId="{886AB894-79BB-4BBF-B232-2B9D2EC5C76F}" srcOrd="4" destOrd="0" presId="urn:microsoft.com/office/officeart/2005/8/layout/vList2"/>
    <dgm:cxn modelId="{B6D70AAB-570C-4044-A333-0CAAFFFE0F1E}" type="presParOf" srcId="{4C1B73B6-598B-414C-B438-48567B4F13DA}" destId="{6FB56E60-0BB9-4321-8DA5-E6AD3B3B5D0D}" srcOrd="5" destOrd="0" presId="urn:microsoft.com/office/officeart/2005/8/layout/vList2"/>
    <dgm:cxn modelId="{A7EC2B9E-55C4-48E6-9A2C-AF784EAD1D39}" type="presParOf" srcId="{4C1B73B6-598B-414C-B438-48567B4F13DA}" destId="{F441DD78-C0F0-4505-9D5E-F31813896A4B}" srcOrd="6" destOrd="0" presId="urn:microsoft.com/office/officeart/2005/8/layout/vList2"/>
    <dgm:cxn modelId="{8B38256A-7051-462E-B064-B3B689F0B64F}" type="presParOf" srcId="{4C1B73B6-598B-414C-B438-48567B4F13DA}" destId="{4FA66449-DF73-4EF5-A9FF-C0C4BA73B3B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B2C57-B3F3-4654-AB3A-6D3C29C4CD1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9DCC9F0-06E3-499B-8476-4E72208580FA}">
      <dgm:prSet/>
      <dgm:spPr/>
      <dgm:t>
        <a:bodyPr/>
        <a:lstStyle/>
        <a:p>
          <a:pPr rtl="0"/>
          <a:r>
            <a:rPr lang="en-US" dirty="0"/>
            <a:t>Message</a:t>
          </a:r>
          <a:r>
            <a:rPr lang="en-US" dirty="0">
              <a:latin typeface="Calibri Light" panose="020F0302020204030204"/>
            </a:rPr>
            <a:t> the White House</a:t>
          </a:r>
          <a:endParaRPr lang="en-US" dirty="0"/>
        </a:p>
      </dgm:t>
    </dgm:pt>
    <dgm:pt modelId="{08EEFC9C-0208-4664-BCC5-962F9517B748}" type="parTrans" cxnId="{AA473FB2-04C9-4012-B9B8-CDA09E34D769}">
      <dgm:prSet/>
      <dgm:spPr/>
      <dgm:t>
        <a:bodyPr/>
        <a:lstStyle/>
        <a:p>
          <a:endParaRPr lang="en-US"/>
        </a:p>
      </dgm:t>
    </dgm:pt>
    <dgm:pt modelId="{42580B27-B6B2-46FC-A26C-13DBA6211CF8}" type="sibTrans" cxnId="{AA473FB2-04C9-4012-B9B8-CDA09E34D769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3C71962C-B4F5-4516-89F0-C47A00B9F7E3}">
      <dgm:prSet/>
      <dgm:spPr/>
      <dgm:t>
        <a:bodyPr/>
        <a:lstStyle/>
        <a:p>
          <a:r>
            <a:rPr lang="en-US" dirty="0"/>
            <a:t>Message the White House</a:t>
          </a:r>
        </a:p>
      </dgm:t>
    </dgm:pt>
    <dgm:pt modelId="{0E48790A-370B-4D57-ADE1-36BBF2502559}" type="parTrans" cxnId="{9D6ABB0E-EAB2-4616-A81B-0EB415BB6C14}">
      <dgm:prSet/>
      <dgm:spPr/>
      <dgm:t>
        <a:bodyPr/>
        <a:lstStyle/>
        <a:p>
          <a:endParaRPr lang="en-US"/>
        </a:p>
      </dgm:t>
    </dgm:pt>
    <dgm:pt modelId="{14378413-F50E-4E48-85F9-EE414DE74D5F}" type="sibTrans" cxnId="{9D6ABB0E-EAB2-4616-A81B-0EB415BB6C14}">
      <dgm:prSet/>
      <dgm:spPr/>
      <dgm:t>
        <a:bodyPr/>
        <a:lstStyle/>
        <a:p>
          <a:endParaRPr lang="en-US"/>
        </a:p>
      </dgm:t>
    </dgm:pt>
    <dgm:pt modelId="{953A66C1-97E4-4B9B-9F26-E37D36C1B87F}">
      <dgm:prSet/>
      <dgm:spPr/>
      <dgm:t>
        <a:bodyPr/>
        <a:lstStyle/>
        <a:p>
          <a:r>
            <a:rPr lang="en-US" dirty="0"/>
            <a:t>Go to "Be a Hero" to send an instant message to the WH: https://act.newmode.net/action/be-hero-fund/tell-white-house-fight-americans-disabilities </a:t>
          </a:r>
        </a:p>
      </dgm:t>
    </dgm:pt>
    <dgm:pt modelId="{94A5ED7F-8164-4C83-8F70-F31248449E2F}" type="parTrans" cxnId="{3557ADE8-32F0-4382-916A-9D236FBD967C}">
      <dgm:prSet/>
      <dgm:spPr/>
      <dgm:t>
        <a:bodyPr/>
        <a:lstStyle/>
        <a:p>
          <a:endParaRPr lang="en-US"/>
        </a:p>
      </dgm:t>
    </dgm:pt>
    <dgm:pt modelId="{5A8AC060-8C93-4D44-8DF2-20F426D5FB66}" type="sibTrans" cxnId="{3557ADE8-32F0-4382-916A-9D236FBD967C}">
      <dgm:prSet/>
      <dgm:spPr/>
      <dgm:t>
        <a:bodyPr/>
        <a:lstStyle/>
        <a:p>
          <a:endParaRPr lang="en-US"/>
        </a:p>
      </dgm:t>
    </dgm:pt>
    <dgm:pt modelId="{8A498521-1157-4163-80D1-0B31DFA326D3}">
      <dgm:prSet/>
      <dgm:spPr/>
      <dgm:t>
        <a:bodyPr/>
        <a:lstStyle/>
        <a:p>
          <a:pPr rtl="0"/>
          <a:r>
            <a:rPr lang="en-US" dirty="0"/>
            <a:t>Call</a:t>
          </a:r>
          <a:r>
            <a:rPr lang="en-US" dirty="0">
              <a:latin typeface="Calibri Light" panose="020F0302020204030204"/>
            </a:rPr>
            <a:t> Your Congressperson</a:t>
          </a:r>
          <a:endParaRPr lang="en-US" dirty="0"/>
        </a:p>
      </dgm:t>
    </dgm:pt>
    <dgm:pt modelId="{FAB795BF-D966-465C-946F-B1DACC1A55DF}" type="parTrans" cxnId="{D43F7F01-D35E-49BF-827C-D9B2FEC5B078}">
      <dgm:prSet/>
      <dgm:spPr/>
      <dgm:t>
        <a:bodyPr/>
        <a:lstStyle/>
        <a:p>
          <a:endParaRPr lang="en-US"/>
        </a:p>
      </dgm:t>
    </dgm:pt>
    <dgm:pt modelId="{60367664-26D9-4434-A697-05EE4D885607}" type="sibTrans" cxnId="{D43F7F01-D35E-49BF-827C-D9B2FEC5B078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F3340175-8234-479B-B9FE-151F8B10D97F}">
      <dgm:prSet/>
      <dgm:spPr/>
      <dgm:t>
        <a:bodyPr/>
        <a:lstStyle/>
        <a:p>
          <a:r>
            <a:rPr lang="en-US" dirty="0"/>
            <a:t>Call or Message to Congress</a:t>
          </a:r>
        </a:p>
      </dgm:t>
    </dgm:pt>
    <dgm:pt modelId="{8E1AFD15-BBD3-41EC-BA97-185CE4597260}" type="parTrans" cxnId="{768AF7BE-A865-40D8-B63C-697B478BDB3F}">
      <dgm:prSet/>
      <dgm:spPr/>
      <dgm:t>
        <a:bodyPr/>
        <a:lstStyle/>
        <a:p>
          <a:endParaRPr lang="en-US"/>
        </a:p>
      </dgm:t>
    </dgm:pt>
    <dgm:pt modelId="{BE98D03C-FAD9-4275-9295-E6BC22566A34}" type="sibTrans" cxnId="{768AF7BE-A865-40D8-B63C-697B478BDB3F}">
      <dgm:prSet/>
      <dgm:spPr/>
      <dgm:t>
        <a:bodyPr/>
        <a:lstStyle/>
        <a:p>
          <a:endParaRPr lang="en-US"/>
        </a:p>
      </dgm:t>
    </dgm:pt>
    <dgm:pt modelId="{5958589C-3235-4ABF-A540-3BFC3BA389B7}">
      <dgm:prSet/>
      <dgm:spPr/>
      <dgm:t>
        <a:bodyPr/>
        <a:lstStyle/>
        <a:p>
          <a:r>
            <a:rPr lang="en-US" dirty="0">
              <a:latin typeface="Calibri Light" panose="020F0302020204030204"/>
            </a:rPr>
            <a:t>UseThe</a:t>
          </a:r>
          <a:r>
            <a:rPr lang="en-US" dirty="0"/>
            <a:t> Arc action alert at https://p2a.co/IAFTwCz that will connect your call directly.</a:t>
          </a:r>
        </a:p>
      </dgm:t>
    </dgm:pt>
    <dgm:pt modelId="{FD4A0AAD-EEFB-4A3A-A6F2-019DEFF29093}" type="parTrans" cxnId="{9B3251B0-E530-483F-A92A-6C6E1E845561}">
      <dgm:prSet/>
      <dgm:spPr/>
      <dgm:t>
        <a:bodyPr/>
        <a:lstStyle/>
        <a:p>
          <a:endParaRPr lang="en-US"/>
        </a:p>
      </dgm:t>
    </dgm:pt>
    <dgm:pt modelId="{5B0C54ED-7073-4A53-B0E2-96CBAC74643F}" type="sibTrans" cxnId="{9B3251B0-E530-483F-A92A-6C6E1E845561}">
      <dgm:prSet/>
      <dgm:spPr/>
      <dgm:t>
        <a:bodyPr/>
        <a:lstStyle/>
        <a:p>
          <a:endParaRPr lang="en-US"/>
        </a:p>
      </dgm:t>
    </dgm:pt>
    <dgm:pt modelId="{E6B03B32-F661-433F-8765-EA45A79A2C97}">
      <dgm:prSet/>
      <dgm:spPr/>
      <dgm:t>
        <a:bodyPr/>
        <a:lstStyle/>
        <a:p>
          <a:r>
            <a:rPr lang="en-US" dirty="0"/>
            <a:t>Use State-by-State fact sheets https://www.aging.senate.gov/press-releases/better-care-better-jobs-act-state-by-state-fact-sheets  about the difference the Better Care Better Jobs Act will make in your state</a:t>
          </a:r>
        </a:p>
      </dgm:t>
    </dgm:pt>
    <dgm:pt modelId="{26A48AC5-4561-48B8-AB4C-BDB5E3AA66DD}" type="parTrans" cxnId="{E9AF126A-5056-4E74-8346-4D0328C7F80A}">
      <dgm:prSet/>
      <dgm:spPr/>
      <dgm:t>
        <a:bodyPr/>
        <a:lstStyle/>
        <a:p>
          <a:endParaRPr lang="en-US"/>
        </a:p>
      </dgm:t>
    </dgm:pt>
    <dgm:pt modelId="{475B866C-971A-45C6-8766-B97813034C6E}" type="sibTrans" cxnId="{E9AF126A-5056-4E74-8346-4D0328C7F80A}">
      <dgm:prSet/>
      <dgm:spPr/>
      <dgm:t>
        <a:bodyPr/>
        <a:lstStyle/>
        <a:p>
          <a:endParaRPr lang="en-US"/>
        </a:p>
      </dgm:t>
    </dgm:pt>
    <dgm:pt modelId="{C04A74AF-3DC3-47F0-B533-635379A89E35}">
      <dgm:prSet/>
      <dgm:spPr/>
      <dgm:t>
        <a:bodyPr/>
        <a:lstStyle/>
        <a:p>
          <a:pPr rtl="0"/>
          <a:r>
            <a:rPr lang="en-US" dirty="0"/>
            <a:t>Use</a:t>
          </a:r>
          <a:r>
            <a:rPr lang="en-US" dirty="0">
              <a:latin typeface="Calibri Light" panose="020F0302020204030204"/>
            </a:rPr>
            <a:t> Hashtags</a:t>
          </a:r>
          <a:endParaRPr lang="en-US" dirty="0"/>
        </a:p>
      </dgm:t>
    </dgm:pt>
    <dgm:pt modelId="{4987B2F0-2D76-4A16-81CE-5FF38F378445}" type="parTrans" cxnId="{6EE8104E-6563-445B-8578-D74CA2F3FE9A}">
      <dgm:prSet/>
      <dgm:spPr/>
      <dgm:t>
        <a:bodyPr/>
        <a:lstStyle/>
        <a:p>
          <a:endParaRPr lang="en-US"/>
        </a:p>
      </dgm:t>
    </dgm:pt>
    <dgm:pt modelId="{A0BEF0E7-0B04-4F53-88E8-7AAF0F171A33}" type="sibTrans" cxnId="{6EE8104E-6563-445B-8578-D74CA2F3FE9A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C8D7DC74-1D19-400E-91F7-1B89B846436C}">
      <dgm:prSet/>
      <dgm:spPr/>
      <dgm:t>
        <a:bodyPr/>
        <a:lstStyle/>
        <a:p>
          <a:r>
            <a:rPr lang="en-US" dirty="0"/>
            <a:t>Post on social media by using Hashtags: #CareCantWait, #BuildBackBetter, #HCBSCantWait #HoldTheLine</a:t>
          </a:r>
        </a:p>
      </dgm:t>
    </dgm:pt>
    <dgm:pt modelId="{60109660-F38F-4C4F-9D95-BDBE2614D093}" type="parTrans" cxnId="{5F914423-173B-441F-9F06-F59E05A6A85A}">
      <dgm:prSet/>
      <dgm:spPr/>
      <dgm:t>
        <a:bodyPr/>
        <a:lstStyle/>
        <a:p>
          <a:endParaRPr lang="en-US"/>
        </a:p>
      </dgm:t>
    </dgm:pt>
    <dgm:pt modelId="{315E28F9-B4DB-4263-82C9-DE1244298DA3}" type="sibTrans" cxnId="{5F914423-173B-441F-9F06-F59E05A6A85A}">
      <dgm:prSet/>
      <dgm:spPr/>
      <dgm:t>
        <a:bodyPr/>
        <a:lstStyle/>
        <a:p>
          <a:endParaRPr lang="en-US"/>
        </a:p>
      </dgm:t>
    </dgm:pt>
    <dgm:pt modelId="{5CC2AAA5-BD84-44F5-817B-FDA45B554F48}">
      <dgm:prSet/>
      <dgm:spPr/>
      <dgm:t>
        <a:bodyPr/>
        <a:lstStyle/>
        <a:p>
          <a:r>
            <a:rPr lang="en-US" dirty="0">
              <a:latin typeface="Calibri Light" panose="020F0302020204030204"/>
            </a:rPr>
            <a:t>Participate</a:t>
          </a:r>
          <a:r>
            <a:rPr lang="en-US" dirty="0"/>
            <a:t> in Facebook Event</a:t>
          </a:r>
        </a:p>
      </dgm:t>
    </dgm:pt>
    <dgm:pt modelId="{292E851B-843C-4613-80B2-DE6AA90C4CC2}" type="parTrans" cxnId="{8FE9B74F-892B-4373-B13A-3CB71A62AEA8}">
      <dgm:prSet/>
      <dgm:spPr/>
      <dgm:t>
        <a:bodyPr/>
        <a:lstStyle/>
        <a:p>
          <a:endParaRPr lang="en-US"/>
        </a:p>
      </dgm:t>
    </dgm:pt>
    <dgm:pt modelId="{1AD3B415-8667-4D36-8F21-EC5712905FA3}" type="sibTrans" cxnId="{8FE9B74F-892B-4373-B13A-3CB71A62AEA8}">
      <dgm:prSet phldrT="4"/>
      <dgm:spPr/>
      <dgm:t>
        <a:bodyPr/>
        <a:lstStyle/>
        <a:p>
          <a:endParaRPr lang="en-US"/>
        </a:p>
      </dgm:t>
    </dgm:pt>
    <dgm:pt modelId="{EF053EF3-0A55-455F-BAFE-74DB4112DC63}">
      <dgm:prSet/>
      <dgm:spPr/>
      <dgm:t>
        <a:bodyPr/>
        <a:lstStyle/>
        <a:p>
          <a:r>
            <a:rPr lang="en-US" dirty="0"/>
            <a:t>Go to the event at  https://fb.me/e/1YYCmuDCP </a:t>
          </a:r>
        </a:p>
      </dgm:t>
    </dgm:pt>
    <dgm:pt modelId="{DF96719A-C4BE-42A1-B228-A6A1806B7049}" type="parTrans" cxnId="{9BA0891C-AA6A-494A-BAEF-EBAE1FADF634}">
      <dgm:prSet/>
      <dgm:spPr/>
      <dgm:t>
        <a:bodyPr/>
        <a:lstStyle/>
        <a:p>
          <a:endParaRPr lang="en-US"/>
        </a:p>
      </dgm:t>
    </dgm:pt>
    <dgm:pt modelId="{99AAEB86-61C7-429C-82ED-E707F7A32CC6}" type="sibTrans" cxnId="{9BA0891C-AA6A-494A-BAEF-EBAE1FADF634}">
      <dgm:prSet/>
      <dgm:spPr/>
      <dgm:t>
        <a:bodyPr/>
        <a:lstStyle/>
        <a:p>
          <a:endParaRPr lang="en-US"/>
        </a:p>
      </dgm:t>
    </dgm:pt>
    <dgm:pt modelId="{C10BFD68-2354-416D-A305-FEB84110D59F}">
      <dgm:prSet/>
      <dgm:spPr/>
      <dgm:t>
        <a:bodyPr/>
        <a:lstStyle/>
        <a:p>
          <a:r>
            <a:rPr lang="en-US" dirty="0"/>
            <a:t>Invite your family and friends to join! </a:t>
          </a:r>
        </a:p>
      </dgm:t>
    </dgm:pt>
    <dgm:pt modelId="{B275106D-70AE-4E46-AFD6-C2AF0D8E1E05}" type="parTrans" cxnId="{B5759F82-87F4-42FF-A77E-D3ED23D96EF5}">
      <dgm:prSet/>
      <dgm:spPr/>
      <dgm:t>
        <a:bodyPr/>
        <a:lstStyle/>
        <a:p>
          <a:endParaRPr lang="en-US"/>
        </a:p>
      </dgm:t>
    </dgm:pt>
    <dgm:pt modelId="{67C49AE4-98DD-41F2-91BE-439885AFDD25}" type="sibTrans" cxnId="{B5759F82-87F4-42FF-A77E-D3ED23D96EF5}">
      <dgm:prSet/>
      <dgm:spPr/>
      <dgm:t>
        <a:bodyPr/>
        <a:lstStyle/>
        <a:p>
          <a:endParaRPr lang="en-US"/>
        </a:p>
      </dgm:t>
    </dgm:pt>
    <dgm:pt modelId="{CF5BCFB6-3ED5-445F-B83B-279C8DACE390}" type="pres">
      <dgm:prSet presAssocID="{66DB2C57-B3F3-4654-AB3A-6D3C29C4CD1C}" presName="Name0" presStyleCnt="0">
        <dgm:presLayoutVars>
          <dgm:dir/>
          <dgm:resizeHandles val="exact"/>
        </dgm:presLayoutVars>
      </dgm:prSet>
      <dgm:spPr/>
    </dgm:pt>
    <dgm:pt modelId="{0B8CA86C-13E6-4A65-9DF2-91ADB384E42E}" type="pres">
      <dgm:prSet presAssocID="{D9DCC9F0-06E3-499B-8476-4E72208580FA}" presName="node" presStyleLbl="node1" presStyleIdx="0" presStyleCnt="4">
        <dgm:presLayoutVars>
          <dgm:bulletEnabled val="1"/>
        </dgm:presLayoutVars>
      </dgm:prSet>
      <dgm:spPr/>
    </dgm:pt>
    <dgm:pt modelId="{0FC192A0-3D35-4C42-A8A1-1CBDED45CBCC}" type="pres">
      <dgm:prSet presAssocID="{42580B27-B6B2-46FC-A26C-13DBA6211CF8}" presName="sibTrans" presStyleLbl="sibTrans1D1" presStyleIdx="0" presStyleCnt="3"/>
      <dgm:spPr/>
    </dgm:pt>
    <dgm:pt modelId="{19C95EC9-7D32-44FC-A7F6-D786B15342BB}" type="pres">
      <dgm:prSet presAssocID="{42580B27-B6B2-46FC-A26C-13DBA6211CF8}" presName="connectorText" presStyleLbl="sibTrans1D1" presStyleIdx="0" presStyleCnt="3"/>
      <dgm:spPr/>
    </dgm:pt>
    <dgm:pt modelId="{EC22E4C2-2098-40D0-94B5-30D24FC17901}" type="pres">
      <dgm:prSet presAssocID="{8A498521-1157-4163-80D1-0B31DFA326D3}" presName="node" presStyleLbl="node1" presStyleIdx="1" presStyleCnt="4">
        <dgm:presLayoutVars>
          <dgm:bulletEnabled val="1"/>
        </dgm:presLayoutVars>
      </dgm:prSet>
      <dgm:spPr/>
    </dgm:pt>
    <dgm:pt modelId="{9BC81191-DF4C-4B9B-968B-A5274351F830}" type="pres">
      <dgm:prSet presAssocID="{60367664-26D9-4434-A697-05EE4D885607}" presName="sibTrans" presStyleLbl="sibTrans1D1" presStyleIdx="1" presStyleCnt="3"/>
      <dgm:spPr/>
    </dgm:pt>
    <dgm:pt modelId="{FACC0596-A6EB-4515-9403-4C66A7183FC3}" type="pres">
      <dgm:prSet presAssocID="{60367664-26D9-4434-A697-05EE4D885607}" presName="connectorText" presStyleLbl="sibTrans1D1" presStyleIdx="1" presStyleCnt="3"/>
      <dgm:spPr/>
    </dgm:pt>
    <dgm:pt modelId="{5C53F532-83ED-495E-9853-148544B8C325}" type="pres">
      <dgm:prSet presAssocID="{C04A74AF-3DC3-47F0-B533-635379A89E35}" presName="node" presStyleLbl="node1" presStyleIdx="2" presStyleCnt="4">
        <dgm:presLayoutVars>
          <dgm:bulletEnabled val="1"/>
        </dgm:presLayoutVars>
      </dgm:prSet>
      <dgm:spPr/>
    </dgm:pt>
    <dgm:pt modelId="{69C28EE3-CDCE-425A-855F-A02D3391DFAD}" type="pres">
      <dgm:prSet presAssocID="{A0BEF0E7-0B04-4F53-88E8-7AAF0F171A33}" presName="sibTrans" presStyleLbl="sibTrans1D1" presStyleIdx="2" presStyleCnt="3"/>
      <dgm:spPr/>
    </dgm:pt>
    <dgm:pt modelId="{1555BAD3-0304-4313-98D5-6E7F4C183F06}" type="pres">
      <dgm:prSet presAssocID="{A0BEF0E7-0B04-4F53-88E8-7AAF0F171A33}" presName="connectorText" presStyleLbl="sibTrans1D1" presStyleIdx="2" presStyleCnt="3"/>
      <dgm:spPr/>
    </dgm:pt>
    <dgm:pt modelId="{9A7D6CA6-03D6-44BC-B248-E0296D587D13}" type="pres">
      <dgm:prSet presAssocID="{5CC2AAA5-BD84-44F5-817B-FDA45B554F48}" presName="node" presStyleLbl="node1" presStyleIdx="3" presStyleCnt="4">
        <dgm:presLayoutVars>
          <dgm:bulletEnabled val="1"/>
        </dgm:presLayoutVars>
      </dgm:prSet>
      <dgm:spPr/>
    </dgm:pt>
  </dgm:ptLst>
  <dgm:cxnLst>
    <dgm:cxn modelId="{D43F7F01-D35E-49BF-827C-D9B2FEC5B078}" srcId="{66DB2C57-B3F3-4654-AB3A-6D3C29C4CD1C}" destId="{8A498521-1157-4163-80D1-0B31DFA326D3}" srcOrd="1" destOrd="0" parTransId="{FAB795BF-D966-465C-946F-B1DACC1A55DF}" sibTransId="{60367664-26D9-4434-A697-05EE4D885607}"/>
    <dgm:cxn modelId="{E779630D-804E-45E2-B6B3-88A3C0FB8CD3}" type="presOf" srcId="{60367664-26D9-4434-A697-05EE4D885607}" destId="{9BC81191-DF4C-4B9B-968B-A5274351F830}" srcOrd="0" destOrd="0" presId="urn:microsoft.com/office/officeart/2016/7/layout/RepeatingBendingProcessNew"/>
    <dgm:cxn modelId="{9D6ABB0E-EAB2-4616-A81B-0EB415BB6C14}" srcId="{D9DCC9F0-06E3-499B-8476-4E72208580FA}" destId="{3C71962C-B4F5-4516-89F0-C47A00B9F7E3}" srcOrd="0" destOrd="0" parTransId="{0E48790A-370B-4D57-ADE1-36BBF2502559}" sibTransId="{14378413-F50E-4E48-85F9-EE414DE74D5F}"/>
    <dgm:cxn modelId="{9BA0891C-AA6A-494A-BAEF-EBAE1FADF634}" srcId="{5CC2AAA5-BD84-44F5-817B-FDA45B554F48}" destId="{EF053EF3-0A55-455F-BAFE-74DB4112DC63}" srcOrd="0" destOrd="0" parTransId="{DF96719A-C4BE-42A1-B228-A6A1806B7049}" sibTransId="{99AAEB86-61C7-429C-82ED-E707F7A32CC6}"/>
    <dgm:cxn modelId="{94521520-0B42-4863-97B9-69E4103A0839}" type="presOf" srcId="{5958589C-3235-4ABF-A540-3BFC3BA389B7}" destId="{EC22E4C2-2098-40D0-94B5-30D24FC17901}" srcOrd="0" destOrd="2" presId="urn:microsoft.com/office/officeart/2016/7/layout/RepeatingBendingProcessNew"/>
    <dgm:cxn modelId="{5F914423-173B-441F-9F06-F59E05A6A85A}" srcId="{C04A74AF-3DC3-47F0-B533-635379A89E35}" destId="{C8D7DC74-1D19-400E-91F7-1B89B846436C}" srcOrd="0" destOrd="0" parTransId="{60109660-F38F-4C4F-9D95-BDBE2614D093}" sibTransId="{315E28F9-B4DB-4263-82C9-DE1244298DA3}"/>
    <dgm:cxn modelId="{705BD849-75E8-4BB1-AF40-39989B88B5B2}" type="presOf" srcId="{C8D7DC74-1D19-400E-91F7-1B89B846436C}" destId="{5C53F532-83ED-495E-9853-148544B8C325}" srcOrd="0" destOrd="1" presId="urn:microsoft.com/office/officeart/2016/7/layout/RepeatingBendingProcessNew"/>
    <dgm:cxn modelId="{E9AF126A-5056-4E74-8346-4D0328C7F80A}" srcId="{F3340175-8234-479B-B9FE-151F8B10D97F}" destId="{E6B03B32-F661-433F-8765-EA45A79A2C97}" srcOrd="1" destOrd="0" parTransId="{26A48AC5-4561-48B8-AB4C-BDB5E3AA66DD}" sibTransId="{475B866C-971A-45C6-8766-B97813034C6E}"/>
    <dgm:cxn modelId="{6EE8104E-6563-445B-8578-D74CA2F3FE9A}" srcId="{66DB2C57-B3F3-4654-AB3A-6D3C29C4CD1C}" destId="{C04A74AF-3DC3-47F0-B533-635379A89E35}" srcOrd="2" destOrd="0" parTransId="{4987B2F0-2D76-4A16-81CE-5FF38F378445}" sibTransId="{A0BEF0E7-0B04-4F53-88E8-7AAF0F171A33}"/>
    <dgm:cxn modelId="{8FE9B74F-892B-4373-B13A-3CB71A62AEA8}" srcId="{66DB2C57-B3F3-4654-AB3A-6D3C29C4CD1C}" destId="{5CC2AAA5-BD84-44F5-817B-FDA45B554F48}" srcOrd="3" destOrd="0" parTransId="{292E851B-843C-4613-80B2-DE6AA90C4CC2}" sibTransId="{1AD3B415-8667-4D36-8F21-EC5712905FA3}"/>
    <dgm:cxn modelId="{E0160278-AE5D-4951-B297-15F37B54CABF}" type="presOf" srcId="{8A498521-1157-4163-80D1-0B31DFA326D3}" destId="{EC22E4C2-2098-40D0-94B5-30D24FC17901}" srcOrd="0" destOrd="0" presId="urn:microsoft.com/office/officeart/2016/7/layout/RepeatingBendingProcessNew"/>
    <dgm:cxn modelId="{D1992C7F-8AF9-4487-B30D-E9DC5C3CF54C}" type="presOf" srcId="{5CC2AAA5-BD84-44F5-817B-FDA45B554F48}" destId="{9A7D6CA6-03D6-44BC-B248-E0296D587D13}" srcOrd="0" destOrd="0" presId="urn:microsoft.com/office/officeart/2016/7/layout/RepeatingBendingProcessNew"/>
    <dgm:cxn modelId="{B5759F82-87F4-42FF-A77E-D3ED23D96EF5}" srcId="{5CC2AAA5-BD84-44F5-817B-FDA45B554F48}" destId="{C10BFD68-2354-416D-A305-FEB84110D59F}" srcOrd="1" destOrd="0" parTransId="{B275106D-70AE-4E46-AFD6-C2AF0D8E1E05}" sibTransId="{67C49AE4-98DD-41F2-91BE-439885AFDD25}"/>
    <dgm:cxn modelId="{DA932A98-52C9-480F-AD25-F7914D21C27F}" type="presOf" srcId="{A0BEF0E7-0B04-4F53-88E8-7AAF0F171A33}" destId="{1555BAD3-0304-4313-98D5-6E7F4C183F06}" srcOrd="1" destOrd="0" presId="urn:microsoft.com/office/officeart/2016/7/layout/RepeatingBendingProcessNew"/>
    <dgm:cxn modelId="{EE5198A0-8A50-4A4F-9130-72033571C3EA}" type="presOf" srcId="{42580B27-B6B2-46FC-A26C-13DBA6211CF8}" destId="{19C95EC9-7D32-44FC-A7F6-D786B15342BB}" srcOrd="1" destOrd="0" presId="urn:microsoft.com/office/officeart/2016/7/layout/RepeatingBendingProcessNew"/>
    <dgm:cxn modelId="{189F9AA6-DE9F-4CCA-8F6F-97FC9A60EA26}" type="presOf" srcId="{42580B27-B6B2-46FC-A26C-13DBA6211CF8}" destId="{0FC192A0-3D35-4C42-A8A1-1CBDED45CBCC}" srcOrd="0" destOrd="0" presId="urn:microsoft.com/office/officeart/2016/7/layout/RepeatingBendingProcessNew"/>
    <dgm:cxn modelId="{C670A0A9-4C1F-4CA9-BD0F-C0D05ABC3B9A}" type="presOf" srcId="{3C71962C-B4F5-4516-89F0-C47A00B9F7E3}" destId="{0B8CA86C-13E6-4A65-9DF2-91ADB384E42E}" srcOrd="0" destOrd="1" presId="urn:microsoft.com/office/officeart/2016/7/layout/RepeatingBendingProcessNew"/>
    <dgm:cxn modelId="{9B3251B0-E530-483F-A92A-6C6E1E845561}" srcId="{F3340175-8234-479B-B9FE-151F8B10D97F}" destId="{5958589C-3235-4ABF-A540-3BFC3BA389B7}" srcOrd="0" destOrd="0" parTransId="{FD4A0AAD-EEFB-4A3A-A6F2-019DEFF29093}" sibTransId="{5B0C54ED-7073-4A53-B0E2-96CBAC74643F}"/>
    <dgm:cxn modelId="{AA473FB2-04C9-4012-B9B8-CDA09E34D769}" srcId="{66DB2C57-B3F3-4654-AB3A-6D3C29C4CD1C}" destId="{D9DCC9F0-06E3-499B-8476-4E72208580FA}" srcOrd="0" destOrd="0" parTransId="{08EEFC9C-0208-4664-BCC5-962F9517B748}" sibTransId="{42580B27-B6B2-46FC-A26C-13DBA6211CF8}"/>
    <dgm:cxn modelId="{DCFA92BD-C9AB-4BE6-A78E-B4CBE4817FF2}" type="presOf" srcId="{C04A74AF-3DC3-47F0-B533-635379A89E35}" destId="{5C53F532-83ED-495E-9853-148544B8C325}" srcOrd="0" destOrd="0" presId="urn:microsoft.com/office/officeart/2016/7/layout/RepeatingBendingProcessNew"/>
    <dgm:cxn modelId="{C62CF4BD-BF18-492B-99EA-3F87C25B8090}" type="presOf" srcId="{953A66C1-97E4-4B9B-9F26-E37D36C1B87F}" destId="{0B8CA86C-13E6-4A65-9DF2-91ADB384E42E}" srcOrd="0" destOrd="2" presId="urn:microsoft.com/office/officeart/2016/7/layout/RepeatingBendingProcessNew"/>
    <dgm:cxn modelId="{768AF7BE-A865-40D8-B63C-697B478BDB3F}" srcId="{8A498521-1157-4163-80D1-0B31DFA326D3}" destId="{F3340175-8234-479B-B9FE-151F8B10D97F}" srcOrd="0" destOrd="0" parTransId="{8E1AFD15-BBD3-41EC-BA97-185CE4597260}" sibTransId="{BE98D03C-FAD9-4275-9295-E6BC22566A34}"/>
    <dgm:cxn modelId="{F82A59D3-D139-4A1E-A6D1-FF4B054D57FB}" type="presOf" srcId="{F3340175-8234-479B-B9FE-151F8B10D97F}" destId="{EC22E4C2-2098-40D0-94B5-30D24FC17901}" srcOrd="0" destOrd="1" presId="urn:microsoft.com/office/officeart/2016/7/layout/RepeatingBendingProcessNew"/>
    <dgm:cxn modelId="{C8CAD6D4-90E3-481A-B51B-33B600A483D5}" type="presOf" srcId="{D9DCC9F0-06E3-499B-8476-4E72208580FA}" destId="{0B8CA86C-13E6-4A65-9DF2-91ADB384E42E}" srcOrd="0" destOrd="0" presId="urn:microsoft.com/office/officeart/2016/7/layout/RepeatingBendingProcessNew"/>
    <dgm:cxn modelId="{4ABBE6D4-B942-4357-B88F-1377765BB0F4}" type="presOf" srcId="{66DB2C57-B3F3-4654-AB3A-6D3C29C4CD1C}" destId="{CF5BCFB6-3ED5-445F-B83B-279C8DACE390}" srcOrd="0" destOrd="0" presId="urn:microsoft.com/office/officeart/2016/7/layout/RepeatingBendingProcessNew"/>
    <dgm:cxn modelId="{83F061D5-31BF-46E4-A22D-EBF5796361D1}" type="presOf" srcId="{E6B03B32-F661-433F-8765-EA45A79A2C97}" destId="{EC22E4C2-2098-40D0-94B5-30D24FC17901}" srcOrd="0" destOrd="3" presId="urn:microsoft.com/office/officeart/2016/7/layout/RepeatingBendingProcessNew"/>
    <dgm:cxn modelId="{9CD12AD8-F451-41D9-8293-CB80A9E92FCC}" type="presOf" srcId="{A0BEF0E7-0B04-4F53-88E8-7AAF0F171A33}" destId="{69C28EE3-CDCE-425A-855F-A02D3391DFAD}" srcOrd="0" destOrd="0" presId="urn:microsoft.com/office/officeart/2016/7/layout/RepeatingBendingProcessNew"/>
    <dgm:cxn modelId="{3557ADE8-32F0-4382-916A-9D236FBD967C}" srcId="{3C71962C-B4F5-4516-89F0-C47A00B9F7E3}" destId="{953A66C1-97E4-4B9B-9F26-E37D36C1B87F}" srcOrd="0" destOrd="0" parTransId="{94A5ED7F-8164-4C83-8F70-F31248449E2F}" sibTransId="{5A8AC060-8C93-4D44-8DF2-20F426D5FB66}"/>
    <dgm:cxn modelId="{1DB3CEEE-5F35-4096-8BDC-EC3AB3004661}" type="presOf" srcId="{EF053EF3-0A55-455F-BAFE-74DB4112DC63}" destId="{9A7D6CA6-03D6-44BC-B248-E0296D587D13}" srcOrd="0" destOrd="1" presId="urn:microsoft.com/office/officeart/2016/7/layout/RepeatingBendingProcessNew"/>
    <dgm:cxn modelId="{0B9E65F7-DD11-4AC7-A745-A53976FB0629}" type="presOf" srcId="{60367664-26D9-4434-A697-05EE4D885607}" destId="{FACC0596-A6EB-4515-9403-4C66A7183FC3}" srcOrd="1" destOrd="0" presId="urn:microsoft.com/office/officeart/2016/7/layout/RepeatingBendingProcessNew"/>
    <dgm:cxn modelId="{E21FF5F8-9212-49F8-9EDA-4AC54912B54D}" type="presOf" srcId="{C10BFD68-2354-416D-A305-FEB84110D59F}" destId="{9A7D6CA6-03D6-44BC-B248-E0296D587D13}" srcOrd="0" destOrd="2" presId="urn:microsoft.com/office/officeart/2016/7/layout/RepeatingBendingProcessNew"/>
    <dgm:cxn modelId="{AAA1C4FD-5BE5-461A-902B-DF1655F89BD4}" type="presParOf" srcId="{CF5BCFB6-3ED5-445F-B83B-279C8DACE390}" destId="{0B8CA86C-13E6-4A65-9DF2-91ADB384E42E}" srcOrd="0" destOrd="0" presId="urn:microsoft.com/office/officeart/2016/7/layout/RepeatingBendingProcessNew"/>
    <dgm:cxn modelId="{A0C6D1D9-D0C4-4B1D-ADE2-90FA0900C6DB}" type="presParOf" srcId="{CF5BCFB6-3ED5-445F-B83B-279C8DACE390}" destId="{0FC192A0-3D35-4C42-A8A1-1CBDED45CBCC}" srcOrd="1" destOrd="0" presId="urn:microsoft.com/office/officeart/2016/7/layout/RepeatingBendingProcessNew"/>
    <dgm:cxn modelId="{6BE9E496-CAF2-4DFD-8E89-E073661D5DFF}" type="presParOf" srcId="{0FC192A0-3D35-4C42-A8A1-1CBDED45CBCC}" destId="{19C95EC9-7D32-44FC-A7F6-D786B15342BB}" srcOrd="0" destOrd="0" presId="urn:microsoft.com/office/officeart/2016/7/layout/RepeatingBendingProcessNew"/>
    <dgm:cxn modelId="{435725FC-9739-466D-B256-F56B7CD3B551}" type="presParOf" srcId="{CF5BCFB6-3ED5-445F-B83B-279C8DACE390}" destId="{EC22E4C2-2098-40D0-94B5-30D24FC17901}" srcOrd="2" destOrd="0" presId="urn:microsoft.com/office/officeart/2016/7/layout/RepeatingBendingProcessNew"/>
    <dgm:cxn modelId="{760A3A6D-BDA1-4F4E-A6A1-01F5DA258C7D}" type="presParOf" srcId="{CF5BCFB6-3ED5-445F-B83B-279C8DACE390}" destId="{9BC81191-DF4C-4B9B-968B-A5274351F830}" srcOrd="3" destOrd="0" presId="urn:microsoft.com/office/officeart/2016/7/layout/RepeatingBendingProcessNew"/>
    <dgm:cxn modelId="{6E976C25-4967-4880-8B8A-A5479550CD53}" type="presParOf" srcId="{9BC81191-DF4C-4B9B-968B-A5274351F830}" destId="{FACC0596-A6EB-4515-9403-4C66A7183FC3}" srcOrd="0" destOrd="0" presId="urn:microsoft.com/office/officeart/2016/7/layout/RepeatingBendingProcessNew"/>
    <dgm:cxn modelId="{93D753E6-D71F-42D9-AD75-010F3EE131D7}" type="presParOf" srcId="{CF5BCFB6-3ED5-445F-B83B-279C8DACE390}" destId="{5C53F532-83ED-495E-9853-148544B8C325}" srcOrd="4" destOrd="0" presId="urn:microsoft.com/office/officeart/2016/7/layout/RepeatingBendingProcessNew"/>
    <dgm:cxn modelId="{D6065E5F-9D90-495B-B6C8-D2D99AB4A8CE}" type="presParOf" srcId="{CF5BCFB6-3ED5-445F-B83B-279C8DACE390}" destId="{69C28EE3-CDCE-425A-855F-A02D3391DFAD}" srcOrd="5" destOrd="0" presId="urn:microsoft.com/office/officeart/2016/7/layout/RepeatingBendingProcessNew"/>
    <dgm:cxn modelId="{81F40390-F2A3-4DB4-B9BB-48910A152B37}" type="presParOf" srcId="{69C28EE3-CDCE-425A-855F-A02D3391DFAD}" destId="{1555BAD3-0304-4313-98D5-6E7F4C183F06}" srcOrd="0" destOrd="0" presId="urn:microsoft.com/office/officeart/2016/7/layout/RepeatingBendingProcessNew"/>
    <dgm:cxn modelId="{AD82B71D-4A32-4E1A-8136-50CB2E23CBC0}" type="presParOf" srcId="{CF5BCFB6-3ED5-445F-B83B-279C8DACE390}" destId="{9A7D6CA6-03D6-44BC-B248-E0296D587D13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EE811-BF53-4161-A4F6-14F7BB5E0F99}">
      <dsp:nvSpPr>
        <dsp:cNvPr id="0" name=""/>
        <dsp:cNvSpPr/>
      </dsp:nvSpPr>
      <dsp:spPr>
        <a:xfrm>
          <a:off x="0" y="101821"/>
          <a:ext cx="626364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Infrastructure</a:t>
          </a:r>
          <a:r>
            <a:rPr lang="en-US" sz="2700" kern="1200" dirty="0"/>
            <a:t> (BIF</a:t>
          </a:r>
          <a:r>
            <a:rPr lang="en-US" sz="2700" kern="1200" dirty="0">
              <a:latin typeface="Calibri Light" panose="020F0302020204030204"/>
            </a:rPr>
            <a:t>). </a:t>
          </a:r>
        </a:p>
      </dsp:txBody>
      <dsp:txXfrm>
        <a:off x="31613" y="133434"/>
        <a:ext cx="6200414" cy="584369"/>
      </dsp:txXfrm>
    </dsp:sp>
    <dsp:sp modelId="{DACBAAE6-B908-4EF3-9AED-25AC50F58A89}">
      <dsp:nvSpPr>
        <dsp:cNvPr id="0" name=""/>
        <dsp:cNvSpPr/>
      </dsp:nvSpPr>
      <dsp:spPr>
        <a:xfrm>
          <a:off x="0" y="749416"/>
          <a:ext cx="626364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Could be on the House floor if agreement is made.</a:t>
          </a:r>
        </a:p>
      </dsp:txBody>
      <dsp:txXfrm>
        <a:off x="0" y="749416"/>
        <a:ext cx="6263640" cy="447120"/>
      </dsp:txXfrm>
    </dsp:sp>
    <dsp:sp modelId="{EBECD549-7380-4DED-B245-196CD73648A1}">
      <dsp:nvSpPr>
        <dsp:cNvPr id="0" name=""/>
        <dsp:cNvSpPr/>
      </dsp:nvSpPr>
      <dsp:spPr>
        <a:xfrm>
          <a:off x="0" y="1196536"/>
          <a:ext cx="6263640" cy="64759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Reconciliation (Build</a:t>
          </a:r>
          <a:r>
            <a:rPr lang="en-US" sz="2700" kern="1200" dirty="0"/>
            <a:t> Back Better</a:t>
          </a:r>
          <a:r>
            <a:rPr lang="en-US" sz="2700" kern="1200" dirty="0">
              <a:latin typeface="Calibri Light" panose="020F0302020204030204"/>
            </a:rPr>
            <a:t>). </a:t>
          </a:r>
        </a:p>
      </dsp:txBody>
      <dsp:txXfrm>
        <a:off x="31613" y="1228149"/>
        <a:ext cx="6200414" cy="584369"/>
      </dsp:txXfrm>
    </dsp:sp>
    <dsp:sp modelId="{1231EA17-B802-4A24-B1E2-6487933953F0}">
      <dsp:nvSpPr>
        <dsp:cNvPr id="0" name=""/>
        <dsp:cNvSpPr/>
      </dsp:nvSpPr>
      <dsp:spPr>
        <a:xfrm>
          <a:off x="0" y="1844131"/>
          <a:ext cx="6263640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No vote this week.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Possible $1.7T deal could be announced.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HCBS still included but drastically cut.</a:t>
          </a:r>
        </a:p>
      </dsp:txBody>
      <dsp:txXfrm>
        <a:off x="0" y="1844131"/>
        <a:ext cx="6263640" cy="1089854"/>
      </dsp:txXfrm>
    </dsp:sp>
    <dsp:sp modelId="{886AB894-79BB-4BBF-B232-2B9D2EC5C76F}">
      <dsp:nvSpPr>
        <dsp:cNvPr id="0" name=""/>
        <dsp:cNvSpPr/>
      </dsp:nvSpPr>
      <dsp:spPr>
        <a:xfrm>
          <a:off x="0" y="2933986"/>
          <a:ext cx="6263640" cy="64759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Continuing Resolution</a:t>
          </a:r>
          <a:r>
            <a:rPr lang="en-US" sz="2700" kern="1200" dirty="0">
              <a:latin typeface="Calibri Light" panose="020F0302020204030204"/>
            </a:rPr>
            <a:t> </a:t>
          </a:r>
          <a:endParaRPr lang="en-US" sz="2700" kern="1200" dirty="0"/>
        </a:p>
      </dsp:txBody>
      <dsp:txXfrm>
        <a:off x="31613" y="2965599"/>
        <a:ext cx="6200414" cy="584369"/>
      </dsp:txXfrm>
    </dsp:sp>
    <dsp:sp modelId="{6FB56E60-0BB9-4321-8DA5-E6AD3B3B5D0D}">
      <dsp:nvSpPr>
        <dsp:cNvPr id="0" name=""/>
        <dsp:cNvSpPr/>
      </dsp:nvSpPr>
      <dsp:spPr>
        <a:xfrm>
          <a:off x="0" y="3581581"/>
          <a:ext cx="626364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2nd Deadline: December 3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Summary at https://bit.ly/3BjbMfo</a:t>
          </a:r>
          <a:endParaRPr lang="en-US" sz="2100" kern="1200" dirty="0"/>
        </a:p>
      </dsp:txBody>
      <dsp:txXfrm>
        <a:off x="0" y="3581581"/>
        <a:ext cx="6263640" cy="726570"/>
      </dsp:txXfrm>
    </dsp:sp>
    <dsp:sp modelId="{F441DD78-C0F0-4505-9D5E-F31813896A4B}">
      <dsp:nvSpPr>
        <dsp:cNvPr id="0" name=""/>
        <dsp:cNvSpPr/>
      </dsp:nvSpPr>
      <dsp:spPr>
        <a:xfrm>
          <a:off x="0" y="4308151"/>
          <a:ext cx="6263640" cy="6475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Debt Ceiling</a:t>
          </a:r>
          <a:endParaRPr lang="en-US" sz="2700" kern="1200" dirty="0">
            <a:solidFill>
              <a:srgbClr val="010000"/>
            </a:solidFill>
            <a:latin typeface="Calibri Light" panose="020F0302020204030204"/>
          </a:endParaRPr>
        </a:p>
      </dsp:txBody>
      <dsp:txXfrm>
        <a:off x="31613" y="4339764"/>
        <a:ext cx="6200414" cy="584369"/>
      </dsp:txXfrm>
    </dsp:sp>
    <dsp:sp modelId="{4FA66449-DF73-4EF5-A9FF-C0C4BA73B3B4}">
      <dsp:nvSpPr>
        <dsp:cNvPr id="0" name=""/>
        <dsp:cNvSpPr/>
      </dsp:nvSpPr>
      <dsp:spPr>
        <a:xfrm>
          <a:off x="0" y="4955746"/>
          <a:ext cx="626364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2nd Deadline: December or Early January.</a:t>
          </a:r>
        </a:p>
      </dsp:txBody>
      <dsp:txXfrm>
        <a:off x="0" y="4955746"/>
        <a:ext cx="6263640" cy="44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192A0-3D35-4C42-A8A1-1CBDED45CBCC}">
      <dsp:nvSpPr>
        <dsp:cNvPr id="0" name=""/>
        <dsp:cNvSpPr/>
      </dsp:nvSpPr>
      <dsp:spPr>
        <a:xfrm>
          <a:off x="3359186" y="1657216"/>
          <a:ext cx="742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8515" y="45720"/>
              </a:lnTo>
            </a:path>
            <a:path>
              <a:moveTo>
                <a:pt x="423549" y="45720"/>
              </a:moveTo>
              <a:lnTo>
                <a:pt x="74206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1</a:t>
          </a:r>
        </a:p>
      </dsp:txBody>
      <dsp:txXfrm>
        <a:off x="3677701" y="1620719"/>
        <a:ext cx="105034" cy="164432"/>
      </dsp:txXfrm>
    </dsp:sp>
    <dsp:sp modelId="{0B8CA86C-13E6-4A65-9DF2-91ADB384E42E}">
      <dsp:nvSpPr>
        <dsp:cNvPr id="0" name=""/>
        <dsp:cNvSpPr/>
      </dsp:nvSpPr>
      <dsp:spPr>
        <a:xfrm>
          <a:off x="1573" y="695112"/>
          <a:ext cx="3359412" cy="20156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614" tIns="172791" rIns="164614" bIns="172791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Message</a:t>
          </a:r>
          <a:r>
            <a:rPr lang="en-US" sz="1300" kern="1200" dirty="0">
              <a:latin typeface="Calibri Light" panose="020F0302020204030204"/>
            </a:rPr>
            <a:t> the White House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Message the White House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Go to "Be a Hero" to send an instant message to the WH: https://act.newmode.net/action/be-hero-fund/tell-white-house-fight-americans-disabilities </a:t>
          </a:r>
        </a:p>
      </dsp:txBody>
      <dsp:txXfrm>
        <a:off x="1573" y="695112"/>
        <a:ext cx="3359412" cy="2015647"/>
      </dsp:txXfrm>
    </dsp:sp>
    <dsp:sp modelId="{9BC81191-DF4C-4B9B-968B-A5274351F830}">
      <dsp:nvSpPr>
        <dsp:cNvPr id="0" name=""/>
        <dsp:cNvSpPr/>
      </dsp:nvSpPr>
      <dsp:spPr>
        <a:xfrm>
          <a:off x="1681279" y="2708960"/>
          <a:ext cx="4132077" cy="742064"/>
        </a:xfrm>
        <a:custGeom>
          <a:avLst/>
          <a:gdLst/>
          <a:ahLst/>
          <a:cxnLst/>
          <a:rect l="0" t="0" r="0" b="0"/>
          <a:pathLst>
            <a:path>
              <a:moveTo>
                <a:pt x="4132077" y="0"/>
              </a:moveTo>
              <a:lnTo>
                <a:pt x="4132077" y="388132"/>
              </a:lnTo>
              <a:lnTo>
                <a:pt x="0" y="388132"/>
              </a:lnTo>
              <a:lnTo>
                <a:pt x="0" y="74206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2</a:t>
          </a:r>
        </a:p>
      </dsp:txBody>
      <dsp:txXfrm>
        <a:off x="3642226" y="2997776"/>
        <a:ext cx="210184" cy="164432"/>
      </dsp:txXfrm>
    </dsp:sp>
    <dsp:sp modelId="{EC22E4C2-2098-40D0-94B5-30D24FC17901}">
      <dsp:nvSpPr>
        <dsp:cNvPr id="0" name=""/>
        <dsp:cNvSpPr/>
      </dsp:nvSpPr>
      <dsp:spPr>
        <a:xfrm>
          <a:off x="4133650" y="695112"/>
          <a:ext cx="3359412" cy="20156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614" tIns="172791" rIns="164614" bIns="172791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Call</a:t>
          </a:r>
          <a:r>
            <a:rPr lang="en-US" sz="1300" kern="1200" dirty="0">
              <a:latin typeface="Calibri Light" panose="020F0302020204030204"/>
            </a:rPr>
            <a:t> Your Congressperson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Call or Message to Congress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latin typeface="Calibri Light" panose="020F0302020204030204"/>
            </a:rPr>
            <a:t>UseThe</a:t>
          </a:r>
          <a:r>
            <a:rPr lang="en-US" sz="1000" kern="1200" dirty="0"/>
            <a:t> Arc action alert at https://p2a.co/IAFTwCz that will connect your call directly.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Use State-by-State fact sheets https://www.aging.senate.gov/press-releases/better-care-better-jobs-act-state-by-state-fact-sheets  about the difference the Better Care Better Jobs Act will make in your state</a:t>
          </a:r>
        </a:p>
      </dsp:txBody>
      <dsp:txXfrm>
        <a:off x="4133650" y="695112"/>
        <a:ext cx="3359412" cy="2015647"/>
      </dsp:txXfrm>
    </dsp:sp>
    <dsp:sp modelId="{69C28EE3-CDCE-425A-855F-A02D3391DFAD}">
      <dsp:nvSpPr>
        <dsp:cNvPr id="0" name=""/>
        <dsp:cNvSpPr/>
      </dsp:nvSpPr>
      <dsp:spPr>
        <a:xfrm>
          <a:off x="3359186" y="4445528"/>
          <a:ext cx="742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8515" y="45719"/>
              </a:lnTo>
            </a:path>
            <a:path>
              <a:moveTo>
                <a:pt x="423549" y="45719"/>
              </a:moveTo>
              <a:lnTo>
                <a:pt x="742064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3</a:t>
          </a:r>
        </a:p>
      </dsp:txBody>
      <dsp:txXfrm>
        <a:off x="3677701" y="4409032"/>
        <a:ext cx="105034" cy="164432"/>
      </dsp:txXfrm>
    </dsp:sp>
    <dsp:sp modelId="{5C53F532-83ED-495E-9853-148544B8C325}">
      <dsp:nvSpPr>
        <dsp:cNvPr id="0" name=""/>
        <dsp:cNvSpPr/>
      </dsp:nvSpPr>
      <dsp:spPr>
        <a:xfrm>
          <a:off x="1573" y="3483424"/>
          <a:ext cx="3359412" cy="20156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614" tIns="172791" rIns="164614" bIns="172791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Use</a:t>
          </a:r>
          <a:r>
            <a:rPr lang="en-US" sz="1300" kern="1200" dirty="0">
              <a:latin typeface="Calibri Light" panose="020F0302020204030204"/>
            </a:rPr>
            <a:t> Hashtags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Post on social media by using Hashtags: #CareCantWait, #BuildBackBetter, #HCBSCantWait #HoldTheLine</a:t>
          </a:r>
        </a:p>
      </dsp:txBody>
      <dsp:txXfrm>
        <a:off x="1573" y="3483424"/>
        <a:ext cx="3359412" cy="2015647"/>
      </dsp:txXfrm>
    </dsp:sp>
    <dsp:sp modelId="{9A7D6CA6-03D6-44BC-B248-E0296D587D13}">
      <dsp:nvSpPr>
        <dsp:cNvPr id="0" name=""/>
        <dsp:cNvSpPr/>
      </dsp:nvSpPr>
      <dsp:spPr>
        <a:xfrm>
          <a:off x="4133650" y="3483424"/>
          <a:ext cx="3359412" cy="20156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614" tIns="172791" rIns="164614" bIns="172791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alibri Light" panose="020F0302020204030204"/>
            </a:rPr>
            <a:t>Participate</a:t>
          </a:r>
          <a:r>
            <a:rPr lang="en-US" sz="1300" kern="1200" dirty="0"/>
            <a:t> in Facebook Event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Go to the event at  https://fb.me/e/1YYCmuDCP 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Invite your family and friends to join! </a:t>
          </a:r>
        </a:p>
      </dsp:txBody>
      <dsp:txXfrm>
        <a:off x="4133650" y="3483424"/>
        <a:ext cx="3359412" cy="2015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15164 7954 16383 0 0,'17'21'0'0'0,"23"26"0"0"0,22 24 0 0 0,17 16 0 0 0,16 17 0 0 0,19 17 0 0 0,26 25 0 0 0,30 26 0 0 0,21 25 0 0 0,15 17 0 0 0,14 14 0 0 0,-2-6 0 0 0,-15-17 0 0 0,-24-27 0 0 0,-30-31 0 0 0,-27-28 0 0 0,-22-23 0 0 0,-12-11 0 0 0,-5-4 0 0 0,-5-3 0 0 0,-5-4 0 0 0,-3-2 0 0 0,-2 0 0 0 0,-2-2 0 0 0,1 1 0 0 0,-2-2 0 0 0,3 0 0 0 0,0-2 0 0 0,2-1 0 0 0,2 0 0 0 0,3 5 0 0 0,6 5 0 0 0,8 9 0 0 0,16 14 0 0 0,15 16 0 0 0,18 21 0 0 0,19 29 0 0 0,18 21 0 0 0,8 10 0 0 0,-1-3 0 0 0,-7-10 0 0 0,-11-15 0 0 0,-12-13 0 0 0,-13-16 0 0 0,-18-17 0 0 0,-18-19 0 0 0,-20-19 0 0 0,-16-18 0 0 0,-16-13 0 0 0,-13-12 0 0 0,-9-10 0 0 0,-7-6 0 0 0,-5-6 0 0 0,-3-4 0 0 0,-3-2 0 0 0,-1-2 0 0 0,-2-1 0 0 0,-2-2 0 0 0,-1-2 0 0 0,-1-1 0 0 0,0-1 0 0 0,-1 0 0 0 0,1-1 0 0 0,-2-1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20865 7800 16383 0 0,'-27'32'0'0'0,"-38"43"0"0"0,-43 49 0 0 0,-33 40 0 0 0,-18 20 0 0 0,-4 6 0 0 0,2-4 0 0 0,1-5 0 0 0,5-5 0 0 0,7-8 0 0 0,5-7 0 0 0,6-4 0 0 0,6-5 0 0 0,3-3 0 0 0,-4 3 0 0 0,-11 9 0 0 0,-11 11 0 0 0,-4 0 0 0 0,7-10 0 0 0,14-19 0 0 0,18-19 0 0 0,18-20 0 0 0,17-17 0 0 0,9-9 0 0 0,-4 4 0 0 0,-10 15 0 0 0,-16 19 0 0 0,-14 14 0 0 0,-17 27 0 0 0,-26 32 0 0 0,-11 22 0 0 0,-8 8 0 0 0,0-3 0 0 0,5-7 0 0 0,6-13 0 0 0,16-19 0 0 0,27-28 0 0 0,28-32 0 0 0,28-31 0 0 0,23-26 0 0 0,18-21 0 0 0,12-15 0 0 0,8-9 0 0 0,5-6 0 0 0,2-2 0 0 0,0-2 0 0 0,1-1 0 0 0,-1 0 0 0 0,0-1 0 0 0,-1 1 0 0 0,1-1 0 0 0,-1 0 0 0 0,0 1 0 0 0,1 0 0 0 0,-1-1 0 0 0,0 0 0 0 0,0 0 0 0 0,1-1 0 0 0,-1-1 0 0 0,0 0 0 0 0,0 0 0 0 0,1 0 0 0 0,-1-1 0 0 0,1 0 0 0 0,1 2 0 0 0,0 0 0 0 0,1 1 0 0 0,1 0 0 0 0,0 1 0 0 0,-1-1 0 0 0,1 1 0 0 0,-2 0 0 0 0,0 0 0 0 0,0 0 0 0 0,-1 0 0 0 0,-1-1 0 0 0,0 1 0 0 0,1 0 0 0 0,-1 0 0 0 0,0-1 0 0 0,0 1 0 0 0,0 0 0 0 0,1-1 0 0 0,-1 1 0 0 0,0 0 0 0 0,0 0 0 0 0,1-1 0 0 0,-1 1 0 0 0,0-1 0 0 0,0 0 0 0 0,1 0 0 0 0,-1 0 0 0 0,0 0 0 0 0,1 1 0 0 0,-1-1 0 0 0,0 1 0 0 0,0 0 0 0 0,1-1 0 0 0,-1 1 0 0 0,0 0 0 0 0,1 0 0 0 0,-1-1 0 0 0,0 1 0 0 0,0 0 0 0 0,1 0 0 0 0,-1-1 0 0 0,0 1 0 0 0,1 0 0 0 0,-1-1 0 0 0,0 1 0 0 0,0 0 0 0 0,1 0 0 0 0,-1-1 0 0 0,0 0 0 0 0,0-1 0 0 0,1 0 0 0 0,-1 0 0 0 0,0-1 0 0 0,1 0 0 0 0,-1 0 0 0 0,0 0 0 0 0,0 1 0 0 0,1-1 0 0 0,-1 0 0 0 0,0 0 0 0 0,1 0 0 0 0,-1-1 0 0 0,1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27072 12135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27072 12135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27589 11226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27589 11226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Infrastructure: 1.2T over 8 years. Expires 9/30 (not included in House CR)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Enviornmental clean up</a:t>
            </a:r>
          </a:p>
          <a:p>
            <a:r>
              <a:rPr lang="en-US"/>
              <a:t>$39 billion to modernize public transit, upgrade aging infrastructure &amp; make stations accessible</a:t>
            </a:r>
          </a:p>
          <a:p>
            <a:r>
              <a:rPr lang="en-US"/>
              <a:t>$65 billion to ensure access to high-speed internet for all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Reconciliation:</a:t>
            </a:r>
            <a:br>
              <a:rPr lang="en-US" dirty="0">
                <a:cs typeface="+mn-lt"/>
              </a:rPr>
            </a:br>
            <a:r>
              <a:rPr lang="en-US"/>
              <a:t>HCBS funding through Medicaid FMAP ($190B) </a:t>
            </a:r>
            <a:endParaRPr lang="en-US" dirty="0">
              <a:cs typeface="Calibri"/>
            </a:endParaRPr>
          </a:p>
          <a:p>
            <a:r>
              <a:rPr lang="en-US" dirty="0"/>
              <a:t> </a:t>
            </a:r>
            <a:r>
              <a:rPr lang="en-US"/>
              <a:t>Grant program to incentivize phasing out 14(c) </a:t>
            </a:r>
          </a:p>
          <a:p>
            <a:r>
              <a:rPr lang="en-US" dirty="0"/>
              <a:t> </a:t>
            </a:r>
            <a:r>
              <a:rPr lang="en-US"/>
              <a:t>Funding for a direct care workforce grant program </a:t>
            </a:r>
          </a:p>
          <a:p>
            <a:r>
              <a:rPr lang="en-US" dirty="0"/>
              <a:t> </a:t>
            </a:r>
            <a:r>
              <a:rPr lang="en-US"/>
              <a:t>TA Center for direct care at ACL </a:t>
            </a:r>
          </a:p>
          <a:p>
            <a:r>
              <a:rPr lang="en-US" dirty="0"/>
              <a:t> </a:t>
            </a:r>
            <a:r>
              <a:rPr lang="en-US"/>
              <a:t>$297M extra funding IDEA Part D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193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1ACE2FE3-101F-41F3-9728-8FAC08C348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17" y="277780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>
            <a:hlinkClick r:id="rId2"/>
            <a:extLst>
              <a:ext uri="{FF2B5EF4-FFF2-40B4-BE49-F238E27FC236}">
                <a16:creationId xmlns:a16="http://schemas.microsoft.com/office/drawing/2014/main" id="{58992B2D-2697-4F5C-AA1F-9E2D8D1BDB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779" y="186935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2">
            <a:hlinkClick r:id="rId2"/>
            <a:extLst>
              <a:ext uri="{FF2B5EF4-FFF2-40B4-BE49-F238E27FC236}">
                <a16:creationId xmlns:a16="http://schemas.microsoft.com/office/drawing/2014/main" id="{2B1B19B2-3521-415C-8855-B750CC669C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296" y="186935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Wisconsin employment first conference – Radical leadership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F51118F1-FDBF-4C93-944D-72ABE872BD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296" y="186935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20359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789B174F-DF30-421A-8031-992A8C1DC8B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973365" y="0"/>
            <a:ext cx="3218635" cy="183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6.xml"/><Relationship Id="rId3" Type="http://schemas.openxmlformats.org/officeDocument/2006/relationships/image" Target="../media/image6.png"/><Relationship Id="rId7" Type="http://schemas.openxmlformats.org/officeDocument/2006/relationships/customXml" Target="../ink/ink2.xml"/><Relationship Id="rId12" Type="http://schemas.openxmlformats.org/officeDocument/2006/relationships/customXml" Target="../ink/ink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3.xml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wolaneres@gmail.com" TargetMode="External"/><Relationship Id="rId2" Type="http://schemas.openxmlformats.org/officeDocument/2006/relationships/hyperlink" Target="https://us02web.zoom.us/j/8215649001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October 27, 2021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cs typeface="Calibri Light"/>
              </a:rPr>
              <a:t>Legislative Update</a:t>
            </a:r>
            <a:endParaRPr lang="en-US" sz="3600" dirty="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83283"/>
              </p:ext>
            </p:extLst>
          </p:nvPr>
        </p:nvGraphicFramePr>
        <p:xfrm>
          <a:off x="571331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18" name="Rectangle 4317">
            <a:extLst>
              <a:ext uri="{FF2B5EF4-FFF2-40B4-BE49-F238E27FC236}">
                <a16:creationId xmlns:a16="http://schemas.microsoft.com/office/drawing/2014/main" id="{6F8FC799-B89D-41AF-835B-7B472768F4C3}"/>
              </a:ext>
            </a:extLst>
          </p:cNvPr>
          <p:cNvSpPr/>
          <p:nvPr/>
        </p:nvSpPr>
        <p:spPr>
          <a:xfrm>
            <a:off x="5155747" y="1808389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9" name="Rectangle 4318">
            <a:extLst>
              <a:ext uri="{FF2B5EF4-FFF2-40B4-BE49-F238E27FC236}">
                <a16:creationId xmlns:a16="http://schemas.microsoft.com/office/drawing/2014/main" id="{117E10F7-BCC0-406D-A0D3-CED02F5B9C3A}"/>
              </a:ext>
            </a:extLst>
          </p:cNvPr>
          <p:cNvSpPr/>
          <p:nvPr/>
        </p:nvSpPr>
        <p:spPr>
          <a:xfrm>
            <a:off x="5146675" y="864960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0" name="Rectangle 4319">
            <a:extLst>
              <a:ext uri="{FF2B5EF4-FFF2-40B4-BE49-F238E27FC236}">
                <a16:creationId xmlns:a16="http://schemas.microsoft.com/office/drawing/2014/main" id="{8FA6B61A-1400-4788-9A3A-B4F90EFD5C8B}"/>
              </a:ext>
            </a:extLst>
          </p:cNvPr>
          <p:cNvSpPr/>
          <p:nvPr/>
        </p:nvSpPr>
        <p:spPr>
          <a:xfrm>
            <a:off x="5146675" y="3014888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3B53A674-8F11-48D7-9073-705B69121AA2}"/>
              </a:ext>
            </a:extLst>
          </p:cNvPr>
          <p:cNvSpPr/>
          <p:nvPr/>
        </p:nvSpPr>
        <p:spPr>
          <a:xfrm>
            <a:off x="5155746" y="4611458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A29D86-3EC1-4022-9472-E5097D4E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cs typeface="Calibri Light"/>
              </a:rPr>
              <a:t>Medicaid HCBS Day of Action </a:t>
            </a:r>
            <a:br>
              <a:rPr lang="en-US" sz="4000">
                <a:solidFill>
                  <a:schemeClr val="bg1"/>
                </a:solidFill>
                <a:cs typeface="Calibri Light"/>
              </a:rPr>
            </a:br>
            <a:r>
              <a:rPr lang="en-US" sz="4000" dirty="0">
                <a:solidFill>
                  <a:schemeClr val="bg1"/>
                </a:solidFill>
                <a:cs typeface="Calibri Light"/>
              </a:rPr>
              <a:t>Tomorrow, October 28</a:t>
            </a:r>
          </a:p>
        </p:txBody>
      </p:sp>
      <p:graphicFrame>
        <p:nvGraphicFramePr>
          <p:cNvPr id="6" name="Diagram 4">
            <a:extLst>
              <a:ext uri="{FF2B5EF4-FFF2-40B4-BE49-F238E27FC236}">
                <a16:creationId xmlns:a16="http://schemas.microsoft.com/office/drawing/2014/main" id="{7D8306F2-DE17-4262-BD36-B9DF28AFF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8327283"/>
              </p:ext>
            </p:extLst>
          </p:nvPr>
        </p:nvGraphicFramePr>
        <p:xfrm>
          <a:off x="4695504" y="261474"/>
          <a:ext cx="7494637" cy="6194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055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64F218-BDB6-4484-8648-0CEF40DA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NACDD joins Amicus Brief in CVS v. Doe</a:t>
            </a:r>
          </a:p>
        </p:txBody>
      </p:sp>
      <p:pic>
        <p:nvPicPr>
          <p:cNvPr id="4" name="Picture 4" descr="A picture containing building, government building, ruin, colonnade&#10;&#10;Description automatically generated">
            <a:extLst>
              <a:ext uri="{FF2B5EF4-FFF2-40B4-BE49-F238E27FC236}">
                <a16:creationId xmlns:a16="http://schemas.microsoft.com/office/drawing/2014/main" id="{D271DF2F-6607-43A9-8C11-9C7D5940C3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1800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D6CC08-F33D-4425-9009-D0AA40B0E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The Supreme Court will decide whether Section 504 of the Rehabilitation Act of 1973—and by extension Section 1557 of the Patient Protection and Affordable Care Act—provide a disparate-impact cause of action for plaintiffs alleging disability discrimination or whether there is a greater standard which would be much more difficult (if not impossible) to prove that requires showing of discriminatory intent.</a:t>
            </a:r>
            <a:endParaRPr lang="en-US" sz="2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506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64F218-BDB6-4484-8648-0CEF40DA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CVS v. Doe</a:t>
            </a:r>
          </a:p>
        </p:txBody>
      </p:sp>
      <p:pic>
        <p:nvPicPr>
          <p:cNvPr id="6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0B2E83-63E4-42B2-A15E-0887A1669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79" y="2928473"/>
            <a:ext cx="2543175" cy="1800225"/>
          </a:xfrm>
          <a:prstGeom prst="rect">
            <a:avLst/>
          </a:prstGeom>
        </p:spPr>
      </p:pic>
      <p:pic>
        <p:nvPicPr>
          <p:cNvPr id="10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3961E359-5592-41B7-AEB1-BD4EAB819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780" y="2599047"/>
            <a:ext cx="2143125" cy="2143125"/>
          </a:xfrm>
          <a:prstGeom prst="rect">
            <a:avLst/>
          </a:prstGeom>
        </p:spPr>
      </p:pic>
      <p:pic>
        <p:nvPicPr>
          <p:cNvPr id="12" name="Picture 13" descr="Icon&#10;&#10;Description automatically generated">
            <a:extLst>
              <a:ext uri="{FF2B5EF4-FFF2-40B4-BE49-F238E27FC236}">
                <a16:creationId xmlns:a16="http://schemas.microsoft.com/office/drawing/2014/main" id="{E75B69B9-FAD9-4FD0-9249-5AABDDD1D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219" y="2645511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F87C7A3-50E0-4DA0-A086-792917AD328D}"/>
                  </a:ext>
                </a:extLst>
              </p14:cNvPr>
              <p14:cNvContentPartPr/>
              <p14:nvPr/>
            </p14:nvContentPartPr>
            <p14:xfrm>
              <a:off x="5948563" y="2654233"/>
              <a:ext cx="2076450" cy="2124075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F87C7A3-50E0-4DA0-A086-792917AD328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30598" y="2636257"/>
                <a:ext cx="2112022" cy="2159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6196153-D73B-442E-8AB2-00800B9E2DBE}"/>
                  </a:ext>
                </a:extLst>
              </p14:cNvPr>
              <p14:cNvContentPartPr/>
              <p14:nvPr/>
            </p14:nvContentPartPr>
            <p14:xfrm>
              <a:off x="5844549" y="2600113"/>
              <a:ext cx="1981200" cy="222885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6196153-D73B-442E-8AB2-00800B9E2DB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26882" y="2582504"/>
                <a:ext cx="2016894" cy="22644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57F7B89-AF35-4386-A8F6-E311661E49FA}"/>
                  </a:ext>
                </a:extLst>
              </p14:cNvPr>
              <p14:cNvContentPartPr/>
              <p14:nvPr/>
            </p14:nvContentPartPr>
            <p14:xfrm>
              <a:off x="9378020" y="4104040"/>
              <a:ext cx="9525" cy="9525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57F7B89-AF35-4386-A8F6-E311661E49F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11295" y="3637315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BA2A4DC-3452-4370-A24F-B5401EEF1FEE}"/>
                  </a:ext>
                </a:extLst>
              </p14:cNvPr>
              <p14:cNvContentPartPr/>
              <p14:nvPr/>
            </p14:nvContentPartPr>
            <p14:xfrm>
              <a:off x="9378020" y="4104040"/>
              <a:ext cx="9525" cy="9525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BA2A4DC-3452-4370-A24F-B5401EEF1FE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11295" y="3637315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EC363D5-5A15-414D-9F53-09F3018CE0BF}"/>
                  </a:ext>
                </a:extLst>
              </p14:cNvPr>
              <p14:cNvContentPartPr/>
              <p14:nvPr/>
            </p14:nvContentPartPr>
            <p14:xfrm>
              <a:off x="9559642" y="3784822"/>
              <a:ext cx="9525" cy="952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EC363D5-5A15-414D-9F53-09F3018CE0B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92917" y="330857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53FBF6F-6BBB-4AAB-BB8A-C9F7833D6842}"/>
                  </a:ext>
                </a:extLst>
              </p14:cNvPr>
              <p14:cNvContentPartPr/>
              <p14:nvPr/>
            </p14:nvContentPartPr>
            <p14:xfrm>
              <a:off x="9559642" y="3784822"/>
              <a:ext cx="9525" cy="9525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53FBF6F-6BBB-4AAB-BB8A-C9F7833D684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92917" y="3308572"/>
                <a:ext cx="952500" cy="952500"/>
              </a:xfrm>
              <a:prstGeom prst="rect">
                <a:avLst/>
              </a:prstGeom>
            </p:spPr>
          </p:pic>
        </mc:Fallback>
      </mc:AlternateContent>
      <p:pic>
        <p:nvPicPr>
          <p:cNvPr id="22" name="Picture 22" descr="Icon&#10;&#10;Description automatically generated">
            <a:extLst>
              <a:ext uri="{FF2B5EF4-FFF2-40B4-BE49-F238E27FC236}">
                <a16:creationId xmlns:a16="http://schemas.microsoft.com/office/drawing/2014/main" id="{25E6BE1C-0355-49A4-85BF-03C163D6FE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29584" y="2468950"/>
            <a:ext cx="2143125" cy="214312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32DD3857-C00A-43C5-B0E0-70A9D4697CA7}"/>
              </a:ext>
            </a:extLst>
          </p:cNvPr>
          <p:cNvSpPr txBox="1"/>
          <p:nvPr/>
        </p:nvSpPr>
        <p:spPr>
          <a:xfrm>
            <a:off x="449765" y="4780157"/>
            <a:ext cx="330076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People with CVS pharmacy insurance who require expensive medication, want to keep access to local pharmacies to get their prescriptions like everyone else.</a:t>
            </a:r>
            <a:endParaRPr lang="en-US" dirty="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8A3FE5-9B0C-4A0D-B1FE-FFD0E54041A2}"/>
              </a:ext>
            </a:extLst>
          </p:cNvPr>
          <p:cNvSpPr txBox="1"/>
          <p:nvPr/>
        </p:nvSpPr>
        <p:spPr>
          <a:xfrm>
            <a:off x="4421227" y="4783641"/>
            <a:ext cx="374680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CVS changed its policy to require people with expensive medication to get it by mail from specialty pharmacies. This saves CVS a lot of money, but people say this is treating them differently because of their disability and is discrimination.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174F5D-B71E-49B9-8868-5F3220C5AD11}"/>
              </a:ext>
            </a:extLst>
          </p:cNvPr>
          <p:cNvSpPr txBox="1"/>
          <p:nvPr/>
        </p:nvSpPr>
        <p:spPr>
          <a:xfrm>
            <a:off x="8755102" y="4833589"/>
            <a:ext cx="3189248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Is it still discrimination if CVS has another non-discriminatory reason besides disability for treating people differently? Do people have to show CVS intended to harm them because they have a disability?</a:t>
            </a:r>
          </a:p>
        </p:txBody>
      </p:sp>
    </p:spTree>
    <p:extLst>
      <p:ext uri="{BB962C8B-B14F-4D97-AF65-F5344CB8AC3E}">
        <p14:creationId xmlns:p14="http://schemas.microsoft.com/office/powerpoint/2010/main" val="22562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DC4B-3AB6-446F-86CB-EB7B12A2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New Resources / Upcoming Events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27AE4E-54AD-43AD-A193-493124373891}"/>
              </a:ext>
            </a:extLst>
          </p:cNvPr>
          <p:cNvSpPr txBox="1"/>
          <p:nvPr/>
        </p:nvSpPr>
        <p:spPr>
          <a:xfrm>
            <a:off x="4283440" y="1898097"/>
            <a:ext cx="2743200" cy="313932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Segoe UI"/>
              </a:rPr>
              <a:t>Public Policy Committee Monthly Meeting ​</a:t>
            </a:r>
          </a:p>
          <a:p>
            <a:pPr algn="ctr"/>
            <a:r>
              <a:rPr lang="en-US" dirty="0">
                <a:cs typeface="Segoe UI"/>
              </a:rPr>
              <a:t>Thursday, November 4, 2pm Eastern​</a:t>
            </a:r>
          </a:p>
          <a:p>
            <a:pPr algn="ctr"/>
            <a:r>
              <a:rPr lang="en-US" dirty="0">
                <a:cs typeface="Segoe UI"/>
              </a:rPr>
              <a:t>​</a:t>
            </a:r>
          </a:p>
          <a:p>
            <a:pPr algn="ctr"/>
            <a:r>
              <a:rPr lang="en-US" dirty="0">
                <a:cs typeface="Segoe UI"/>
              </a:rPr>
              <a:t>Join Zoom Meeting​</a:t>
            </a:r>
          </a:p>
          <a:p>
            <a:pPr algn="ctr"/>
            <a:r>
              <a:rPr lang="en-US" dirty="0">
                <a:solidFill>
                  <a:srgbClr val="0563C1"/>
                </a:solidFill>
                <a:cs typeface="Segoe UI"/>
                <a:hlinkClick r:id="rId2"/>
              </a:rPr>
              <a:t>https://us02web.zoom.us/j/82156490017</a:t>
            </a:r>
            <a:r>
              <a:rPr lang="en-US" dirty="0">
                <a:cs typeface="Segoe UI"/>
              </a:rPr>
              <a:t>​</a:t>
            </a:r>
          </a:p>
          <a:p>
            <a:pPr algn="ctr"/>
            <a:r>
              <a:rPr lang="en-US" dirty="0">
                <a:cs typeface="Segoe UI"/>
              </a:rPr>
              <a:t>​</a:t>
            </a:r>
          </a:p>
          <a:p>
            <a:pPr algn="ctr"/>
            <a:r>
              <a:rPr lang="en-US" dirty="0">
                <a:cs typeface="Segoe UI"/>
              </a:rPr>
              <a:t>Meeting ID: 821 5649 0017​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B387F-B103-4072-80D5-2E4F0ED95FEE}"/>
              </a:ext>
            </a:extLst>
          </p:cNvPr>
          <p:cNvSpPr txBox="1"/>
          <p:nvPr/>
        </p:nvSpPr>
        <p:spPr>
          <a:xfrm>
            <a:off x="421888" y="1871546"/>
            <a:ext cx="3087029" cy="175432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Need guidance on </a:t>
            </a:r>
            <a:endParaRPr lang="en-US"/>
          </a:p>
          <a:p>
            <a:r>
              <a:rPr lang="en-US" dirty="0"/>
              <a:t>State HCBS Activities? </a:t>
            </a:r>
            <a:endParaRPr lang="en-US"/>
          </a:p>
          <a:p>
            <a:endParaRPr lang="en-US" dirty="0"/>
          </a:p>
          <a:p>
            <a:r>
              <a:rPr lang="en-US" dirty="0"/>
              <a:t>Contact Serena Lowe at </a:t>
            </a:r>
            <a:r>
              <a:rPr lang="en-US" dirty="0">
                <a:hlinkClick r:id="rId3"/>
              </a:rPr>
              <a:t>ewolaneres@gmail.com</a:t>
            </a:r>
            <a:r>
              <a:rPr lang="en-US" dirty="0"/>
              <a:t> or 202-907-8369</a:t>
            </a:r>
            <a:endParaRPr lang="en-US">
              <a:cs typeface="Calibri"/>
            </a:endParaRPr>
          </a:p>
        </p:txBody>
      </p:sp>
      <p:pic>
        <p:nvPicPr>
          <p:cNvPr id="4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EBECDE4-10CE-432F-9F12-C47841960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9900" y="3106926"/>
            <a:ext cx="2871486" cy="2567289"/>
          </a:xfrm>
          <a:prstGeom prst="rect">
            <a:avLst/>
          </a:prstGeom>
          <a:ln w="57150">
            <a:solidFill>
              <a:schemeClr val="accent2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DA5D5F-3664-420D-BC83-7222E4490D65}"/>
              </a:ext>
            </a:extLst>
          </p:cNvPr>
          <p:cNvSpPr txBox="1"/>
          <p:nvPr/>
        </p:nvSpPr>
        <p:spPr>
          <a:xfrm>
            <a:off x="8062686" y="1830613"/>
            <a:ext cx="2924627" cy="120032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HCBS Day of Action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October 28, Starting at 9am</a:t>
            </a:r>
            <a:endParaRPr lang="en-US" dirty="0"/>
          </a:p>
          <a:p>
            <a:r>
              <a:rPr lang="en-US" dirty="0">
                <a:cs typeface="Calibri"/>
              </a:rPr>
              <a:t>Go to Facebook Event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https://fb.me/e/1YYCmuDCP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2686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09B077-0848-447B-B74A-E56048556DDE}">
  <ds:schemaRefs>
    <ds:schemaRef ds:uri="7244ee07-bebb-4256-851d-8920eeb3e1b7"/>
    <ds:schemaRef ds:uri="http://schemas.microsoft.com/office/2006/metadata/properties"/>
    <ds:schemaRef ds:uri="http://schemas.microsoft.com/office/infopath/2007/PartnerControls"/>
    <ds:schemaRef ds:uri="560c9c75-9737-4a47-90d7-3192440b0b55"/>
  </ds:schemaRefs>
</ds:datastoreItem>
</file>

<file path=customXml/itemProps2.xml><?xml version="1.0" encoding="utf-8"?>
<ds:datastoreItem xmlns:ds="http://schemas.openxmlformats.org/officeDocument/2006/customXml" ds:itemID="{6AD03C42-F8D4-4796-B0F4-4EFC0885D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RetrospectVTI</vt:lpstr>
      <vt:lpstr>NACDD  Policy Update October 27, 2021</vt:lpstr>
      <vt:lpstr>Legislative Update</vt:lpstr>
      <vt:lpstr>Medicaid HCBS Day of Action  Tomorrow, October 28</vt:lpstr>
      <vt:lpstr>NACDD joins Amicus Brief in CVS v. Doe</vt:lpstr>
      <vt:lpstr>CVS v. Doe</vt:lpstr>
      <vt:lpstr>New Resources / Upcoming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3594</cp:revision>
  <dcterms:created xsi:type="dcterms:W3CDTF">2020-12-23T19:57:03Z</dcterms:created>
  <dcterms:modified xsi:type="dcterms:W3CDTF">2021-10-27T19:49:16Z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