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5AA5B7-C016-0FC0-3274-209D45AF261A}" v="2054" dt="2021-10-21T19:49:12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73" autoAdjust="0"/>
    <p:restoredTop sz="86388" autoAdjust="0"/>
  </p:normalViewPr>
  <p:slideViewPr>
    <p:cSldViewPr snapToGrid="0">
      <p:cViewPr varScale="1">
        <p:scale>
          <a:sx n="50" d="100"/>
          <a:sy n="50" d="100"/>
        </p:scale>
        <p:origin x="3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879807DB-8228-4FB5-AF27-29D1BC7BDC04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798243" y="469236"/>
            <a:ext cx="11032270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Transformation to Competitive Integrated Employment Act 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lt"/>
              <a:cs typeface="+mn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01B52EB-0736-40CB-B67F-47836B0429E9}"/>
              </a:ext>
            </a:extLst>
          </p:cNvPr>
          <p:cNvSpPr txBox="1"/>
          <p:nvPr/>
        </p:nvSpPr>
        <p:spPr>
          <a:xfrm>
            <a:off x="384717" y="3711497"/>
            <a:ext cx="255734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ea typeface="+mn-lt"/>
                <a:cs typeface="+mn-lt"/>
              </a:rPr>
              <a:t>No new 14(c) certificates and ends current 14(c) certificates in 5 years </a:t>
            </a:r>
            <a:endParaRPr lang="en-US" dirty="0">
              <a:cs typeface="Calibri"/>
            </a:endParaRPr>
          </a:p>
        </p:txBody>
      </p:sp>
      <p:pic>
        <p:nvPicPr>
          <p:cNvPr id="15" name="Picture 15">
            <a:extLst>
              <a:ext uri="{FF2B5EF4-FFF2-40B4-BE49-F238E27FC236}">
                <a16:creationId xmlns:a16="http://schemas.microsoft.com/office/drawing/2014/main" id="{B3D43013-6546-4B70-A6E4-8C921D4CC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525" y="1445012"/>
            <a:ext cx="1905000" cy="1905000"/>
          </a:xfrm>
          <a:prstGeom prst="rect">
            <a:avLst/>
          </a:prstGeom>
        </p:spPr>
      </p:pic>
      <p:pic>
        <p:nvPicPr>
          <p:cNvPr id="16" name="Picture 16">
            <a:extLst>
              <a:ext uri="{FF2B5EF4-FFF2-40B4-BE49-F238E27FC236}">
                <a16:creationId xmlns:a16="http://schemas.microsoft.com/office/drawing/2014/main" id="{A7C5897D-105B-4967-8D83-AB3B14843B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2974" y="1446755"/>
            <a:ext cx="2143125" cy="214312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E75CA322-5241-4FB7-9CE1-30DBD4937502}"/>
              </a:ext>
            </a:extLst>
          </p:cNvPr>
          <p:cNvSpPr txBox="1"/>
          <p:nvPr/>
        </p:nvSpPr>
        <p:spPr>
          <a:xfrm>
            <a:off x="2952982" y="3714983"/>
            <a:ext cx="2743200" cy="175432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Funding to states and businesses to change their businesses from 14(c) to competitive employment and grants for supported employment</a:t>
            </a:r>
          </a:p>
        </p:txBody>
      </p:sp>
      <p:pic>
        <p:nvPicPr>
          <p:cNvPr id="18" name="Picture 18">
            <a:extLst>
              <a:ext uri="{FF2B5EF4-FFF2-40B4-BE49-F238E27FC236}">
                <a16:creationId xmlns:a16="http://schemas.microsoft.com/office/drawing/2014/main" id="{FBDA70BF-0691-4E09-ACB9-18ACA2FDE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3096" y="1400292"/>
            <a:ext cx="2143125" cy="2143125"/>
          </a:xfrm>
          <a:prstGeom prst="rect">
            <a:avLst/>
          </a:prstGeom>
        </p:spPr>
      </p:pic>
      <p:pic>
        <p:nvPicPr>
          <p:cNvPr id="19" name="Picture 19">
            <a:extLst>
              <a:ext uri="{FF2B5EF4-FFF2-40B4-BE49-F238E27FC236}">
                <a16:creationId xmlns:a16="http://schemas.microsoft.com/office/drawing/2014/main" id="{780F5FAB-6FE0-443B-A8BE-178DFE21D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08365" y="1446755"/>
            <a:ext cx="2143125" cy="2143125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8C91B30-C7BD-45F6-8A0E-418C23DEC3E0}"/>
              </a:ext>
            </a:extLst>
          </p:cNvPr>
          <p:cNvSpPr txBox="1"/>
          <p:nvPr/>
        </p:nvSpPr>
        <p:spPr>
          <a:xfrm>
            <a:off x="5978912" y="3711498"/>
            <a:ext cx="2743200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Creates a Technical Assistance Center to help businesses end 14(c) and change to competitive employment</a:t>
            </a:r>
            <a:endParaRPr lang="en-US" dirty="0">
              <a:cs typeface="Calibri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759A0B8C-2823-4A22-BA6E-8016D4E00D72}"/>
              </a:ext>
            </a:extLst>
          </p:cNvPr>
          <p:cNvSpPr txBox="1"/>
          <p:nvPr/>
        </p:nvSpPr>
        <p:spPr>
          <a:xfrm>
            <a:off x="9082668" y="3581400"/>
            <a:ext cx="2743200" cy="203132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  <a:p>
            <a:r>
              <a:rPr lang="en-US" dirty="0"/>
              <a:t>Funding for supported employment to improve access for people with disabilities to competitive integrated employment in states that end 14(c)</a:t>
            </a:r>
            <a:endParaRPr lang="en-US" dirty="0">
              <a:cs typeface="Calibri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A0B5004-4C94-419D-8A71-AF72BABE2660}"/>
              </a:ext>
            </a:extLst>
          </p:cNvPr>
          <p:cNvSpPr txBox="1"/>
          <p:nvPr/>
        </p:nvSpPr>
        <p:spPr>
          <a:xfrm>
            <a:off x="412595" y="5783766"/>
            <a:ext cx="11413273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>
                <a:cs typeface="Calibri"/>
              </a:rPr>
              <a:t>**The Build Back Better Act would provide $300B for grants, technical assistance and supported employment </a:t>
            </a:r>
          </a:p>
          <a:p>
            <a:pPr algn="ctr"/>
            <a:r>
              <a:rPr lang="en-US" dirty="0">
                <a:cs typeface="Calibri"/>
              </a:rPr>
              <a:t>for states that end 14c. But it does not end the 14c program.**</a:t>
            </a:r>
          </a:p>
        </p:txBody>
      </p:sp>
    </p:spTree>
    <p:extLst>
      <p:ext uri="{BB962C8B-B14F-4D97-AF65-F5344CB8AC3E}">
        <p14:creationId xmlns:p14="http://schemas.microsoft.com/office/powerpoint/2010/main" val="261611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E839E47-0A1D-4295-88DB-E56C86668463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87644" y="709961"/>
            <a:ext cx="3691054" cy="523220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Words you should know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63733DA-0B09-4999-B396-DCE0A39C470E}"/>
              </a:ext>
            </a:extLst>
          </p:cNvPr>
          <p:cNvSpPr txBox="1"/>
          <p:nvPr/>
        </p:nvSpPr>
        <p:spPr>
          <a:xfrm>
            <a:off x="524108" y="1583474"/>
            <a:ext cx="10112296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14(c) certificates: A federal program that lets businesses pay than minimum wage to workers who </a:t>
            </a:r>
            <a:r>
              <a:rPr lang="en-US" dirty="0">
                <a:ea typeface="+mn-lt"/>
                <a:cs typeface="+mn-lt"/>
              </a:rPr>
              <a:t>have disabilities for the work being performed. 5 states have stopped these programs because they are unfair to workers with disabilities. 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167E26D-F184-48C7-ADC9-BB46147878D4}"/>
              </a:ext>
            </a:extLst>
          </p:cNvPr>
          <p:cNvSpPr txBox="1"/>
          <p:nvPr/>
        </p:nvSpPr>
        <p:spPr>
          <a:xfrm>
            <a:off x="527592" y="2711373"/>
            <a:ext cx="7696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Technical Assistance: Help from experts on how to do something. 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9CA1DE-56D3-48D5-9612-21651F7E2BE8}"/>
              </a:ext>
            </a:extLst>
          </p:cNvPr>
          <p:cNvSpPr txBox="1"/>
          <p:nvPr/>
        </p:nvSpPr>
        <p:spPr>
          <a:xfrm>
            <a:off x="527592" y="3315397"/>
            <a:ext cx="11218125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>
                <a:cs typeface="Calibri"/>
              </a:rPr>
              <a:t>Supported Employment: Help</a:t>
            </a:r>
            <a:r>
              <a:rPr lang="en-US" dirty="0">
                <a:ea typeface="+mn-lt"/>
                <a:cs typeface="+mn-lt"/>
              </a:rPr>
              <a:t> with getting and keeping employment. This could include personal job coaching, long term supports and services, and anything that helps someone with a disability in their employment.</a:t>
            </a:r>
            <a:endParaRPr lang="en-US" dirty="0">
              <a:cs typeface="Calibri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37E9770-00B9-48BB-B382-7F598F11ED41}"/>
              </a:ext>
            </a:extLst>
          </p:cNvPr>
          <p:cNvSpPr txBox="1"/>
          <p:nvPr/>
        </p:nvSpPr>
        <p:spPr>
          <a:xfrm>
            <a:off x="524108" y="4296937"/>
            <a:ext cx="10149467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/>
              <a:t>Grants: Money that states and businesses get to do something. States and businesses compete to get grants. There are strict rules set by the federal government to get grants.</a:t>
            </a:r>
          </a:p>
        </p:txBody>
      </p:sp>
    </p:spTree>
    <p:extLst>
      <p:ext uri="{BB962C8B-B14F-4D97-AF65-F5344CB8AC3E}">
        <p14:creationId xmlns:p14="http://schemas.microsoft.com/office/powerpoint/2010/main" val="277833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C90C0BAAFC42B9CBFEC0708F4935" ma:contentTypeVersion="13" ma:contentTypeDescription="Create a new document." ma:contentTypeScope="" ma:versionID="b97138828e2b4d9b1b23328b56ba01b7">
  <xsd:schema xmlns:xsd="http://www.w3.org/2001/XMLSchema" xmlns:xs="http://www.w3.org/2001/XMLSchema" xmlns:p="http://schemas.microsoft.com/office/2006/metadata/properties" xmlns:ns2="560c9c75-9737-4a47-90d7-3192440b0b55" xmlns:ns3="7244ee07-bebb-4256-851d-8920eeb3e1b7" targetNamespace="http://schemas.microsoft.com/office/2006/metadata/properties" ma:root="true" ma:fieldsID="36afdfbeac4af5c9ab60489142eabd4a" ns2:_="" ns3:_="">
    <xsd:import namespace="560c9c75-9737-4a47-90d7-3192440b0b55"/>
    <xsd:import namespace="7244ee07-bebb-4256-851d-8920eeb3e1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DateTaken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0c9c75-9737-4a47-90d7-3192440b0b5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4ee07-bebb-4256-851d-8920eeb3e1b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A0D62-E4E0-4CF6-A2FB-30BE460619A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AFB5D3B-084A-493A-9FDE-4E07A58222A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F2C4D2D7-3E36-4340-97D3-C63D59584B6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60c9c75-9737-4a47-90d7-3192440b0b55"/>
    <ds:schemaRef ds:uri="7244ee07-bebb-4256-851d-8920eeb3e1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246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Montserrat</vt:lpstr>
      <vt:lpstr>office theme</vt:lpstr>
      <vt:lpstr>Transformation to Competitive Integrated Employment Act </vt:lpstr>
      <vt:lpstr>Words you should know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</dc:creator>
  <cp:lastModifiedBy>Angela Castillo-Epps</cp:lastModifiedBy>
  <cp:revision>197</cp:revision>
  <dcterms:created xsi:type="dcterms:W3CDTF">2021-10-21T18:36:44Z</dcterms:created>
  <dcterms:modified xsi:type="dcterms:W3CDTF">2021-10-22T13:45:31Z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0x01010010A0C90C0BAAFC42B9CBFEC0708F4935</vt:lpwstr>
  </property>
</Properties>
</file>