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60" r:id="rId5"/>
  </p:sldMasterIdLst>
  <p:notesMasterIdLst>
    <p:notesMasterId r:id="rId16"/>
  </p:notesMasterIdLst>
  <p:sldIdLst>
    <p:sldId id="256" r:id="rId6"/>
    <p:sldId id="266" r:id="rId7"/>
    <p:sldId id="268" r:id="rId8"/>
    <p:sldId id="277" r:id="rId9"/>
    <p:sldId id="276" r:id="rId10"/>
    <p:sldId id="275" r:id="rId11"/>
    <p:sldId id="274" r:id="rId12"/>
    <p:sldId id="271" r:id="rId13"/>
    <p:sldId id="272"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8A07"/>
    <a:srgbClr val="F7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784992-5F24-A958-DC5E-25574B9DF71E}" v="2058" dt="2021-04-07T18:27:37.816"/>
    <p1510:client id="{16330A31-F4A6-A361-7270-DD0FE488172D}" v="302" dt="2021-02-10T20:32:08.831"/>
    <p1510:client id="{18B6249A-FAB0-06A5-F397-46E55CA57346}" v="1050" dt="2021-06-23T19:58:49.130"/>
    <p1510:client id="{1F0C6351-BFBC-BF81-C21D-A0DC3E9C1E21}" v="6" dt="2021-06-01T16:55:46.159"/>
    <p1510:client id="{2166BE8A-B24F-1175-3113-ACF8DD1B52EC}" v="792" dt="2021-06-30T20:14:57.940"/>
    <p1510:client id="{26FBB29F-D089-B000-FCBE-82AE361F85B1}" v="108" dt="2021-03-10T19:21:41.435"/>
    <p1510:client id="{291AEA30-9998-FCCC-363B-58696B4AEB51}" v="1659" dt="2021-09-01T19:55:45.250"/>
    <p1510:client id="{29681621-F3FB-2B57-7435-C16908D9D710}" v="1840" dt="2021-05-05T20:16:01.525"/>
    <p1510:client id="{2A71E585-E1A7-FD85-40CF-23365D66E95B}" v="449" dt="2020-12-23T20:59:31.751"/>
    <p1510:client id="{2D40C79F-9042-C000-1DBD-A85438B65651}" v="1035" dt="2021-05-12T19:34:40.620"/>
    <p1510:client id="{2F0A9251-B070-B35C-2419-2A11ADA31750}" v="3884" dt="2021-04-14T19:13:27.714"/>
    <p1510:client id="{2F750414-35E8-B9CF-4C2A-D5DA82D1369E}" v="739" dt="2021-02-24T21:00:22.559"/>
    <p1510:client id="{35BFBFE2-B050-D0AE-C616-A950D58FD700}" v="513" dt="2021-09-15T20:00:05.654"/>
    <p1510:client id="{3B3F9FAD-C6F8-0C11-4BC6-8BE1FBE21D46}" v="310" dt="2021-02-17T21:02:12.733"/>
    <p1510:client id="{4004AADD-67EB-6F70-D16B-5C1632E464CF}" v="237" dt="2021-10-06T19:51:46.053"/>
    <p1510:client id="{4290B271-4F83-DB76-D365-94474CE682A0}" v="2" dt="2021-02-24T21:44:52.294"/>
    <p1510:client id="{4317EDC1-A310-425B-B24D-B1C1CAAE01DE}" v="568" dt="2021-02-10T21:00:27.917"/>
    <p1510:client id="{4F0559E9-48E3-F66E-69D0-5692150E5ADB}" v="17" dt="2021-03-10T21:04:22.487"/>
    <p1510:client id="{4FACBA37-2300-7892-46AB-809CEB49DAA6}" v="79" dt="2021-06-01T15:18:26.524"/>
    <p1510:client id="{4FEA5EDD-EFCF-7228-75F6-B75E096AF122}" v="239" dt="2021-03-10T20:37:47.001"/>
    <p1510:client id="{5649FBC4-57CF-49C4-0563-F70D66B3BF98}" v="809" dt="2021-06-09T19:06:17.101"/>
    <p1510:client id="{567913D5-00EC-47BA-18BA-6BB67FE50529}" v="379" dt="2021-09-22T19:58:18.897"/>
    <p1510:client id="{5B38BE9F-709A-C000-0661-D741281DE962}" v="11" dt="2021-04-14T17:08:13.376"/>
    <p1510:client id="{5FF4EA91-86C8-5021-146A-86E78EBBD368}" v="3" dt="2021-10-13T19:30:43.886"/>
    <p1510:client id="{9C9FAF9E-79EB-A0B9-90B8-2BFE3F39F493}" v="2687" dt="2021-01-06T20:42:43.634"/>
    <p1510:client id="{A13D1E61-5BC4-1BF1-D21A-0BC96482D954}" v="1853" dt="2021-09-08T19:55:34.904"/>
    <p1510:client id="{A307CE04-7A59-517D-F1BC-9A98A7142AB8}" v="86" dt="2021-03-03T19:15:59.816"/>
    <p1510:client id="{A481BA6A-929D-C7A9-4B62-FA6F335E5E96}" v="1107" dt="2021-09-22T17:55:18.850"/>
    <p1510:client id="{A66E644E-6243-AFAF-C717-8D4A9ED503AE}" v="135" dt="2020-12-23T20:17:09.900"/>
    <p1510:client id="{B2D9C187-EE7B-6D7B-5FBD-160CDF3AE8CF}" v="3022" dt="2021-07-14T20:08:49.681"/>
    <p1510:client id="{B45E8FAA-5787-8EDB-A584-B8C859EF25C5}" v="6" dt="2021-04-07T13:51:37.954"/>
    <p1510:client id="{B6D66602-C368-C5CE-165D-F40BC383CD50}" v="496" dt="2021-06-16T19:50:39.421"/>
    <p1510:client id="{B8ECF6A8-499E-3BDF-A74C-0FE1DC950E7E}" v="4" dt="2020-12-23T20:37:55.402"/>
    <p1510:client id="{BA61B18A-8A66-3ACF-EBD5-45C2F4BAE7C1}" v="795" dt="2021-03-17T20:25:50.822"/>
    <p1510:client id="{C0A71488-0258-582C-6793-07C84E78EF79}" v="1425" dt="2021-03-24T21:17:32.750"/>
    <p1510:client id="{C37FB79F-10CA-B000-D7B2-86983E6CD4D6}" v="22" dt="2021-03-24T19:58:49.417"/>
    <p1510:client id="{D313860C-2E04-BCC5-588F-4BA207D32624}" v="348" dt="2021-06-30T19:06:34.395"/>
    <p1510:client id="{D6A1D892-25D3-26F6-6D27-2EC3A11CF1F3}" v="129" dt="2021-03-10T20:19:25.826"/>
    <p1510:client id="{D76F2DEB-17A3-19D1-7D11-C189AC4C82AF}" v="543" dt="2021-02-03T21:04:04.926"/>
    <p1510:client id="{DAC4145C-A42D-58E4-88BB-DE545679D7CD}" v="34" dt="2021-10-06T19:56:45.917"/>
    <p1510:client id="{DCFAE8F1-335A-E528-DBDE-E674EC81C061}" v="1841" dt="2021-07-21T20:30:48.598"/>
    <p1510:client id="{DDDF31AB-04D3-2AA2-A558-E238D14679DA}" v="461" dt="2021-03-03T20:11:34.907"/>
    <p1510:client id="{E6F804DA-A620-26A4-D210-7F1EB00A784A}" v="109" dt="2021-09-29T20:04:10.204"/>
    <p1510:client id="{EB1E75D7-7667-3F5B-F880-CDED0DFF6EF6}" v="343" dt="2021-10-13T20:04:14.373"/>
    <p1510:client id="{EF00B39F-4042-B000-D95D-B66CB1916764}" v="102" dt="2021-03-10T20:51:21.3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EB1E75D7-7667-3F5B-F880-CDED0DFF6EF6}"/>
    <pc:docChg chg="modSld">
      <pc:chgData name="" userId="" providerId="" clId="Web-{EB1E75D7-7667-3F5B-F880-CDED0DFF6EF6}" dt="2021-10-13T19:30:57.832" v="1" actId="20577"/>
      <pc:docMkLst>
        <pc:docMk/>
      </pc:docMkLst>
      <pc:sldChg chg="modSp">
        <pc:chgData name="" userId="" providerId="" clId="Web-{EB1E75D7-7667-3F5B-F880-CDED0DFF6EF6}" dt="2021-10-13T19:30:57.832" v="1" actId="20577"/>
        <pc:sldMkLst>
          <pc:docMk/>
          <pc:sldMk cId="109857222" sldId="256"/>
        </pc:sldMkLst>
        <pc:spChg chg="mod">
          <ac:chgData name="" userId="" providerId="" clId="Web-{EB1E75D7-7667-3F5B-F880-CDED0DFF6EF6}" dt="2021-10-13T19:30:57.832" v="1" actId="20577"/>
          <ac:spMkLst>
            <pc:docMk/>
            <pc:sldMk cId="109857222" sldId="256"/>
            <ac:spMk id="2" creationId="{00000000-0000-0000-0000-000000000000}"/>
          </ac:spMkLst>
        </pc:spChg>
      </pc:sldChg>
    </pc:docChg>
  </pc:docChgLst>
  <pc:docChgLst>
    <pc:chgData name="Erin Prangley" userId="S::eprangley@nacdd.org::7f058b9a-f90a-4281-a8c6-5ba31926f190" providerId="AD" clId="Web-{EB1E75D7-7667-3F5B-F880-CDED0DFF6EF6}"/>
    <pc:docChg chg="addSld delSld modSld sldOrd addMainMaster modMainMaster">
      <pc:chgData name="Erin Prangley" userId="S::eprangley@nacdd.org::7f058b9a-f90a-4281-a8c6-5ba31926f190" providerId="AD" clId="Web-{EB1E75D7-7667-3F5B-F880-CDED0DFF6EF6}" dt="2021-10-13T20:04:14.373" v="366" actId="20577"/>
      <pc:docMkLst>
        <pc:docMk/>
      </pc:docMkLst>
      <pc:sldChg chg="addSp delSp modSp">
        <pc:chgData name="Erin Prangley" userId="S::eprangley@nacdd.org::7f058b9a-f90a-4281-a8c6-5ba31926f190" providerId="AD" clId="Web-{EB1E75D7-7667-3F5B-F880-CDED0DFF6EF6}" dt="2021-10-13T19:43:51.938" v="171" actId="20577"/>
        <pc:sldMkLst>
          <pc:docMk/>
          <pc:sldMk cId="1031210315" sldId="266"/>
        </pc:sldMkLst>
        <pc:spChg chg="mod">
          <ac:chgData name="Erin Prangley" userId="S::eprangley@nacdd.org::7f058b9a-f90a-4281-a8c6-5ba31926f190" providerId="AD" clId="Web-{EB1E75D7-7667-3F5B-F880-CDED0DFF6EF6}" dt="2021-10-13T19:42:10.836" v="160" actId="20577"/>
          <ac:spMkLst>
            <pc:docMk/>
            <pc:sldMk cId="1031210315" sldId="266"/>
            <ac:spMk id="2" creationId="{DA17ADD2-A56F-4F8A-8A2C-B1F385B7B6D2}"/>
          </ac:spMkLst>
        </pc:spChg>
        <pc:spChg chg="add mod">
          <ac:chgData name="Erin Prangley" userId="S::eprangley@nacdd.org::7f058b9a-f90a-4281-a8c6-5ba31926f190" providerId="AD" clId="Web-{EB1E75D7-7667-3F5B-F880-CDED0DFF6EF6}" dt="2021-10-13T19:40:43.583" v="152" actId="1076"/>
          <ac:spMkLst>
            <pc:docMk/>
            <pc:sldMk cId="1031210315" sldId="266"/>
            <ac:spMk id="721" creationId="{3B53A674-8F11-48D7-9073-705B69121AA2}"/>
          </ac:spMkLst>
        </pc:spChg>
        <pc:spChg chg="del mod">
          <ac:chgData name="Erin Prangley" userId="S::eprangley@nacdd.org::7f058b9a-f90a-4281-a8c6-5ba31926f190" providerId="AD" clId="Web-{EB1E75D7-7667-3F5B-F880-CDED0DFF6EF6}" dt="2021-10-13T19:43:33.541" v="165"/>
          <ac:spMkLst>
            <pc:docMk/>
            <pc:sldMk cId="1031210315" sldId="266"/>
            <ac:spMk id="4307" creationId="{EC96B10A-BF7D-4ED7-822F-55F187E32A3E}"/>
          </ac:spMkLst>
        </pc:spChg>
        <pc:spChg chg="mod">
          <ac:chgData name="Erin Prangley" userId="S::eprangley@nacdd.org::7f058b9a-f90a-4281-a8c6-5ba31926f190" providerId="AD" clId="Web-{EB1E75D7-7667-3F5B-F880-CDED0DFF6EF6}" dt="2021-10-13T19:36:58.686" v="81" actId="1076"/>
          <ac:spMkLst>
            <pc:docMk/>
            <pc:sldMk cId="1031210315" sldId="266"/>
            <ac:spMk id="4320" creationId="{8FA6B61A-1400-4788-9A3A-B4F90EFD5C8B}"/>
          </ac:spMkLst>
        </pc:spChg>
        <pc:graphicFrameChg chg="modGraphic">
          <ac:chgData name="Erin Prangley" userId="S::eprangley@nacdd.org::7f058b9a-f90a-4281-a8c6-5ba31926f190" providerId="AD" clId="Web-{EB1E75D7-7667-3F5B-F880-CDED0DFF6EF6}" dt="2021-10-13T19:43:51.938" v="171" actId="20577"/>
          <ac:graphicFrameMkLst>
            <pc:docMk/>
            <pc:sldMk cId="1031210315" sldId="266"/>
            <ac:graphicFrameMk id="5" creationId="{0CCB6CDB-DD77-4DC7-8C5A-99BCDD365899}"/>
          </ac:graphicFrameMkLst>
        </pc:graphicFrameChg>
        <pc:picChg chg="del">
          <ac:chgData name="Erin Prangley" userId="S::eprangley@nacdd.org::7f058b9a-f90a-4281-a8c6-5ba31926f190" providerId="AD" clId="Web-{EB1E75D7-7667-3F5B-F880-CDED0DFF6EF6}" dt="2021-10-13T19:36:31.654" v="77"/>
          <ac:picMkLst>
            <pc:docMk/>
            <pc:sldMk cId="1031210315" sldId="266"/>
            <ac:picMk id="4308" creationId="{9381D011-0942-4D5C-BB99-E2007D651CC7}"/>
          </ac:picMkLst>
        </pc:picChg>
      </pc:sldChg>
      <pc:sldChg chg="addSp delSp modSp mod ord setBg addAnim delAnim">
        <pc:chgData name="Erin Prangley" userId="S::eprangley@nacdd.org::7f058b9a-f90a-4281-a8c6-5ba31926f190" providerId="AD" clId="Web-{EB1E75D7-7667-3F5B-F880-CDED0DFF6EF6}" dt="2021-10-13T19:58:32.129" v="301"/>
        <pc:sldMkLst>
          <pc:docMk/>
          <pc:sldMk cId="3949954476" sldId="268"/>
        </pc:sldMkLst>
        <pc:spChg chg="mod ord">
          <ac:chgData name="Erin Prangley" userId="S::eprangley@nacdd.org::7f058b9a-f90a-4281-a8c6-5ba31926f190" providerId="AD" clId="Web-{EB1E75D7-7667-3F5B-F880-CDED0DFF6EF6}" dt="2021-10-13T19:49:16.582" v="200"/>
          <ac:spMkLst>
            <pc:docMk/>
            <pc:sldMk cId="3949954476" sldId="268"/>
            <ac:spMk id="2" creationId="{0E70DC4B-3AB6-446F-86CB-EB7B12A21CC1}"/>
          </ac:spMkLst>
        </pc:spChg>
        <pc:spChg chg="del mod">
          <ac:chgData name="Erin Prangley" userId="S::eprangley@nacdd.org::7f058b9a-f90a-4281-a8c6-5ba31926f190" providerId="AD" clId="Web-{EB1E75D7-7667-3F5B-F880-CDED0DFF6EF6}" dt="2021-10-13T19:39:31.019" v="147"/>
          <ac:spMkLst>
            <pc:docMk/>
            <pc:sldMk cId="3949954476" sldId="268"/>
            <ac:spMk id="6" creationId="{93165995-C243-42FA-879B-C37DB9B912ED}"/>
          </ac:spMkLst>
        </pc:spChg>
        <pc:spChg chg="del mod">
          <ac:chgData name="Erin Prangley" userId="S::eprangley@nacdd.org::7f058b9a-f90a-4281-a8c6-5ba31926f190" providerId="AD" clId="Web-{EB1E75D7-7667-3F5B-F880-CDED0DFF6EF6}" dt="2021-10-13T19:45:11.497" v="174"/>
          <ac:spMkLst>
            <pc:docMk/>
            <pc:sldMk cId="3949954476" sldId="268"/>
            <ac:spMk id="7" creationId="{BE27AE4E-54AD-43AD-A193-493124373891}"/>
          </ac:spMkLst>
        </pc:spChg>
        <pc:spChg chg="del mod">
          <ac:chgData name="Erin Prangley" userId="S::eprangley@nacdd.org::7f058b9a-f90a-4281-a8c6-5ba31926f190" providerId="AD" clId="Web-{EB1E75D7-7667-3F5B-F880-CDED0DFF6EF6}" dt="2021-10-13T19:40:36.989" v="150"/>
          <ac:spMkLst>
            <pc:docMk/>
            <pc:sldMk cId="3949954476" sldId="268"/>
            <ac:spMk id="8" creationId="{B1C54EF6-B496-49D9-970B-287FBEAAF213}"/>
          </ac:spMkLst>
        </pc:spChg>
        <pc:spChg chg="del mod">
          <ac:chgData name="Erin Prangley" userId="S::eprangley@nacdd.org::7f058b9a-f90a-4281-a8c6-5ba31926f190" providerId="AD" clId="Web-{EB1E75D7-7667-3F5B-F880-CDED0DFF6EF6}" dt="2021-10-13T19:40:36.849" v="149"/>
          <ac:spMkLst>
            <pc:docMk/>
            <pc:sldMk cId="3949954476" sldId="268"/>
            <ac:spMk id="9" creationId="{FC56BAA6-7E6E-4993-A079-D3F0A5ACA99B}"/>
          </ac:spMkLst>
        </pc:spChg>
        <pc:spChg chg="add del mod">
          <ac:chgData name="Erin Prangley" userId="S::eprangley@nacdd.org::7f058b9a-f90a-4281-a8c6-5ba31926f190" providerId="AD" clId="Web-{EB1E75D7-7667-3F5B-F880-CDED0DFF6EF6}" dt="2021-10-13T19:50:40.725" v="216"/>
          <ac:spMkLst>
            <pc:docMk/>
            <pc:sldMk cId="3949954476" sldId="268"/>
            <ac:spMk id="12" creationId="{27B2C9B5-89C2-40B9-9D18-9AE44E48B596}"/>
          </ac:spMkLst>
        </pc:spChg>
        <pc:spChg chg="add">
          <ac:chgData name="Erin Prangley" userId="S::eprangley@nacdd.org::7f058b9a-f90a-4281-a8c6-5ba31926f190" providerId="AD" clId="Web-{EB1E75D7-7667-3F5B-F880-CDED0DFF6EF6}" dt="2021-10-13T19:49:16.582" v="200"/>
          <ac:spMkLst>
            <pc:docMk/>
            <pc:sldMk cId="3949954476" sldId="268"/>
            <ac:spMk id="13" creationId="{96918796-2918-40D6-BE3A-4600C47FCD42}"/>
          </ac:spMkLst>
        </pc:spChg>
        <pc:spChg chg="add mod">
          <ac:chgData name="Erin Prangley" userId="S::eprangley@nacdd.org::7f058b9a-f90a-4281-a8c6-5ba31926f190" providerId="AD" clId="Web-{EB1E75D7-7667-3F5B-F880-CDED0DFF6EF6}" dt="2021-10-13T19:50:34.772" v="214" actId="14100"/>
          <ac:spMkLst>
            <pc:docMk/>
            <pc:sldMk cId="3949954476" sldId="268"/>
            <ac:spMk id="14" creationId="{4B009BC5-58AC-460F-A7A7-5EA6892B2D6D}"/>
          </ac:spMkLst>
        </pc:spChg>
        <pc:spChg chg="add del">
          <ac:chgData name="Erin Prangley" userId="S::eprangley@nacdd.org::7f058b9a-f90a-4281-a8c6-5ba31926f190" providerId="AD" clId="Web-{EB1E75D7-7667-3F5B-F880-CDED0DFF6EF6}" dt="2021-10-13T19:49:16.582" v="199"/>
          <ac:spMkLst>
            <pc:docMk/>
            <pc:sldMk cId="3949954476" sldId="268"/>
            <ac:spMk id="16" creationId="{B497CCB5-5FC2-473C-AFCC-2430CEF1DF71}"/>
          </ac:spMkLst>
        </pc:spChg>
        <pc:spChg chg="add del">
          <ac:chgData name="Erin Prangley" userId="S::eprangley@nacdd.org::7f058b9a-f90a-4281-a8c6-5ba31926f190" providerId="AD" clId="Web-{EB1E75D7-7667-3F5B-F880-CDED0DFF6EF6}" dt="2021-10-13T19:49:16.582" v="199"/>
          <ac:spMkLst>
            <pc:docMk/>
            <pc:sldMk cId="3949954476" sldId="268"/>
            <ac:spMk id="18" creationId="{599C8C75-BFDF-44E7-A028-EEB5EDD58817}"/>
          </ac:spMkLst>
        </pc:spChg>
        <pc:picChg chg="add mod ord">
          <ac:chgData name="Erin Prangley" userId="S::eprangley@nacdd.org::7f058b9a-f90a-4281-a8c6-5ba31926f190" providerId="AD" clId="Web-{EB1E75D7-7667-3F5B-F880-CDED0DFF6EF6}" dt="2021-10-13T19:49:16.582" v="200"/>
          <ac:picMkLst>
            <pc:docMk/>
            <pc:sldMk cId="3949954476" sldId="268"/>
            <ac:picMk id="3" creationId="{F1439310-BAAD-4EC0-A911-D22DB8BCA4A0}"/>
          </ac:picMkLst>
        </pc:picChg>
        <pc:picChg chg="del">
          <ac:chgData name="Erin Prangley" userId="S::eprangley@nacdd.org::7f058b9a-f90a-4281-a8c6-5ba31926f190" providerId="AD" clId="Web-{EB1E75D7-7667-3F5B-F880-CDED0DFF6EF6}" dt="2021-10-13T19:39:25.909" v="144"/>
          <ac:picMkLst>
            <pc:docMk/>
            <pc:sldMk cId="3949954476" sldId="268"/>
            <ac:picMk id="4" creationId="{B345C1B7-32A7-402B-91CB-BAAA731E55E3}"/>
          </ac:picMkLst>
        </pc:picChg>
        <pc:picChg chg="add mod ord">
          <ac:chgData name="Erin Prangley" userId="S::eprangley@nacdd.org::7f058b9a-f90a-4281-a8c6-5ba31926f190" providerId="AD" clId="Web-{EB1E75D7-7667-3F5B-F880-CDED0DFF6EF6}" dt="2021-10-13T19:49:16.582" v="200"/>
          <ac:picMkLst>
            <pc:docMk/>
            <pc:sldMk cId="3949954476" sldId="268"/>
            <ac:picMk id="5" creationId="{6D2E270D-053D-407F-8EDD-FAABE1558CC6}"/>
          </ac:picMkLst>
        </pc:picChg>
        <pc:picChg chg="add mod ord">
          <ac:chgData name="Erin Prangley" userId="S::eprangley@nacdd.org::7f058b9a-f90a-4281-a8c6-5ba31926f190" providerId="AD" clId="Web-{EB1E75D7-7667-3F5B-F880-CDED0DFF6EF6}" dt="2021-10-13T19:49:16.582" v="200"/>
          <ac:picMkLst>
            <pc:docMk/>
            <pc:sldMk cId="3949954476" sldId="268"/>
            <ac:picMk id="10" creationId="{54526EC9-67C8-49C2-AE49-08C22D9E5529}"/>
          </ac:picMkLst>
        </pc:picChg>
        <pc:picChg chg="add mod">
          <ac:chgData name="Erin Prangley" userId="S::eprangley@nacdd.org::7f058b9a-f90a-4281-a8c6-5ba31926f190" providerId="AD" clId="Web-{EB1E75D7-7667-3F5B-F880-CDED0DFF6EF6}" dt="2021-10-13T19:49:16.582" v="200"/>
          <ac:picMkLst>
            <pc:docMk/>
            <pc:sldMk cId="3949954476" sldId="268"/>
            <ac:picMk id="11" creationId="{EEBE4820-1A81-4963-8A0C-AC061E25740F}"/>
          </ac:picMkLst>
        </pc:picChg>
      </pc:sldChg>
      <pc:sldChg chg="addSp delSp modSp add replId">
        <pc:chgData name="Erin Prangley" userId="S::eprangley@nacdd.org::7f058b9a-f90a-4281-a8c6-5ba31926f190" providerId="AD" clId="Web-{EB1E75D7-7667-3F5B-F880-CDED0DFF6EF6}" dt="2021-10-13T20:04:14.373" v="366" actId="20577"/>
        <pc:sldMkLst>
          <pc:docMk/>
          <pc:sldMk cId="2962686322" sldId="269"/>
        </pc:sldMkLst>
        <pc:spChg chg="mod">
          <ac:chgData name="Erin Prangley" userId="S::eprangley@nacdd.org::7f058b9a-f90a-4281-a8c6-5ba31926f190" providerId="AD" clId="Web-{EB1E75D7-7667-3F5B-F880-CDED0DFF6EF6}" dt="2021-10-13T19:56:50.892" v="248" actId="20577"/>
          <ac:spMkLst>
            <pc:docMk/>
            <pc:sldMk cId="2962686322" sldId="269"/>
            <ac:spMk id="2" creationId="{0E70DC4B-3AB6-446F-86CB-EB7B12A21CC1}"/>
          </ac:spMkLst>
        </pc:spChg>
        <pc:spChg chg="add mod">
          <ac:chgData name="Erin Prangley" userId="S::eprangley@nacdd.org::7f058b9a-f90a-4281-a8c6-5ba31926f190" providerId="AD" clId="Web-{EB1E75D7-7667-3F5B-F880-CDED0DFF6EF6}" dt="2021-10-13T20:02:15.655" v="310" actId="1076"/>
          <ac:spMkLst>
            <pc:docMk/>
            <pc:sldMk cId="2962686322" sldId="269"/>
            <ac:spMk id="3" creationId="{DD6B387F-B103-4072-80D5-2E4F0ED95FEE}"/>
          </ac:spMkLst>
        </pc:spChg>
        <pc:spChg chg="add mod">
          <ac:chgData name="Erin Prangley" userId="S::eprangley@nacdd.org::7f058b9a-f90a-4281-a8c6-5ba31926f190" providerId="AD" clId="Web-{EB1E75D7-7667-3F5B-F880-CDED0DFF6EF6}" dt="2021-10-13T20:04:14.373" v="366" actId="20577"/>
          <ac:spMkLst>
            <pc:docMk/>
            <pc:sldMk cId="2962686322" sldId="269"/>
            <ac:spMk id="6" creationId="{B5E1456C-95AA-4E5F-8515-48EDACCFF252}"/>
          </ac:spMkLst>
        </pc:spChg>
        <pc:spChg chg="mod">
          <ac:chgData name="Erin Prangley" userId="S::eprangley@nacdd.org::7f058b9a-f90a-4281-a8c6-5ba31926f190" providerId="AD" clId="Web-{EB1E75D7-7667-3F5B-F880-CDED0DFF6EF6}" dt="2021-10-13T20:02:12.401" v="309" actId="1076"/>
          <ac:spMkLst>
            <pc:docMk/>
            <pc:sldMk cId="2962686322" sldId="269"/>
            <ac:spMk id="7" creationId="{BE27AE4E-54AD-43AD-A193-493124373891}"/>
          </ac:spMkLst>
        </pc:spChg>
        <pc:picChg chg="add del mod">
          <ac:chgData name="Erin Prangley" userId="S::eprangley@nacdd.org::7f058b9a-f90a-4281-a8c6-5ba31926f190" providerId="AD" clId="Web-{EB1E75D7-7667-3F5B-F880-CDED0DFF6EF6}" dt="2021-10-13T19:58:12.050" v="295"/>
          <ac:picMkLst>
            <pc:docMk/>
            <pc:sldMk cId="2962686322" sldId="269"/>
            <ac:picMk id="4" creationId="{BB03A4DE-71C6-4523-A3EA-591A7C5C4A43}"/>
          </ac:picMkLst>
        </pc:picChg>
        <pc:picChg chg="add mod">
          <ac:chgData name="Erin Prangley" userId="S::eprangley@nacdd.org::7f058b9a-f90a-4281-a8c6-5ba31926f190" providerId="AD" clId="Web-{EB1E75D7-7667-3F5B-F880-CDED0DFF6EF6}" dt="2021-10-13T20:02:18.666" v="311" actId="1076"/>
          <ac:picMkLst>
            <pc:docMk/>
            <pc:sldMk cId="2962686322" sldId="269"/>
            <ac:picMk id="5" creationId="{7404826A-6242-4F21-817D-49F0349C54ED}"/>
          </ac:picMkLst>
        </pc:picChg>
      </pc:sldChg>
      <pc:sldChg chg="delSp new del">
        <pc:chgData name="Erin Prangley" userId="S::eprangley@nacdd.org::7f058b9a-f90a-4281-a8c6-5ba31926f190" providerId="AD" clId="Web-{EB1E75D7-7667-3F5B-F880-CDED0DFF6EF6}" dt="2021-10-13T19:55:28.592" v="235"/>
        <pc:sldMkLst>
          <pc:docMk/>
          <pc:sldMk cId="2372608178" sldId="270"/>
        </pc:sldMkLst>
        <pc:spChg chg="del">
          <ac:chgData name="Erin Prangley" userId="S::eprangley@nacdd.org::7f058b9a-f90a-4281-a8c6-5ba31926f190" providerId="AD" clId="Web-{EB1E75D7-7667-3F5B-F880-CDED0DFF6EF6}" dt="2021-10-13T19:55:20.438" v="232"/>
          <ac:spMkLst>
            <pc:docMk/>
            <pc:sldMk cId="2372608178" sldId="270"/>
            <ac:spMk id="2" creationId="{F7FB8BFD-1BD6-4B5A-BDB3-384DC556230C}"/>
          </ac:spMkLst>
        </pc:spChg>
        <pc:spChg chg="del">
          <ac:chgData name="Erin Prangley" userId="S::eprangley@nacdd.org::7f058b9a-f90a-4281-a8c6-5ba31926f190" providerId="AD" clId="Web-{EB1E75D7-7667-3F5B-F880-CDED0DFF6EF6}" dt="2021-10-13T19:55:23.030" v="233"/>
          <ac:spMkLst>
            <pc:docMk/>
            <pc:sldMk cId="2372608178" sldId="270"/>
            <ac:spMk id="3" creationId="{FB710D8E-6575-40E5-8882-6F870DE6EEAD}"/>
          </ac:spMkLst>
        </pc:spChg>
      </pc:sldChg>
      <pc:sldChg chg="add">
        <pc:chgData name="Erin Prangley" userId="S::eprangley@nacdd.org::7f058b9a-f90a-4281-a8c6-5ba31926f190" providerId="AD" clId="Web-{EB1E75D7-7667-3F5B-F880-CDED0DFF6EF6}" dt="2021-10-13T19:52:47.041" v="218"/>
        <pc:sldMkLst>
          <pc:docMk/>
          <pc:sldMk cId="799383957" sldId="271"/>
        </pc:sldMkLst>
      </pc:sldChg>
      <pc:sldChg chg="add ord">
        <pc:chgData name="Erin Prangley" userId="S::eprangley@nacdd.org::7f058b9a-f90a-4281-a8c6-5ba31926f190" providerId="AD" clId="Web-{EB1E75D7-7667-3F5B-F880-CDED0DFF6EF6}" dt="2021-10-13T19:53:05.979" v="220"/>
        <pc:sldMkLst>
          <pc:docMk/>
          <pc:sldMk cId="4039255361" sldId="272"/>
        </pc:sldMkLst>
      </pc:sldChg>
      <pc:sldChg chg="add del">
        <pc:chgData name="Erin Prangley" userId="S::eprangley@nacdd.org::7f058b9a-f90a-4281-a8c6-5ba31926f190" providerId="AD" clId="Web-{EB1E75D7-7667-3F5B-F880-CDED0DFF6EF6}" dt="2021-10-13T19:55:39.499" v="236"/>
        <pc:sldMkLst>
          <pc:docMk/>
          <pc:sldMk cId="3545558527" sldId="273"/>
        </pc:sldMkLst>
      </pc:sldChg>
      <pc:sldChg chg="addSp modSp add">
        <pc:chgData name="Erin Prangley" userId="S::eprangley@nacdd.org::7f058b9a-f90a-4281-a8c6-5ba31926f190" providerId="AD" clId="Web-{EB1E75D7-7667-3F5B-F880-CDED0DFF6EF6}" dt="2021-10-13T19:54:50.654" v="230" actId="1076"/>
        <pc:sldMkLst>
          <pc:docMk/>
          <pc:sldMk cId="3369912332" sldId="274"/>
        </pc:sldMkLst>
        <pc:picChg chg="add mod">
          <ac:chgData name="Erin Prangley" userId="S::eprangley@nacdd.org::7f058b9a-f90a-4281-a8c6-5ba31926f190" providerId="AD" clId="Web-{EB1E75D7-7667-3F5B-F880-CDED0DFF6EF6}" dt="2021-10-13T19:54:50.654" v="230" actId="1076"/>
          <ac:picMkLst>
            <pc:docMk/>
            <pc:sldMk cId="3369912332" sldId="274"/>
            <ac:picMk id="4" creationId="{E5FCC729-B545-406A-832F-4DFB5DACC891}"/>
          </ac:picMkLst>
        </pc:picChg>
      </pc:sldChg>
      <pc:sldChg chg="addSp modSp add">
        <pc:chgData name="Erin Prangley" userId="S::eprangley@nacdd.org::7f058b9a-f90a-4281-a8c6-5ba31926f190" providerId="AD" clId="Web-{EB1E75D7-7667-3F5B-F880-CDED0DFF6EF6}" dt="2021-10-13T19:54:41.904" v="228" actId="1076"/>
        <pc:sldMkLst>
          <pc:docMk/>
          <pc:sldMk cId="1078477082" sldId="275"/>
        </pc:sldMkLst>
        <pc:picChg chg="add mod">
          <ac:chgData name="Erin Prangley" userId="S::eprangley@nacdd.org::7f058b9a-f90a-4281-a8c6-5ba31926f190" providerId="AD" clId="Web-{EB1E75D7-7667-3F5B-F880-CDED0DFF6EF6}" dt="2021-10-13T19:54:41.904" v="228" actId="1076"/>
          <ac:picMkLst>
            <pc:docMk/>
            <pc:sldMk cId="1078477082" sldId="275"/>
            <ac:picMk id="10" creationId="{B4562D57-4BE6-48CD-AC25-D8C71F75DF76}"/>
          </ac:picMkLst>
        </pc:picChg>
      </pc:sldChg>
      <pc:sldChg chg="addSp modSp add">
        <pc:chgData name="Erin Prangley" userId="S::eprangley@nacdd.org::7f058b9a-f90a-4281-a8c6-5ba31926f190" providerId="AD" clId="Web-{EB1E75D7-7667-3F5B-F880-CDED0DFF6EF6}" dt="2021-10-13T19:54:57.451" v="231" actId="1076"/>
        <pc:sldMkLst>
          <pc:docMk/>
          <pc:sldMk cId="2496281094" sldId="276"/>
        </pc:sldMkLst>
        <pc:picChg chg="add mod">
          <ac:chgData name="Erin Prangley" userId="S::eprangley@nacdd.org::7f058b9a-f90a-4281-a8c6-5ba31926f190" providerId="AD" clId="Web-{EB1E75D7-7667-3F5B-F880-CDED0DFF6EF6}" dt="2021-10-13T19:54:57.451" v="231" actId="1076"/>
          <ac:picMkLst>
            <pc:docMk/>
            <pc:sldMk cId="2496281094" sldId="276"/>
            <ac:picMk id="4" creationId="{D1A7151F-6454-43B4-9B5D-EA664DFE8645}"/>
          </ac:picMkLst>
        </pc:picChg>
      </pc:sldChg>
      <pc:sldChg chg="add">
        <pc:chgData name="Erin Prangley" userId="S::eprangley@nacdd.org::7f058b9a-f90a-4281-a8c6-5ba31926f190" providerId="AD" clId="Web-{EB1E75D7-7667-3F5B-F880-CDED0DFF6EF6}" dt="2021-10-13T19:55:24.623" v="234"/>
        <pc:sldMkLst>
          <pc:docMk/>
          <pc:sldMk cId="3132242641" sldId="277"/>
        </pc:sldMkLst>
      </pc:sldChg>
      <pc:sldMasterChg chg="add addSldLayout">
        <pc:chgData name="Erin Prangley" userId="S::eprangley@nacdd.org::7f058b9a-f90a-4281-a8c6-5ba31926f190" providerId="AD" clId="Web-{EB1E75D7-7667-3F5B-F880-CDED0DFF6EF6}" dt="2021-10-13T19:52:47.041" v="218"/>
        <pc:sldMasterMkLst>
          <pc:docMk/>
          <pc:sldMasterMk cId="2216014749" sldId="2147483660"/>
        </pc:sldMasterMkLst>
        <pc:sldLayoutChg chg="add">
          <pc:chgData name="Erin Prangley" userId="S::eprangley@nacdd.org::7f058b9a-f90a-4281-a8c6-5ba31926f190" providerId="AD" clId="Web-{EB1E75D7-7667-3F5B-F880-CDED0DFF6EF6}" dt="2021-10-13T19:52:47.041" v="218"/>
          <pc:sldLayoutMkLst>
            <pc:docMk/>
            <pc:sldMasterMk cId="2216014749" sldId="2147483660"/>
            <pc:sldLayoutMk cId="1487293234" sldId="2147483661"/>
          </pc:sldLayoutMkLst>
        </pc:sldLayoutChg>
        <pc:sldLayoutChg chg="add">
          <pc:chgData name="Erin Prangley" userId="S::eprangley@nacdd.org::7f058b9a-f90a-4281-a8c6-5ba31926f190" providerId="AD" clId="Web-{EB1E75D7-7667-3F5B-F880-CDED0DFF6EF6}" dt="2021-10-13T19:52:47.041" v="218"/>
          <pc:sldLayoutMkLst>
            <pc:docMk/>
            <pc:sldMasterMk cId="2216014749" sldId="2147483660"/>
            <pc:sldLayoutMk cId="1238980780" sldId="2147483662"/>
          </pc:sldLayoutMkLst>
        </pc:sldLayoutChg>
        <pc:sldLayoutChg chg="add">
          <pc:chgData name="Erin Prangley" userId="S::eprangley@nacdd.org::7f058b9a-f90a-4281-a8c6-5ba31926f190" providerId="AD" clId="Web-{EB1E75D7-7667-3F5B-F880-CDED0DFF6EF6}" dt="2021-10-13T19:52:47.041" v="218"/>
          <pc:sldLayoutMkLst>
            <pc:docMk/>
            <pc:sldMasterMk cId="2216014749" sldId="2147483660"/>
            <pc:sldLayoutMk cId="822331440" sldId="2147483663"/>
          </pc:sldLayoutMkLst>
        </pc:sldLayoutChg>
        <pc:sldLayoutChg chg="add">
          <pc:chgData name="Erin Prangley" userId="S::eprangley@nacdd.org::7f058b9a-f90a-4281-a8c6-5ba31926f190" providerId="AD" clId="Web-{EB1E75D7-7667-3F5B-F880-CDED0DFF6EF6}" dt="2021-10-13T19:52:47.041" v="218"/>
          <pc:sldLayoutMkLst>
            <pc:docMk/>
            <pc:sldMasterMk cId="2216014749" sldId="2147483660"/>
            <pc:sldLayoutMk cId="2757611856" sldId="2147483664"/>
          </pc:sldLayoutMkLst>
        </pc:sldLayoutChg>
        <pc:sldLayoutChg chg="add">
          <pc:chgData name="Erin Prangley" userId="S::eprangley@nacdd.org::7f058b9a-f90a-4281-a8c6-5ba31926f190" providerId="AD" clId="Web-{EB1E75D7-7667-3F5B-F880-CDED0DFF6EF6}" dt="2021-10-13T19:52:47.041" v="218"/>
          <pc:sldLayoutMkLst>
            <pc:docMk/>
            <pc:sldMasterMk cId="2216014749" sldId="2147483660"/>
            <pc:sldLayoutMk cId="1802808341" sldId="2147483665"/>
          </pc:sldLayoutMkLst>
        </pc:sldLayoutChg>
        <pc:sldLayoutChg chg="add">
          <pc:chgData name="Erin Prangley" userId="S::eprangley@nacdd.org::7f058b9a-f90a-4281-a8c6-5ba31926f190" providerId="AD" clId="Web-{EB1E75D7-7667-3F5B-F880-CDED0DFF6EF6}" dt="2021-10-13T19:52:47.041" v="218"/>
          <pc:sldLayoutMkLst>
            <pc:docMk/>
            <pc:sldMasterMk cId="2216014749" sldId="2147483660"/>
            <pc:sldLayoutMk cId="2501771173" sldId="2147483666"/>
          </pc:sldLayoutMkLst>
        </pc:sldLayoutChg>
        <pc:sldLayoutChg chg="add">
          <pc:chgData name="Erin Prangley" userId="S::eprangley@nacdd.org::7f058b9a-f90a-4281-a8c6-5ba31926f190" providerId="AD" clId="Web-{EB1E75D7-7667-3F5B-F880-CDED0DFF6EF6}" dt="2021-10-13T19:52:47.041" v="218"/>
          <pc:sldLayoutMkLst>
            <pc:docMk/>
            <pc:sldMasterMk cId="2216014749" sldId="2147483660"/>
            <pc:sldLayoutMk cId="3150701673" sldId="2147483667"/>
          </pc:sldLayoutMkLst>
        </pc:sldLayoutChg>
        <pc:sldLayoutChg chg="add">
          <pc:chgData name="Erin Prangley" userId="S::eprangley@nacdd.org::7f058b9a-f90a-4281-a8c6-5ba31926f190" providerId="AD" clId="Web-{EB1E75D7-7667-3F5B-F880-CDED0DFF6EF6}" dt="2021-10-13T19:52:47.041" v="218"/>
          <pc:sldLayoutMkLst>
            <pc:docMk/>
            <pc:sldMasterMk cId="2216014749" sldId="2147483660"/>
            <pc:sldLayoutMk cId="801302048" sldId="2147483668"/>
          </pc:sldLayoutMkLst>
        </pc:sldLayoutChg>
        <pc:sldLayoutChg chg="add">
          <pc:chgData name="Erin Prangley" userId="S::eprangley@nacdd.org::7f058b9a-f90a-4281-a8c6-5ba31926f190" providerId="AD" clId="Web-{EB1E75D7-7667-3F5B-F880-CDED0DFF6EF6}" dt="2021-10-13T19:52:47.041" v="218"/>
          <pc:sldLayoutMkLst>
            <pc:docMk/>
            <pc:sldMasterMk cId="2216014749" sldId="2147483660"/>
            <pc:sldLayoutMk cId="2258826855" sldId="2147483669"/>
          </pc:sldLayoutMkLst>
        </pc:sldLayoutChg>
      </pc:sldMasterChg>
      <pc:sldMasterChg chg="replId modSldLayout">
        <pc:chgData name="Erin Prangley" userId="S::eprangley@nacdd.org::7f058b9a-f90a-4281-a8c6-5ba31926f190" providerId="AD" clId="Web-{EB1E75D7-7667-3F5B-F880-CDED0DFF6EF6}" dt="2021-10-13T19:52:47.041" v="218"/>
        <pc:sldMasterMkLst>
          <pc:docMk/>
          <pc:sldMasterMk cId="2460954070" sldId="2147483672"/>
        </pc:sldMasterMkLst>
        <pc:sldLayoutChg chg="replId">
          <pc:chgData name="Erin Prangley" userId="S::eprangley@nacdd.org::7f058b9a-f90a-4281-a8c6-5ba31926f190" providerId="AD" clId="Web-{EB1E75D7-7667-3F5B-F880-CDED0DFF6EF6}" dt="2021-10-13T19:52:47.041" v="218"/>
          <pc:sldLayoutMkLst>
            <pc:docMk/>
            <pc:sldMasterMk cId="2460954070" sldId="2147483672"/>
            <pc:sldLayoutMk cId="2385387890" sldId="2147483673"/>
          </pc:sldLayoutMkLst>
        </pc:sldLayoutChg>
        <pc:sldLayoutChg chg="replId">
          <pc:chgData name="Erin Prangley" userId="S::eprangley@nacdd.org::7f058b9a-f90a-4281-a8c6-5ba31926f190" providerId="AD" clId="Web-{EB1E75D7-7667-3F5B-F880-CDED0DFF6EF6}" dt="2021-10-13T19:52:47.041" v="218"/>
          <pc:sldLayoutMkLst>
            <pc:docMk/>
            <pc:sldMasterMk cId="2460954070" sldId="2147483672"/>
            <pc:sldLayoutMk cId="949138452" sldId="2147483674"/>
          </pc:sldLayoutMkLst>
        </pc:sldLayoutChg>
        <pc:sldLayoutChg chg="replId">
          <pc:chgData name="Erin Prangley" userId="S::eprangley@nacdd.org::7f058b9a-f90a-4281-a8c6-5ba31926f190" providerId="AD" clId="Web-{EB1E75D7-7667-3F5B-F880-CDED0DFF6EF6}" dt="2021-10-13T19:52:47.041" v="218"/>
          <pc:sldLayoutMkLst>
            <pc:docMk/>
            <pc:sldMasterMk cId="2460954070" sldId="2147483672"/>
            <pc:sldLayoutMk cId="2591524520" sldId="2147483675"/>
          </pc:sldLayoutMkLst>
        </pc:sldLayoutChg>
        <pc:sldLayoutChg chg="replId">
          <pc:chgData name="Erin Prangley" userId="S::eprangley@nacdd.org::7f058b9a-f90a-4281-a8c6-5ba31926f190" providerId="AD" clId="Web-{EB1E75D7-7667-3F5B-F880-CDED0DFF6EF6}" dt="2021-10-13T19:52:47.041" v="218"/>
          <pc:sldLayoutMkLst>
            <pc:docMk/>
            <pc:sldMasterMk cId="2460954070" sldId="2147483672"/>
            <pc:sldLayoutMk cId="1203092039" sldId="2147483676"/>
          </pc:sldLayoutMkLst>
        </pc:sldLayoutChg>
        <pc:sldLayoutChg chg="replId">
          <pc:chgData name="Erin Prangley" userId="S::eprangley@nacdd.org::7f058b9a-f90a-4281-a8c6-5ba31926f190" providerId="AD" clId="Web-{EB1E75D7-7667-3F5B-F880-CDED0DFF6EF6}" dt="2021-10-13T19:52:47.041" v="218"/>
          <pc:sldLayoutMkLst>
            <pc:docMk/>
            <pc:sldMasterMk cId="2460954070" sldId="2147483672"/>
            <pc:sldLayoutMk cId="3733172339" sldId="2147483677"/>
          </pc:sldLayoutMkLst>
        </pc:sldLayoutChg>
        <pc:sldLayoutChg chg="replId">
          <pc:chgData name="Erin Prangley" userId="S::eprangley@nacdd.org::7f058b9a-f90a-4281-a8c6-5ba31926f190" providerId="AD" clId="Web-{EB1E75D7-7667-3F5B-F880-CDED0DFF6EF6}" dt="2021-10-13T19:52:47.041" v="218"/>
          <pc:sldLayoutMkLst>
            <pc:docMk/>
            <pc:sldMasterMk cId="2460954070" sldId="2147483672"/>
            <pc:sldLayoutMk cId="3210312558" sldId="2147483678"/>
          </pc:sldLayoutMkLst>
        </pc:sldLayoutChg>
        <pc:sldLayoutChg chg="replId">
          <pc:chgData name="Erin Prangley" userId="S::eprangley@nacdd.org::7f058b9a-f90a-4281-a8c6-5ba31926f190" providerId="AD" clId="Web-{EB1E75D7-7667-3F5B-F880-CDED0DFF6EF6}" dt="2021-10-13T19:52:47.041" v="218"/>
          <pc:sldLayoutMkLst>
            <pc:docMk/>
            <pc:sldMasterMk cId="2460954070" sldId="2147483672"/>
            <pc:sldLayoutMk cId="3146388984" sldId="2147483679"/>
          </pc:sldLayoutMkLst>
        </pc:sldLayoutChg>
        <pc:sldLayoutChg chg="replId">
          <pc:chgData name="Erin Prangley" userId="S::eprangley@nacdd.org::7f058b9a-f90a-4281-a8c6-5ba31926f190" providerId="AD" clId="Web-{EB1E75D7-7667-3F5B-F880-CDED0DFF6EF6}" dt="2021-10-13T19:52:47.041" v="218"/>
          <pc:sldLayoutMkLst>
            <pc:docMk/>
            <pc:sldMasterMk cId="2460954070" sldId="2147483672"/>
            <pc:sldLayoutMk cId="3171841454" sldId="2147483680"/>
          </pc:sldLayoutMkLst>
        </pc:sldLayoutChg>
        <pc:sldLayoutChg chg="replId">
          <pc:chgData name="Erin Prangley" userId="S::eprangley@nacdd.org::7f058b9a-f90a-4281-a8c6-5ba31926f190" providerId="AD" clId="Web-{EB1E75D7-7667-3F5B-F880-CDED0DFF6EF6}" dt="2021-10-13T19:52:47.041" v="218"/>
          <pc:sldLayoutMkLst>
            <pc:docMk/>
            <pc:sldMasterMk cId="2460954070" sldId="2147483672"/>
            <pc:sldLayoutMk cId="1718958274" sldId="2147483681"/>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680EC6-0CC7-435D-B3CE-FA1482011C0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C2CB0365-B8F2-456D-9D95-61CD231B9B80}">
      <dgm:prSet/>
      <dgm:spPr/>
      <dgm:t>
        <a:bodyPr/>
        <a:lstStyle/>
        <a:p>
          <a:pPr rtl="0"/>
          <a:r>
            <a:rPr lang="en-US" dirty="0">
              <a:latin typeface="Calibri Light" panose="020F0302020204030204"/>
            </a:rPr>
            <a:t>Infrastructure</a:t>
          </a:r>
          <a:r>
            <a:rPr lang="en-US" dirty="0"/>
            <a:t> (BIF</a:t>
          </a:r>
          <a:r>
            <a:rPr lang="en-US" dirty="0">
              <a:latin typeface="Calibri Light" panose="020F0302020204030204"/>
            </a:rPr>
            <a:t>). </a:t>
          </a:r>
        </a:p>
      </dgm:t>
    </dgm:pt>
    <dgm:pt modelId="{E327CB82-C903-4B41-A6D0-5017BDB18C56}" type="parTrans" cxnId="{1912D31A-310C-4060-B7CE-5433DAEA367D}">
      <dgm:prSet/>
      <dgm:spPr/>
      <dgm:t>
        <a:bodyPr/>
        <a:lstStyle/>
        <a:p>
          <a:endParaRPr lang="en-US"/>
        </a:p>
      </dgm:t>
    </dgm:pt>
    <dgm:pt modelId="{8D399B34-F2C9-4B3D-B11A-7171B6C3666F}" type="sibTrans" cxnId="{1912D31A-310C-4060-B7CE-5433DAEA367D}">
      <dgm:prSet/>
      <dgm:spPr/>
      <dgm:t>
        <a:bodyPr/>
        <a:lstStyle/>
        <a:p>
          <a:endParaRPr lang="en-US"/>
        </a:p>
      </dgm:t>
    </dgm:pt>
    <dgm:pt modelId="{0B3779CC-70B1-4B6E-8BD5-AAF8F7F67CC7}">
      <dgm:prSet/>
      <dgm:spPr/>
      <dgm:t>
        <a:bodyPr/>
        <a:lstStyle/>
        <a:p>
          <a:pPr rtl="0"/>
          <a:r>
            <a:rPr lang="en-US" dirty="0">
              <a:latin typeface="Calibri Light" panose="020F0302020204030204"/>
            </a:rPr>
            <a:t>Reconciliation (Build</a:t>
          </a:r>
          <a:r>
            <a:rPr lang="en-US" dirty="0"/>
            <a:t> Back Better</a:t>
          </a:r>
          <a:r>
            <a:rPr lang="en-US" dirty="0">
              <a:latin typeface="Calibri Light" panose="020F0302020204030204"/>
            </a:rPr>
            <a:t>).</a:t>
          </a:r>
        </a:p>
      </dgm:t>
    </dgm:pt>
    <dgm:pt modelId="{7211F451-D523-40EE-B8A1-F807FCF38F88}" type="parTrans" cxnId="{DA31B675-A6C3-498B-B057-05ABEC11B507}">
      <dgm:prSet/>
      <dgm:spPr/>
      <dgm:t>
        <a:bodyPr/>
        <a:lstStyle/>
        <a:p>
          <a:endParaRPr lang="en-US"/>
        </a:p>
      </dgm:t>
    </dgm:pt>
    <dgm:pt modelId="{3BCAC833-6064-44AE-A793-03E4A91DD5DF}" type="sibTrans" cxnId="{DA31B675-A6C3-498B-B057-05ABEC11B507}">
      <dgm:prSet/>
      <dgm:spPr/>
      <dgm:t>
        <a:bodyPr/>
        <a:lstStyle/>
        <a:p>
          <a:endParaRPr lang="en-US"/>
        </a:p>
      </dgm:t>
    </dgm:pt>
    <dgm:pt modelId="{5B9A8592-B993-4656-93B0-86C0C1C3CF88}">
      <dgm:prSet/>
      <dgm:spPr/>
      <dgm:t>
        <a:bodyPr/>
        <a:lstStyle/>
        <a:p>
          <a:pPr rtl="0"/>
          <a:r>
            <a:rPr lang="en-US" dirty="0"/>
            <a:t>Continuing Resolution</a:t>
          </a:r>
          <a:r>
            <a:rPr lang="en-US" dirty="0">
              <a:latin typeface="Calibri Light" panose="020F0302020204030204"/>
            </a:rPr>
            <a:t> </a:t>
          </a:r>
          <a:endParaRPr lang="en-US" dirty="0"/>
        </a:p>
      </dgm:t>
    </dgm:pt>
    <dgm:pt modelId="{1C1D7BCB-1089-4C50-A15E-206DE2AA80E8}" type="parTrans" cxnId="{58802C5A-FD45-44DB-91F7-F0FFD6251C69}">
      <dgm:prSet/>
      <dgm:spPr/>
      <dgm:t>
        <a:bodyPr/>
        <a:lstStyle/>
        <a:p>
          <a:endParaRPr lang="en-US"/>
        </a:p>
      </dgm:t>
    </dgm:pt>
    <dgm:pt modelId="{D2B36F4D-8814-4828-847A-FB275C1744F9}" type="sibTrans" cxnId="{58802C5A-FD45-44DB-91F7-F0FFD6251C69}">
      <dgm:prSet/>
      <dgm:spPr/>
      <dgm:t>
        <a:bodyPr/>
        <a:lstStyle/>
        <a:p>
          <a:endParaRPr lang="en-US"/>
        </a:p>
      </dgm:t>
    </dgm:pt>
    <dgm:pt modelId="{ABD21FFC-0FC2-459C-8F99-870FE53442D4}">
      <dgm:prSet/>
      <dgm:spPr/>
      <dgm:t>
        <a:bodyPr/>
        <a:lstStyle/>
        <a:p>
          <a:pPr rtl="0"/>
          <a:r>
            <a:rPr lang="en-US" dirty="0"/>
            <a:t>Debt Ceiling</a:t>
          </a:r>
          <a:endParaRPr lang="en-US" dirty="0">
            <a:solidFill>
              <a:srgbClr val="010000"/>
            </a:solidFill>
            <a:latin typeface="Calibri Light" panose="020F0302020204030204"/>
          </a:endParaRPr>
        </a:p>
      </dgm:t>
    </dgm:pt>
    <dgm:pt modelId="{20908555-D645-44F6-AA6B-B388E6D1A324}" type="parTrans" cxnId="{970FEA02-FF5C-42A9-BA07-B6E2D89FA36B}">
      <dgm:prSet/>
      <dgm:spPr/>
      <dgm:t>
        <a:bodyPr/>
        <a:lstStyle/>
        <a:p>
          <a:endParaRPr lang="en-US"/>
        </a:p>
      </dgm:t>
    </dgm:pt>
    <dgm:pt modelId="{25D731EF-96BF-430E-812A-27EB997AB598}" type="sibTrans" cxnId="{970FEA02-FF5C-42A9-BA07-B6E2D89FA36B}">
      <dgm:prSet/>
      <dgm:spPr/>
      <dgm:t>
        <a:bodyPr/>
        <a:lstStyle/>
        <a:p>
          <a:endParaRPr lang="en-US"/>
        </a:p>
      </dgm:t>
    </dgm:pt>
    <dgm:pt modelId="{7163E39A-C19B-4BBF-BCC5-ACF6659FEDD4}">
      <dgm:prSet phldr="0"/>
      <dgm:spPr/>
      <dgm:t>
        <a:bodyPr/>
        <a:lstStyle/>
        <a:p>
          <a:pPr rtl="0"/>
          <a:r>
            <a:rPr lang="en-US" dirty="0">
              <a:latin typeface="Calibri Light" panose="020F0302020204030204"/>
            </a:rPr>
            <a:t>Goal: October 31</a:t>
          </a:r>
        </a:p>
      </dgm:t>
    </dgm:pt>
    <dgm:pt modelId="{4809023A-3E91-4548-9376-14DCC407DAA4}" type="parTrans" cxnId="{2A2DFAAB-8E61-45FA-99C3-A25D367873E7}">
      <dgm:prSet/>
      <dgm:spPr/>
    </dgm:pt>
    <dgm:pt modelId="{F504EF10-4E5A-48C6-926F-99D189C1855F}" type="sibTrans" cxnId="{2A2DFAAB-8E61-45FA-99C3-A25D367873E7}">
      <dgm:prSet/>
      <dgm:spPr/>
    </dgm:pt>
    <dgm:pt modelId="{4168BE3B-46C7-4695-A9C9-CD8BA2912AC8}">
      <dgm:prSet phldr="0"/>
      <dgm:spPr/>
      <dgm:t>
        <a:bodyPr/>
        <a:lstStyle/>
        <a:p>
          <a:pPr rtl="0"/>
          <a:r>
            <a:rPr lang="en-US" dirty="0">
              <a:latin typeface="Calibri Light" panose="020F0302020204030204"/>
            </a:rPr>
            <a:t>Goal: October 31</a:t>
          </a:r>
        </a:p>
      </dgm:t>
    </dgm:pt>
    <dgm:pt modelId="{3DF28A38-5BF7-4AE3-826E-2594422B8742}" type="parTrans" cxnId="{E634EDB4-3A2B-4916-AEC3-55506183FCB6}">
      <dgm:prSet/>
      <dgm:spPr/>
    </dgm:pt>
    <dgm:pt modelId="{9E4CDB02-C1EA-43A7-BC50-6D791D4B9F73}" type="sibTrans" cxnId="{E634EDB4-3A2B-4916-AEC3-55506183FCB6}">
      <dgm:prSet/>
      <dgm:spPr/>
    </dgm:pt>
    <dgm:pt modelId="{FAEEC23B-EC39-4B27-87E5-A3739A83E5FE}">
      <dgm:prSet phldr="0"/>
      <dgm:spPr/>
      <dgm:t>
        <a:bodyPr/>
        <a:lstStyle/>
        <a:p>
          <a:pPr algn="l" rtl="0"/>
          <a:r>
            <a:rPr lang="en-US" dirty="0">
              <a:latin typeface="Calibri Light" panose="020F0302020204030204"/>
            </a:rPr>
            <a:t>2nd Deadline: December 3</a:t>
          </a:r>
        </a:p>
      </dgm:t>
    </dgm:pt>
    <dgm:pt modelId="{5D2FF3D7-6C6A-47D6-A781-07C53F166E7C}" type="parTrans" cxnId="{D0B0E8E6-0729-49E6-AD2E-3B34F534E02B}">
      <dgm:prSet/>
      <dgm:spPr/>
    </dgm:pt>
    <dgm:pt modelId="{2861BEC8-F029-4500-BB29-69726EA26D37}" type="sibTrans" cxnId="{D0B0E8E6-0729-49E6-AD2E-3B34F534E02B}">
      <dgm:prSet/>
      <dgm:spPr/>
    </dgm:pt>
    <dgm:pt modelId="{ACB64AC9-E144-4684-A865-7008EC23E3A5}">
      <dgm:prSet phldr="0"/>
      <dgm:spPr/>
      <dgm:t>
        <a:bodyPr/>
        <a:lstStyle/>
        <a:p>
          <a:pPr rtl="0"/>
          <a:r>
            <a:rPr lang="en-US" dirty="0">
              <a:latin typeface="Calibri Light" panose="020F0302020204030204"/>
            </a:rPr>
            <a:t>Summary at </a:t>
          </a:r>
          <a:r>
            <a:rPr lang="en-US" dirty="0"/>
            <a:t>https://bit.ly/3BjbMfo</a:t>
          </a:r>
        </a:p>
      </dgm:t>
    </dgm:pt>
    <dgm:pt modelId="{5F782B58-9F2C-41A8-A189-0781961DE006}" type="parTrans" cxnId="{5E203D3C-8A11-44E1-9D66-589F6790C34B}">
      <dgm:prSet/>
      <dgm:spPr/>
    </dgm:pt>
    <dgm:pt modelId="{2953DEED-E21E-4F6A-BDD0-F0FC3601C04E}" type="sibTrans" cxnId="{5E203D3C-8A11-44E1-9D66-589F6790C34B}">
      <dgm:prSet/>
      <dgm:spPr/>
    </dgm:pt>
    <dgm:pt modelId="{AF152D47-43AF-4756-AE39-7190F22F4730}">
      <dgm:prSet phldr="0"/>
      <dgm:spPr/>
      <dgm:t>
        <a:bodyPr/>
        <a:lstStyle/>
        <a:p>
          <a:r>
            <a:rPr lang="en-US" dirty="0">
              <a:latin typeface="Calibri Light" panose="020F0302020204030204"/>
            </a:rPr>
            <a:t>Doesn’t have the House votes unless assurances on BBB. </a:t>
          </a:r>
          <a:endParaRPr lang="en-US" dirty="0"/>
        </a:p>
      </dgm:t>
    </dgm:pt>
    <dgm:pt modelId="{4C6D71B9-4F87-4774-860D-AB9F3A38AFBB}" type="parTrans" cxnId="{C97A48E0-00B6-4BFA-8BF5-93C1FA1345BD}">
      <dgm:prSet/>
      <dgm:spPr/>
    </dgm:pt>
    <dgm:pt modelId="{0B3E283B-94DE-4ABA-9FFC-4238A22D69A5}" type="sibTrans" cxnId="{C97A48E0-00B6-4BFA-8BF5-93C1FA1345BD}">
      <dgm:prSet/>
      <dgm:spPr/>
    </dgm:pt>
    <dgm:pt modelId="{1AB39F76-9899-40D1-A6C6-9A044535699F}">
      <dgm:prSet phldr="0"/>
      <dgm:spPr/>
      <dgm:t>
        <a:bodyPr/>
        <a:lstStyle/>
        <a:p>
          <a:pPr rtl="0"/>
          <a:r>
            <a:rPr lang="en-US" dirty="0"/>
            <a:t>Pelosi told her conference in a weekend letter that the topline cost of the legislation may need to be slashed from $3.5 to $2.5 trillion.</a:t>
          </a:r>
          <a:endParaRPr lang="en-US" dirty="0">
            <a:latin typeface="Calibri Light" panose="020F0302020204030204"/>
          </a:endParaRPr>
        </a:p>
      </dgm:t>
    </dgm:pt>
    <dgm:pt modelId="{1B9DF787-7A99-43E0-96C0-7CB39A55995B}" type="parTrans" cxnId="{4FB64BC0-B2BD-4BE9-B6D2-F9397DE48CC2}">
      <dgm:prSet/>
      <dgm:spPr/>
    </dgm:pt>
    <dgm:pt modelId="{3C791384-14F2-4C6D-8EB4-C2DBB8A83FEC}" type="sibTrans" cxnId="{4FB64BC0-B2BD-4BE9-B6D2-F9397DE48CC2}">
      <dgm:prSet/>
      <dgm:spPr/>
    </dgm:pt>
    <dgm:pt modelId="{851E1C4E-F892-43FC-A1E8-933C0017D5E2}">
      <dgm:prSet phldr="0"/>
      <dgm:spPr/>
      <dgm:t>
        <a:bodyPr/>
        <a:lstStyle/>
        <a:p>
          <a:pPr rtl="0"/>
          <a:r>
            <a:rPr lang="en-US" dirty="0">
              <a:latin typeface="Calibri Light" panose="020F0302020204030204"/>
            </a:rPr>
            <a:t>2nd Deadline: December or Early January.</a:t>
          </a:r>
        </a:p>
      </dgm:t>
    </dgm:pt>
    <dgm:pt modelId="{1FFFB6DA-1212-46AA-A040-3EFF65BB8670}" type="parTrans" cxnId="{C015630B-297E-4F20-95CB-84BAA2D48CA5}">
      <dgm:prSet/>
      <dgm:spPr/>
    </dgm:pt>
    <dgm:pt modelId="{C80C9070-74A8-470D-9BF3-89A824312DD2}" type="sibTrans" cxnId="{C015630B-297E-4F20-95CB-84BAA2D48CA5}">
      <dgm:prSet/>
      <dgm:spPr/>
    </dgm:pt>
    <dgm:pt modelId="{75127431-1F26-4A55-84C8-60E0BB9A1A9F}">
      <dgm:prSet phldr="0"/>
      <dgm:spPr/>
      <dgm:t>
        <a:bodyPr/>
        <a:lstStyle/>
        <a:p>
          <a:r>
            <a:rPr lang="en-US" dirty="0">
              <a:latin typeface="Calibri Light" panose="020F0302020204030204"/>
            </a:rPr>
            <a:t>Extending</a:t>
          </a:r>
          <a:r>
            <a:rPr lang="en-US" dirty="0"/>
            <a:t> Government Funding and Delivering Emergency Assistance </a:t>
          </a:r>
          <a:r>
            <a:rPr lang="en-US" dirty="0">
              <a:latin typeface="Calibri Light" panose="020F0302020204030204"/>
            </a:rPr>
            <a:t>Act</a:t>
          </a:r>
          <a:endParaRPr lang="en-US" dirty="0"/>
        </a:p>
      </dgm:t>
    </dgm:pt>
    <dgm:pt modelId="{2CEB0B22-E534-46A8-8B83-2BE4315D9D75}" type="parTrans" cxnId="{292EB413-6D1F-4886-A83C-FE59DB5C6A2C}">
      <dgm:prSet/>
      <dgm:spPr/>
    </dgm:pt>
    <dgm:pt modelId="{45EEBFC3-CADA-4F8B-9D29-2D3BA9290A49}" type="sibTrans" cxnId="{292EB413-6D1F-4886-A83C-FE59DB5C6A2C}">
      <dgm:prSet/>
      <dgm:spPr/>
    </dgm:pt>
    <dgm:pt modelId="{2940041A-BAD2-4FE9-9515-BF34B2BB4531}">
      <dgm:prSet phldr="0"/>
      <dgm:spPr/>
      <dgm:t>
        <a:bodyPr/>
        <a:lstStyle/>
        <a:p>
          <a:r>
            <a:rPr lang="en-US" dirty="0">
              <a:latin typeface="Calibri Light" panose="020F0302020204030204"/>
            </a:rPr>
            <a:t>Passed both chambers; lifts</a:t>
          </a:r>
          <a:r>
            <a:rPr lang="en-US" dirty="0"/>
            <a:t> the debt ceiling by $480 billion, which the Treasury Department has estimated is enough to last until at least Dec. 3,</a:t>
          </a:r>
          <a:r>
            <a:rPr lang="en-US" dirty="0">
              <a:latin typeface="Calibri Light" panose="020F0302020204030204"/>
            </a:rPr>
            <a:t> but could go into early January.</a:t>
          </a:r>
          <a:endParaRPr lang="en-US" dirty="0"/>
        </a:p>
      </dgm:t>
    </dgm:pt>
    <dgm:pt modelId="{F09F535B-211A-47C8-98D8-9D42FE5BD192}" type="parTrans" cxnId="{C93FAF1E-7E49-48DF-ABBD-07F7C100D8DA}">
      <dgm:prSet/>
      <dgm:spPr/>
    </dgm:pt>
    <dgm:pt modelId="{69F03B63-F25D-41C6-B90F-351E004215E2}" type="sibTrans" cxnId="{C93FAF1E-7E49-48DF-ABBD-07F7C100D8DA}">
      <dgm:prSet/>
      <dgm:spPr/>
    </dgm:pt>
    <dgm:pt modelId="{75B20A9B-5867-4F59-BC05-34713DECDD6B}">
      <dgm:prSet phldr="0"/>
      <dgm:spPr/>
      <dgm:t>
        <a:bodyPr/>
        <a:lstStyle/>
        <a:p>
          <a:r>
            <a:rPr lang="en-US" dirty="0">
              <a:latin typeface="Calibri Light" panose="020F0302020204030204"/>
            </a:rPr>
            <a:t>Doesn’t have the Senate vote unless moderate Dems are on board.</a:t>
          </a:r>
          <a:endParaRPr lang="en-US" dirty="0"/>
        </a:p>
      </dgm:t>
    </dgm:pt>
    <dgm:pt modelId="{B7368DDE-78C3-45FE-A79F-F8D57795C7BA}" type="parTrans" cxnId="{8994CBB1-5C6E-4076-9BAF-4B15451FEC05}">
      <dgm:prSet/>
      <dgm:spPr/>
    </dgm:pt>
    <dgm:pt modelId="{AAFF9AE4-DA0C-4AFF-BB66-761DED44B032}" type="sibTrans" cxnId="{8994CBB1-5C6E-4076-9BAF-4B15451FEC05}">
      <dgm:prSet/>
      <dgm:spPr/>
    </dgm:pt>
    <dgm:pt modelId="{4C1B73B6-598B-414C-B438-48567B4F13DA}" type="pres">
      <dgm:prSet presAssocID="{C9680EC6-0CC7-435D-B3CE-FA1482011C08}" presName="linear" presStyleCnt="0">
        <dgm:presLayoutVars>
          <dgm:animLvl val="lvl"/>
          <dgm:resizeHandles val="exact"/>
        </dgm:presLayoutVars>
      </dgm:prSet>
      <dgm:spPr/>
    </dgm:pt>
    <dgm:pt modelId="{A4CEE811-BF53-4161-A4F6-14F7BB5E0F99}" type="pres">
      <dgm:prSet presAssocID="{C2CB0365-B8F2-456D-9D95-61CD231B9B80}" presName="parentText" presStyleLbl="node1" presStyleIdx="0" presStyleCnt="4">
        <dgm:presLayoutVars>
          <dgm:chMax val="0"/>
          <dgm:bulletEnabled val="1"/>
        </dgm:presLayoutVars>
      </dgm:prSet>
      <dgm:spPr/>
    </dgm:pt>
    <dgm:pt modelId="{47D58C44-F257-46D4-8EA7-9012F9B510B0}" type="pres">
      <dgm:prSet presAssocID="{C2CB0365-B8F2-456D-9D95-61CD231B9B80}" presName="childText" presStyleLbl="revTx" presStyleIdx="0" presStyleCnt="4">
        <dgm:presLayoutVars>
          <dgm:bulletEnabled val="1"/>
        </dgm:presLayoutVars>
      </dgm:prSet>
      <dgm:spPr/>
    </dgm:pt>
    <dgm:pt modelId="{EBECD549-7380-4DED-B245-196CD73648A1}" type="pres">
      <dgm:prSet presAssocID="{0B3779CC-70B1-4B6E-8BD5-AAF8F7F67CC7}" presName="parentText" presStyleLbl="node1" presStyleIdx="1" presStyleCnt="4">
        <dgm:presLayoutVars>
          <dgm:chMax val="0"/>
          <dgm:bulletEnabled val="1"/>
        </dgm:presLayoutVars>
      </dgm:prSet>
      <dgm:spPr/>
    </dgm:pt>
    <dgm:pt modelId="{D36DA773-91CB-4AEC-9A49-E753EE717BF2}" type="pres">
      <dgm:prSet presAssocID="{0B3779CC-70B1-4B6E-8BD5-AAF8F7F67CC7}" presName="childText" presStyleLbl="revTx" presStyleIdx="1" presStyleCnt="4">
        <dgm:presLayoutVars>
          <dgm:bulletEnabled val="1"/>
        </dgm:presLayoutVars>
      </dgm:prSet>
      <dgm:spPr/>
    </dgm:pt>
    <dgm:pt modelId="{886AB894-79BB-4BBF-B232-2B9D2EC5C76F}" type="pres">
      <dgm:prSet presAssocID="{5B9A8592-B993-4656-93B0-86C0C1C3CF88}" presName="parentText" presStyleLbl="node1" presStyleIdx="2" presStyleCnt="4">
        <dgm:presLayoutVars>
          <dgm:chMax val="0"/>
          <dgm:bulletEnabled val="1"/>
        </dgm:presLayoutVars>
      </dgm:prSet>
      <dgm:spPr/>
    </dgm:pt>
    <dgm:pt modelId="{6FB56E60-0BB9-4321-8DA5-E6AD3B3B5D0D}" type="pres">
      <dgm:prSet presAssocID="{5B9A8592-B993-4656-93B0-86C0C1C3CF88}" presName="childText" presStyleLbl="revTx" presStyleIdx="2" presStyleCnt="4">
        <dgm:presLayoutVars>
          <dgm:bulletEnabled val="1"/>
        </dgm:presLayoutVars>
      </dgm:prSet>
      <dgm:spPr/>
    </dgm:pt>
    <dgm:pt modelId="{F441DD78-C0F0-4505-9D5E-F31813896A4B}" type="pres">
      <dgm:prSet presAssocID="{ABD21FFC-0FC2-459C-8F99-870FE53442D4}" presName="parentText" presStyleLbl="node1" presStyleIdx="3" presStyleCnt="4">
        <dgm:presLayoutVars>
          <dgm:chMax val="0"/>
          <dgm:bulletEnabled val="1"/>
        </dgm:presLayoutVars>
      </dgm:prSet>
      <dgm:spPr/>
    </dgm:pt>
    <dgm:pt modelId="{4FA66449-DF73-4EF5-A9FF-C0C4BA73B3B4}" type="pres">
      <dgm:prSet presAssocID="{ABD21FFC-0FC2-459C-8F99-870FE53442D4}" presName="childText" presStyleLbl="revTx" presStyleIdx="3" presStyleCnt="4">
        <dgm:presLayoutVars>
          <dgm:bulletEnabled val="1"/>
        </dgm:presLayoutVars>
      </dgm:prSet>
      <dgm:spPr/>
    </dgm:pt>
  </dgm:ptLst>
  <dgm:cxnLst>
    <dgm:cxn modelId="{94EC9501-A1E4-4714-9FA9-6EDDDE1543B9}" type="presOf" srcId="{AF152D47-43AF-4756-AE39-7190F22F4730}" destId="{47D58C44-F257-46D4-8EA7-9012F9B510B0}" srcOrd="0" destOrd="1" presId="urn:microsoft.com/office/officeart/2005/8/layout/vList2"/>
    <dgm:cxn modelId="{970FEA02-FF5C-42A9-BA07-B6E2D89FA36B}" srcId="{C9680EC6-0CC7-435D-B3CE-FA1482011C08}" destId="{ABD21FFC-0FC2-459C-8F99-870FE53442D4}" srcOrd="3" destOrd="0" parTransId="{20908555-D645-44F6-AA6B-B388E6D1A324}" sibTransId="{25D731EF-96BF-430E-812A-27EB997AB598}"/>
    <dgm:cxn modelId="{C015630B-297E-4F20-95CB-84BAA2D48CA5}" srcId="{ABD21FFC-0FC2-459C-8F99-870FE53442D4}" destId="{851E1C4E-F892-43FC-A1E8-933C0017D5E2}" srcOrd="0" destOrd="0" parTransId="{1FFFB6DA-1212-46AA-A040-3EFF65BB8670}" sibTransId="{C80C9070-74A8-470D-9BF3-89A824312DD2}"/>
    <dgm:cxn modelId="{292EB413-6D1F-4886-A83C-FE59DB5C6A2C}" srcId="{5B9A8592-B993-4656-93B0-86C0C1C3CF88}" destId="{75127431-1F26-4A55-84C8-60E0BB9A1A9F}" srcOrd="1" destOrd="0" parTransId="{2CEB0B22-E534-46A8-8B83-2BE4315D9D75}" sibTransId="{45EEBFC3-CADA-4F8B-9D29-2D3BA9290A49}"/>
    <dgm:cxn modelId="{26B6BC18-781B-4362-B801-E3914113BD43}" type="presOf" srcId="{C2CB0365-B8F2-456D-9D95-61CD231B9B80}" destId="{A4CEE811-BF53-4161-A4F6-14F7BB5E0F99}" srcOrd="0" destOrd="0" presId="urn:microsoft.com/office/officeart/2005/8/layout/vList2"/>
    <dgm:cxn modelId="{1912D31A-310C-4060-B7CE-5433DAEA367D}" srcId="{C9680EC6-0CC7-435D-B3CE-FA1482011C08}" destId="{C2CB0365-B8F2-456D-9D95-61CD231B9B80}" srcOrd="0" destOrd="0" parTransId="{E327CB82-C903-4B41-A6D0-5017BDB18C56}" sibTransId="{8D399B34-F2C9-4B3D-B11A-7171B6C3666F}"/>
    <dgm:cxn modelId="{C93FAF1E-7E49-48DF-ABBD-07F7C100D8DA}" srcId="{ABD21FFC-0FC2-459C-8F99-870FE53442D4}" destId="{2940041A-BAD2-4FE9-9515-BF34B2BB4531}" srcOrd="1" destOrd="0" parTransId="{F09F535B-211A-47C8-98D8-9D42FE5BD192}" sibTransId="{69F03B63-F25D-41C6-B90F-351E004215E2}"/>
    <dgm:cxn modelId="{2F4EC41E-A81B-4F83-B77F-BAED41C988AA}" type="presOf" srcId="{1AB39F76-9899-40D1-A6C6-9A044535699F}" destId="{D36DA773-91CB-4AEC-9A49-E753EE717BF2}" srcOrd="0" destOrd="1" presId="urn:microsoft.com/office/officeart/2005/8/layout/vList2"/>
    <dgm:cxn modelId="{BA577335-404F-4537-940E-0DDC3AE7EF19}" type="presOf" srcId="{7163E39A-C19B-4BBF-BCC5-ACF6659FEDD4}" destId="{47D58C44-F257-46D4-8EA7-9012F9B510B0}" srcOrd="0" destOrd="0" presId="urn:microsoft.com/office/officeart/2005/8/layout/vList2"/>
    <dgm:cxn modelId="{2C6F7639-1CE2-4C42-957B-60BAF21024AC}" type="presOf" srcId="{0B3779CC-70B1-4B6E-8BD5-AAF8F7F67CC7}" destId="{EBECD549-7380-4DED-B245-196CD73648A1}" srcOrd="0" destOrd="0" presId="urn:microsoft.com/office/officeart/2005/8/layout/vList2"/>
    <dgm:cxn modelId="{5E203D3C-8A11-44E1-9D66-589F6790C34B}" srcId="{5B9A8592-B993-4656-93B0-86C0C1C3CF88}" destId="{ACB64AC9-E144-4684-A865-7008EC23E3A5}" srcOrd="2" destOrd="0" parTransId="{5F782B58-9F2C-41A8-A189-0781961DE006}" sibTransId="{2953DEED-E21E-4F6A-BDD0-F0FC3601C04E}"/>
    <dgm:cxn modelId="{30FA6041-33E7-436F-8897-18631217483C}" type="presOf" srcId="{5B9A8592-B993-4656-93B0-86C0C1C3CF88}" destId="{886AB894-79BB-4BBF-B232-2B9D2EC5C76F}" srcOrd="0" destOrd="0" presId="urn:microsoft.com/office/officeart/2005/8/layout/vList2"/>
    <dgm:cxn modelId="{46F3AC42-E348-4720-8D8F-C2A4F516F252}" type="presOf" srcId="{FAEEC23B-EC39-4B27-87E5-A3739A83E5FE}" destId="{6FB56E60-0BB9-4321-8DA5-E6AD3B3B5D0D}" srcOrd="0" destOrd="0" presId="urn:microsoft.com/office/officeart/2005/8/layout/vList2"/>
    <dgm:cxn modelId="{5C9F6275-5692-4A76-A475-6D0C325770BA}" type="presOf" srcId="{2940041A-BAD2-4FE9-9515-BF34B2BB4531}" destId="{4FA66449-DF73-4EF5-A9FF-C0C4BA73B3B4}" srcOrd="0" destOrd="1" presId="urn:microsoft.com/office/officeart/2005/8/layout/vList2"/>
    <dgm:cxn modelId="{DA31B675-A6C3-498B-B057-05ABEC11B507}" srcId="{C9680EC6-0CC7-435D-B3CE-FA1482011C08}" destId="{0B3779CC-70B1-4B6E-8BD5-AAF8F7F67CC7}" srcOrd="1" destOrd="0" parTransId="{7211F451-D523-40EE-B8A1-F807FCF38F88}" sibTransId="{3BCAC833-6064-44AE-A793-03E4A91DD5DF}"/>
    <dgm:cxn modelId="{31BB5077-9602-4C91-8A0B-17D9ADC8B812}" type="presOf" srcId="{C9680EC6-0CC7-435D-B3CE-FA1482011C08}" destId="{4C1B73B6-598B-414C-B438-48567B4F13DA}" srcOrd="0" destOrd="0" presId="urn:microsoft.com/office/officeart/2005/8/layout/vList2"/>
    <dgm:cxn modelId="{58802C5A-FD45-44DB-91F7-F0FFD6251C69}" srcId="{C9680EC6-0CC7-435D-B3CE-FA1482011C08}" destId="{5B9A8592-B993-4656-93B0-86C0C1C3CF88}" srcOrd="2" destOrd="0" parTransId="{1C1D7BCB-1089-4C50-A15E-206DE2AA80E8}" sibTransId="{D2B36F4D-8814-4828-847A-FB275C1744F9}"/>
    <dgm:cxn modelId="{56B7B57C-FB47-4F75-BA14-A197710CC3A8}" type="presOf" srcId="{ABD21FFC-0FC2-459C-8F99-870FE53442D4}" destId="{F441DD78-C0F0-4505-9D5E-F31813896A4B}" srcOrd="0" destOrd="0" presId="urn:microsoft.com/office/officeart/2005/8/layout/vList2"/>
    <dgm:cxn modelId="{AD62D1A8-9B05-489D-A06E-6D201FFA6B2A}" type="presOf" srcId="{4168BE3B-46C7-4695-A9C9-CD8BA2912AC8}" destId="{D36DA773-91CB-4AEC-9A49-E753EE717BF2}" srcOrd="0" destOrd="0" presId="urn:microsoft.com/office/officeart/2005/8/layout/vList2"/>
    <dgm:cxn modelId="{2A2DFAAB-8E61-45FA-99C3-A25D367873E7}" srcId="{C2CB0365-B8F2-456D-9D95-61CD231B9B80}" destId="{7163E39A-C19B-4BBF-BCC5-ACF6659FEDD4}" srcOrd="0" destOrd="0" parTransId="{4809023A-3E91-4548-9376-14DCC407DAA4}" sibTransId="{F504EF10-4E5A-48C6-926F-99D189C1855F}"/>
    <dgm:cxn modelId="{FC6169AC-B810-4151-AD1B-A3B2E774A8EB}" type="presOf" srcId="{851E1C4E-F892-43FC-A1E8-933C0017D5E2}" destId="{4FA66449-DF73-4EF5-A9FF-C0C4BA73B3B4}" srcOrd="0" destOrd="0" presId="urn:microsoft.com/office/officeart/2005/8/layout/vList2"/>
    <dgm:cxn modelId="{525587AD-7CF1-4131-8DF8-A0F3465121E7}" type="presOf" srcId="{ACB64AC9-E144-4684-A865-7008EC23E3A5}" destId="{6FB56E60-0BB9-4321-8DA5-E6AD3B3B5D0D}" srcOrd="0" destOrd="2" presId="urn:microsoft.com/office/officeart/2005/8/layout/vList2"/>
    <dgm:cxn modelId="{8994CBB1-5C6E-4076-9BAF-4B15451FEC05}" srcId="{0B3779CC-70B1-4B6E-8BD5-AAF8F7F67CC7}" destId="{75B20A9B-5867-4F59-BC05-34713DECDD6B}" srcOrd="2" destOrd="0" parTransId="{B7368DDE-78C3-45FE-A79F-F8D57795C7BA}" sibTransId="{AAFF9AE4-DA0C-4AFF-BB66-761DED44B032}"/>
    <dgm:cxn modelId="{E634EDB4-3A2B-4916-AEC3-55506183FCB6}" srcId="{0B3779CC-70B1-4B6E-8BD5-AAF8F7F67CC7}" destId="{4168BE3B-46C7-4695-A9C9-CD8BA2912AC8}" srcOrd="0" destOrd="0" parTransId="{3DF28A38-5BF7-4AE3-826E-2594422B8742}" sibTransId="{9E4CDB02-C1EA-43A7-BC50-6D791D4B9F73}"/>
    <dgm:cxn modelId="{C1C094B9-47A7-4266-BD39-6C1AFD0306DF}" type="presOf" srcId="{75B20A9B-5867-4F59-BC05-34713DECDD6B}" destId="{D36DA773-91CB-4AEC-9A49-E753EE717BF2}" srcOrd="0" destOrd="2" presId="urn:microsoft.com/office/officeart/2005/8/layout/vList2"/>
    <dgm:cxn modelId="{4FB64BC0-B2BD-4BE9-B6D2-F9397DE48CC2}" srcId="{0B3779CC-70B1-4B6E-8BD5-AAF8F7F67CC7}" destId="{1AB39F76-9899-40D1-A6C6-9A044535699F}" srcOrd="1" destOrd="0" parTransId="{1B9DF787-7A99-43E0-96C0-7CB39A55995B}" sibTransId="{3C791384-14F2-4C6D-8EB4-C2DBB8A83FEC}"/>
    <dgm:cxn modelId="{C97A48E0-00B6-4BFA-8BF5-93C1FA1345BD}" srcId="{C2CB0365-B8F2-456D-9D95-61CD231B9B80}" destId="{AF152D47-43AF-4756-AE39-7190F22F4730}" srcOrd="1" destOrd="0" parTransId="{4C6D71B9-4F87-4774-860D-AB9F3A38AFBB}" sibTransId="{0B3E283B-94DE-4ABA-9FFC-4238A22D69A5}"/>
    <dgm:cxn modelId="{D0B0E8E6-0729-49E6-AD2E-3B34F534E02B}" srcId="{5B9A8592-B993-4656-93B0-86C0C1C3CF88}" destId="{FAEEC23B-EC39-4B27-87E5-A3739A83E5FE}" srcOrd="0" destOrd="0" parTransId="{5D2FF3D7-6C6A-47D6-A781-07C53F166E7C}" sibTransId="{2861BEC8-F029-4500-BB29-69726EA26D37}"/>
    <dgm:cxn modelId="{26F49DF0-6355-4ABA-A1FF-E883C6F858AD}" type="presOf" srcId="{75127431-1F26-4A55-84C8-60E0BB9A1A9F}" destId="{6FB56E60-0BB9-4321-8DA5-E6AD3B3B5D0D}" srcOrd="0" destOrd="1" presId="urn:microsoft.com/office/officeart/2005/8/layout/vList2"/>
    <dgm:cxn modelId="{A4D5EB48-A11C-4B51-8470-8B5E1A5DD5F3}" type="presParOf" srcId="{4C1B73B6-598B-414C-B438-48567B4F13DA}" destId="{A4CEE811-BF53-4161-A4F6-14F7BB5E0F99}" srcOrd="0" destOrd="0" presId="urn:microsoft.com/office/officeart/2005/8/layout/vList2"/>
    <dgm:cxn modelId="{A958A29F-0071-4FB7-864D-6F7B601D00FE}" type="presParOf" srcId="{4C1B73B6-598B-414C-B438-48567B4F13DA}" destId="{47D58C44-F257-46D4-8EA7-9012F9B510B0}" srcOrd="1" destOrd="0" presId="urn:microsoft.com/office/officeart/2005/8/layout/vList2"/>
    <dgm:cxn modelId="{7101A1E6-6DBC-45F7-A167-9C99313BDD5C}" type="presParOf" srcId="{4C1B73B6-598B-414C-B438-48567B4F13DA}" destId="{EBECD549-7380-4DED-B245-196CD73648A1}" srcOrd="2" destOrd="0" presId="urn:microsoft.com/office/officeart/2005/8/layout/vList2"/>
    <dgm:cxn modelId="{174B7F1B-05C8-4BD9-8E7F-A96418748C05}" type="presParOf" srcId="{4C1B73B6-598B-414C-B438-48567B4F13DA}" destId="{D36DA773-91CB-4AEC-9A49-E753EE717BF2}" srcOrd="3" destOrd="0" presId="urn:microsoft.com/office/officeart/2005/8/layout/vList2"/>
    <dgm:cxn modelId="{2A657CBE-3191-42B6-A0F6-821BB21177F5}" type="presParOf" srcId="{4C1B73B6-598B-414C-B438-48567B4F13DA}" destId="{886AB894-79BB-4BBF-B232-2B9D2EC5C76F}" srcOrd="4" destOrd="0" presId="urn:microsoft.com/office/officeart/2005/8/layout/vList2"/>
    <dgm:cxn modelId="{6A01B222-EEDD-490D-AAB5-AFC4DC20AD19}" type="presParOf" srcId="{4C1B73B6-598B-414C-B438-48567B4F13DA}" destId="{6FB56E60-0BB9-4321-8DA5-E6AD3B3B5D0D}" srcOrd="5" destOrd="0" presId="urn:microsoft.com/office/officeart/2005/8/layout/vList2"/>
    <dgm:cxn modelId="{4B4AA9CF-CA49-48BC-95B8-4917814ED491}" type="presParOf" srcId="{4C1B73B6-598B-414C-B438-48567B4F13DA}" destId="{F441DD78-C0F0-4505-9D5E-F31813896A4B}" srcOrd="6" destOrd="0" presId="urn:microsoft.com/office/officeart/2005/8/layout/vList2"/>
    <dgm:cxn modelId="{130DD1DE-3A9A-4E38-993D-CE76279A0694}" type="presParOf" srcId="{4C1B73B6-598B-414C-B438-48567B4F13DA}" destId="{4FA66449-DF73-4EF5-A9FF-C0C4BA73B3B4}"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D2AED4-6A73-4D46-AD92-2558C18816BC}" type="doc">
      <dgm:prSet loTypeId="urn:microsoft.com/office/officeart/2005/8/layout/gear1" loCatId="process" qsTypeId="urn:microsoft.com/office/officeart/2005/8/quickstyle/simple1" qsCatId="simple" csTypeId="urn:microsoft.com/office/officeart/2005/8/colors/accent0_3" csCatId="mainScheme" phldr="1"/>
      <dgm:spPr/>
    </dgm:pt>
    <dgm:pt modelId="{57A8DAA4-DAF3-4094-A5CE-A2B90E0D849E}">
      <dgm:prSet phldrT="[Text]" custT="1"/>
      <dgm:spPr/>
      <dgm:t>
        <a:bodyPr/>
        <a:lstStyle/>
        <a:p>
          <a:r>
            <a:rPr lang="en-US" sz="1400" b="1" dirty="0"/>
            <a:t>Biden Infrastructure Package</a:t>
          </a:r>
        </a:p>
      </dgm:t>
    </dgm:pt>
    <dgm:pt modelId="{0990C530-5558-4F94-B0A9-2C7E9FB44E82}" type="parTrans" cxnId="{4C629F6E-6B0C-4610-84D6-DDF693198FF0}">
      <dgm:prSet/>
      <dgm:spPr/>
      <dgm:t>
        <a:bodyPr/>
        <a:lstStyle/>
        <a:p>
          <a:endParaRPr lang="en-US" sz="2400" b="1"/>
        </a:p>
      </dgm:t>
    </dgm:pt>
    <dgm:pt modelId="{B5E7DEF0-0DE9-42F9-84EF-2E77466B0F9C}" type="sibTrans" cxnId="{4C629F6E-6B0C-4610-84D6-DDF693198FF0}">
      <dgm:prSet/>
      <dgm:spPr/>
      <dgm:t>
        <a:bodyPr/>
        <a:lstStyle/>
        <a:p>
          <a:endParaRPr lang="en-US" sz="2400" b="1"/>
        </a:p>
      </dgm:t>
    </dgm:pt>
    <dgm:pt modelId="{710BDD9C-2AEA-4FAB-801F-D4687076701D}">
      <dgm:prSet phldrT="[Text]" custT="1"/>
      <dgm:spPr/>
      <dgm:t>
        <a:bodyPr/>
        <a:lstStyle/>
        <a:p>
          <a:r>
            <a:rPr lang="en-US" sz="1400" b="1" dirty="0"/>
            <a:t>American Rescue Plan</a:t>
          </a:r>
        </a:p>
      </dgm:t>
    </dgm:pt>
    <dgm:pt modelId="{08F5C6D8-EB71-4F76-9538-08B75669E6F9}" type="parTrans" cxnId="{B9519CD2-509A-424A-9577-D142153C1251}">
      <dgm:prSet/>
      <dgm:spPr/>
      <dgm:t>
        <a:bodyPr/>
        <a:lstStyle/>
        <a:p>
          <a:endParaRPr lang="en-US" sz="2400" b="1"/>
        </a:p>
      </dgm:t>
    </dgm:pt>
    <dgm:pt modelId="{E8F8B1D0-7077-42E8-B601-F6EB1EDCF60F}" type="sibTrans" cxnId="{B9519CD2-509A-424A-9577-D142153C1251}">
      <dgm:prSet/>
      <dgm:spPr/>
      <dgm:t>
        <a:bodyPr/>
        <a:lstStyle/>
        <a:p>
          <a:endParaRPr lang="en-US" sz="2400" b="1"/>
        </a:p>
      </dgm:t>
    </dgm:pt>
    <dgm:pt modelId="{EAFE9FDA-5304-4AD2-951C-53C4F798DE5F}">
      <dgm:prSet phldrT="[Text]" custT="1"/>
      <dgm:spPr/>
      <dgm:t>
        <a:bodyPr/>
        <a:lstStyle/>
        <a:p>
          <a:r>
            <a:rPr lang="en-US" sz="1400" b="1" dirty="0"/>
            <a:t>Jobs Plan; Families Plan</a:t>
          </a:r>
        </a:p>
      </dgm:t>
    </dgm:pt>
    <dgm:pt modelId="{3B98669F-9355-4C9C-A3E9-33ECE428E1ED}" type="parTrans" cxnId="{A765E233-7FCD-4B45-BF06-58E3986AEF1D}">
      <dgm:prSet/>
      <dgm:spPr/>
      <dgm:t>
        <a:bodyPr/>
        <a:lstStyle/>
        <a:p>
          <a:endParaRPr lang="en-US" sz="2400" b="1"/>
        </a:p>
      </dgm:t>
    </dgm:pt>
    <dgm:pt modelId="{148322F9-4F6B-4461-9C0F-07DD38D5D482}" type="sibTrans" cxnId="{A765E233-7FCD-4B45-BF06-58E3986AEF1D}">
      <dgm:prSet/>
      <dgm:spPr/>
      <dgm:t>
        <a:bodyPr/>
        <a:lstStyle/>
        <a:p>
          <a:endParaRPr lang="en-US" sz="2400" b="1"/>
        </a:p>
      </dgm:t>
    </dgm:pt>
    <dgm:pt modelId="{D3D0201E-D484-4D98-8850-52007CD3F092}" type="pres">
      <dgm:prSet presAssocID="{D8D2AED4-6A73-4D46-AD92-2558C18816BC}" presName="composite" presStyleCnt="0">
        <dgm:presLayoutVars>
          <dgm:chMax val="3"/>
          <dgm:animLvl val="lvl"/>
          <dgm:resizeHandles val="exact"/>
        </dgm:presLayoutVars>
      </dgm:prSet>
      <dgm:spPr/>
    </dgm:pt>
    <dgm:pt modelId="{A5B5F693-92E4-4969-AFDD-95D619234314}" type="pres">
      <dgm:prSet presAssocID="{57A8DAA4-DAF3-4094-A5CE-A2B90E0D849E}" presName="gear1" presStyleLbl="node1" presStyleIdx="0" presStyleCnt="3" custLinFactNeighborX="251">
        <dgm:presLayoutVars>
          <dgm:chMax val="1"/>
          <dgm:bulletEnabled val="1"/>
        </dgm:presLayoutVars>
      </dgm:prSet>
      <dgm:spPr/>
    </dgm:pt>
    <dgm:pt modelId="{73C9F4E8-1759-498E-B03A-204F4B6769BC}" type="pres">
      <dgm:prSet presAssocID="{57A8DAA4-DAF3-4094-A5CE-A2B90E0D849E}" presName="gear1srcNode" presStyleLbl="node1" presStyleIdx="0" presStyleCnt="3"/>
      <dgm:spPr/>
    </dgm:pt>
    <dgm:pt modelId="{F9BCB0EC-1DCB-4B9B-B1BD-84D704264ACE}" type="pres">
      <dgm:prSet presAssocID="{57A8DAA4-DAF3-4094-A5CE-A2B90E0D849E}" presName="gear1dstNode" presStyleLbl="node1" presStyleIdx="0" presStyleCnt="3"/>
      <dgm:spPr/>
    </dgm:pt>
    <dgm:pt modelId="{3EBEB79C-DD36-4968-8352-DDB81263DB2B}" type="pres">
      <dgm:prSet presAssocID="{710BDD9C-2AEA-4FAB-801F-D4687076701D}" presName="gear2" presStyleLbl="node1" presStyleIdx="1" presStyleCnt="3">
        <dgm:presLayoutVars>
          <dgm:chMax val="1"/>
          <dgm:bulletEnabled val="1"/>
        </dgm:presLayoutVars>
      </dgm:prSet>
      <dgm:spPr/>
    </dgm:pt>
    <dgm:pt modelId="{DAD5B14C-7088-4A0B-9EF7-47902E3F6E3B}" type="pres">
      <dgm:prSet presAssocID="{710BDD9C-2AEA-4FAB-801F-D4687076701D}" presName="gear2srcNode" presStyleLbl="node1" presStyleIdx="1" presStyleCnt="3"/>
      <dgm:spPr/>
    </dgm:pt>
    <dgm:pt modelId="{EBD26B96-9441-4A1B-B515-6D5268012C04}" type="pres">
      <dgm:prSet presAssocID="{710BDD9C-2AEA-4FAB-801F-D4687076701D}" presName="gear2dstNode" presStyleLbl="node1" presStyleIdx="1" presStyleCnt="3"/>
      <dgm:spPr/>
    </dgm:pt>
    <dgm:pt modelId="{A0B244AC-A00E-4E30-ACB7-D7A809BABFE7}" type="pres">
      <dgm:prSet presAssocID="{EAFE9FDA-5304-4AD2-951C-53C4F798DE5F}" presName="gear3" presStyleLbl="node1" presStyleIdx="2" presStyleCnt="3"/>
      <dgm:spPr/>
    </dgm:pt>
    <dgm:pt modelId="{46CFC65F-31E6-4D08-A063-C4146AB3C126}" type="pres">
      <dgm:prSet presAssocID="{EAFE9FDA-5304-4AD2-951C-53C4F798DE5F}" presName="gear3tx" presStyleLbl="node1" presStyleIdx="2" presStyleCnt="3">
        <dgm:presLayoutVars>
          <dgm:chMax val="1"/>
          <dgm:bulletEnabled val="1"/>
        </dgm:presLayoutVars>
      </dgm:prSet>
      <dgm:spPr/>
    </dgm:pt>
    <dgm:pt modelId="{51412702-0113-4B63-82EC-7CEC6127B37F}" type="pres">
      <dgm:prSet presAssocID="{EAFE9FDA-5304-4AD2-951C-53C4F798DE5F}" presName="gear3srcNode" presStyleLbl="node1" presStyleIdx="2" presStyleCnt="3"/>
      <dgm:spPr/>
    </dgm:pt>
    <dgm:pt modelId="{33645326-8880-48D3-9422-B8786A627183}" type="pres">
      <dgm:prSet presAssocID="{EAFE9FDA-5304-4AD2-951C-53C4F798DE5F}" presName="gear3dstNode" presStyleLbl="node1" presStyleIdx="2" presStyleCnt="3"/>
      <dgm:spPr/>
    </dgm:pt>
    <dgm:pt modelId="{B4747BE7-17FB-42CB-AF48-8DA12F784268}" type="pres">
      <dgm:prSet presAssocID="{B5E7DEF0-0DE9-42F9-84EF-2E77466B0F9C}" presName="connector1" presStyleLbl="sibTrans2D1" presStyleIdx="0" presStyleCnt="3"/>
      <dgm:spPr/>
    </dgm:pt>
    <dgm:pt modelId="{9891D0C5-985B-4E74-8713-B01B4089631C}" type="pres">
      <dgm:prSet presAssocID="{E8F8B1D0-7077-42E8-B601-F6EB1EDCF60F}" presName="connector2" presStyleLbl="sibTrans2D1" presStyleIdx="1" presStyleCnt="3"/>
      <dgm:spPr/>
    </dgm:pt>
    <dgm:pt modelId="{B7E82C3E-C4B4-41EB-B58D-0277B6B2E6C5}" type="pres">
      <dgm:prSet presAssocID="{148322F9-4F6B-4461-9C0F-07DD38D5D482}" presName="connector3" presStyleLbl="sibTrans2D1" presStyleIdx="2" presStyleCnt="3"/>
      <dgm:spPr/>
    </dgm:pt>
  </dgm:ptLst>
  <dgm:cxnLst>
    <dgm:cxn modelId="{FFA9F806-F47A-4FBF-8527-33066A28C9CF}" type="presOf" srcId="{EAFE9FDA-5304-4AD2-951C-53C4F798DE5F}" destId="{A0B244AC-A00E-4E30-ACB7-D7A809BABFE7}" srcOrd="0" destOrd="0" presId="urn:microsoft.com/office/officeart/2005/8/layout/gear1"/>
    <dgm:cxn modelId="{4B994C10-EFCE-4628-9ED8-6D3133CA6A4A}" type="presOf" srcId="{B5E7DEF0-0DE9-42F9-84EF-2E77466B0F9C}" destId="{B4747BE7-17FB-42CB-AF48-8DA12F784268}" srcOrd="0" destOrd="0" presId="urn:microsoft.com/office/officeart/2005/8/layout/gear1"/>
    <dgm:cxn modelId="{525E942C-4AFD-40B7-95C1-4F3A8962B8F5}" type="presOf" srcId="{57A8DAA4-DAF3-4094-A5CE-A2B90E0D849E}" destId="{A5B5F693-92E4-4969-AFDD-95D619234314}" srcOrd="0" destOrd="0" presId="urn:microsoft.com/office/officeart/2005/8/layout/gear1"/>
    <dgm:cxn modelId="{A765E233-7FCD-4B45-BF06-58E3986AEF1D}" srcId="{D8D2AED4-6A73-4D46-AD92-2558C18816BC}" destId="{EAFE9FDA-5304-4AD2-951C-53C4F798DE5F}" srcOrd="2" destOrd="0" parTransId="{3B98669F-9355-4C9C-A3E9-33ECE428E1ED}" sibTransId="{148322F9-4F6B-4461-9C0F-07DD38D5D482}"/>
    <dgm:cxn modelId="{C3F7743D-C0C3-4D02-BE0A-5C4CF5216333}" type="presOf" srcId="{710BDD9C-2AEA-4FAB-801F-D4687076701D}" destId="{EBD26B96-9441-4A1B-B515-6D5268012C04}" srcOrd="2" destOrd="0" presId="urn:microsoft.com/office/officeart/2005/8/layout/gear1"/>
    <dgm:cxn modelId="{14543F5F-BE9C-4FBB-8B02-F8C6D54D16AB}" type="presOf" srcId="{EAFE9FDA-5304-4AD2-951C-53C4F798DE5F}" destId="{33645326-8880-48D3-9422-B8786A627183}" srcOrd="3" destOrd="0" presId="urn:microsoft.com/office/officeart/2005/8/layout/gear1"/>
    <dgm:cxn modelId="{4C629F6E-6B0C-4610-84D6-DDF693198FF0}" srcId="{D8D2AED4-6A73-4D46-AD92-2558C18816BC}" destId="{57A8DAA4-DAF3-4094-A5CE-A2B90E0D849E}" srcOrd="0" destOrd="0" parTransId="{0990C530-5558-4F94-B0A9-2C7E9FB44E82}" sibTransId="{B5E7DEF0-0DE9-42F9-84EF-2E77466B0F9C}"/>
    <dgm:cxn modelId="{23A5FC4E-4786-461A-A438-13C444DAC747}" type="presOf" srcId="{57A8DAA4-DAF3-4094-A5CE-A2B90E0D849E}" destId="{F9BCB0EC-1DCB-4B9B-B1BD-84D704264ACE}" srcOrd="2" destOrd="0" presId="urn:microsoft.com/office/officeart/2005/8/layout/gear1"/>
    <dgm:cxn modelId="{F29B304F-751D-4D82-AFE8-4B1157EAB7DC}" type="presOf" srcId="{EAFE9FDA-5304-4AD2-951C-53C4F798DE5F}" destId="{51412702-0113-4B63-82EC-7CEC6127B37F}" srcOrd="2" destOrd="0" presId="urn:microsoft.com/office/officeart/2005/8/layout/gear1"/>
    <dgm:cxn modelId="{E5EBC058-E4EF-4122-AAE6-E5B283DE076E}" type="presOf" srcId="{710BDD9C-2AEA-4FAB-801F-D4687076701D}" destId="{3EBEB79C-DD36-4968-8352-DDB81263DB2B}" srcOrd="0" destOrd="0" presId="urn:microsoft.com/office/officeart/2005/8/layout/gear1"/>
    <dgm:cxn modelId="{FA46B984-E011-407F-9861-556673080810}" type="presOf" srcId="{710BDD9C-2AEA-4FAB-801F-D4687076701D}" destId="{DAD5B14C-7088-4A0B-9EF7-47902E3F6E3B}" srcOrd="1" destOrd="0" presId="urn:microsoft.com/office/officeart/2005/8/layout/gear1"/>
    <dgm:cxn modelId="{52001585-B67B-4FBB-951E-943199762F35}" type="presOf" srcId="{D8D2AED4-6A73-4D46-AD92-2558C18816BC}" destId="{D3D0201E-D484-4D98-8850-52007CD3F092}" srcOrd="0" destOrd="0" presId="urn:microsoft.com/office/officeart/2005/8/layout/gear1"/>
    <dgm:cxn modelId="{06EF1CA2-7D47-4D83-86C6-E15D9EDDBA4F}" type="presOf" srcId="{EAFE9FDA-5304-4AD2-951C-53C4F798DE5F}" destId="{46CFC65F-31E6-4D08-A063-C4146AB3C126}" srcOrd="1" destOrd="0" presId="urn:microsoft.com/office/officeart/2005/8/layout/gear1"/>
    <dgm:cxn modelId="{8C0524AC-1D49-4C52-A0C6-551532F724EA}" type="presOf" srcId="{E8F8B1D0-7077-42E8-B601-F6EB1EDCF60F}" destId="{9891D0C5-985B-4E74-8713-B01B4089631C}" srcOrd="0" destOrd="0" presId="urn:microsoft.com/office/officeart/2005/8/layout/gear1"/>
    <dgm:cxn modelId="{FF42DCBE-F1D7-4D8D-B754-BD663DC0287C}" type="presOf" srcId="{148322F9-4F6B-4461-9C0F-07DD38D5D482}" destId="{B7E82C3E-C4B4-41EB-B58D-0277B6B2E6C5}" srcOrd="0" destOrd="0" presId="urn:microsoft.com/office/officeart/2005/8/layout/gear1"/>
    <dgm:cxn modelId="{B9519CD2-509A-424A-9577-D142153C1251}" srcId="{D8D2AED4-6A73-4D46-AD92-2558C18816BC}" destId="{710BDD9C-2AEA-4FAB-801F-D4687076701D}" srcOrd="1" destOrd="0" parTransId="{08F5C6D8-EB71-4F76-9538-08B75669E6F9}" sibTransId="{E8F8B1D0-7077-42E8-B601-F6EB1EDCF60F}"/>
    <dgm:cxn modelId="{B76F67E0-4F1F-478B-AB5A-DFE412255D1C}" type="presOf" srcId="{57A8DAA4-DAF3-4094-A5CE-A2B90E0D849E}" destId="{73C9F4E8-1759-498E-B03A-204F4B6769BC}" srcOrd="1" destOrd="0" presId="urn:microsoft.com/office/officeart/2005/8/layout/gear1"/>
    <dgm:cxn modelId="{A4477E32-E71F-41F5-B871-7B02AC2979DB}" type="presParOf" srcId="{D3D0201E-D484-4D98-8850-52007CD3F092}" destId="{A5B5F693-92E4-4969-AFDD-95D619234314}" srcOrd="0" destOrd="0" presId="urn:microsoft.com/office/officeart/2005/8/layout/gear1"/>
    <dgm:cxn modelId="{6209E644-B36A-424A-AAA0-93031A6DFEC7}" type="presParOf" srcId="{D3D0201E-D484-4D98-8850-52007CD3F092}" destId="{73C9F4E8-1759-498E-B03A-204F4B6769BC}" srcOrd="1" destOrd="0" presId="urn:microsoft.com/office/officeart/2005/8/layout/gear1"/>
    <dgm:cxn modelId="{AD9B3251-3C82-43B6-980C-DA48547A94DD}" type="presParOf" srcId="{D3D0201E-D484-4D98-8850-52007CD3F092}" destId="{F9BCB0EC-1DCB-4B9B-B1BD-84D704264ACE}" srcOrd="2" destOrd="0" presId="urn:microsoft.com/office/officeart/2005/8/layout/gear1"/>
    <dgm:cxn modelId="{22559D10-D839-4E93-B5D8-B83CE14D8CDE}" type="presParOf" srcId="{D3D0201E-D484-4D98-8850-52007CD3F092}" destId="{3EBEB79C-DD36-4968-8352-DDB81263DB2B}" srcOrd="3" destOrd="0" presId="urn:microsoft.com/office/officeart/2005/8/layout/gear1"/>
    <dgm:cxn modelId="{0AB2E49E-897D-40B6-BF88-B2207F6FF9FF}" type="presParOf" srcId="{D3D0201E-D484-4D98-8850-52007CD3F092}" destId="{DAD5B14C-7088-4A0B-9EF7-47902E3F6E3B}" srcOrd="4" destOrd="0" presId="urn:microsoft.com/office/officeart/2005/8/layout/gear1"/>
    <dgm:cxn modelId="{578E2470-2832-4CCE-B088-1262FD59AC0A}" type="presParOf" srcId="{D3D0201E-D484-4D98-8850-52007CD3F092}" destId="{EBD26B96-9441-4A1B-B515-6D5268012C04}" srcOrd="5" destOrd="0" presId="urn:microsoft.com/office/officeart/2005/8/layout/gear1"/>
    <dgm:cxn modelId="{E06D911D-F551-4286-A4BF-781D855351F3}" type="presParOf" srcId="{D3D0201E-D484-4D98-8850-52007CD3F092}" destId="{A0B244AC-A00E-4E30-ACB7-D7A809BABFE7}" srcOrd="6" destOrd="0" presId="urn:microsoft.com/office/officeart/2005/8/layout/gear1"/>
    <dgm:cxn modelId="{666ED86E-D1E0-4C77-8594-3B4217835596}" type="presParOf" srcId="{D3D0201E-D484-4D98-8850-52007CD3F092}" destId="{46CFC65F-31E6-4D08-A063-C4146AB3C126}" srcOrd="7" destOrd="0" presId="urn:microsoft.com/office/officeart/2005/8/layout/gear1"/>
    <dgm:cxn modelId="{F79CCFED-46DB-4097-B521-2AE656E7F739}" type="presParOf" srcId="{D3D0201E-D484-4D98-8850-52007CD3F092}" destId="{51412702-0113-4B63-82EC-7CEC6127B37F}" srcOrd="8" destOrd="0" presId="urn:microsoft.com/office/officeart/2005/8/layout/gear1"/>
    <dgm:cxn modelId="{38DDC426-B8A8-4AFC-945E-14B546BBC97D}" type="presParOf" srcId="{D3D0201E-D484-4D98-8850-52007CD3F092}" destId="{33645326-8880-48D3-9422-B8786A627183}" srcOrd="9" destOrd="0" presId="urn:microsoft.com/office/officeart/2005/8/layout/gear1"/>
    <dgm:cxn modelId="{BB08126C-6961-462C-BB4F-7A25A8424D88}" type="presParOf" srcId="{D3D0201E-D484-4D98-8850-52007CD3F092}" destId="{B4747BE7-17FB-42CB-AF48-8DA12F784268}" srcOrd="10" destOrd="0" presId="urn:microsoft.com/office/officeart/2005/8/layout/gear1"/>
    <dgm:cxn modelId="{1B26FD0E-A2D6-440A-B006-64B7EB3C9A71}" type="presParOf" srcId="{D3D0201E-D484-4D98-8850-52007CD3F092}" destId="{9891D0C5-985B-4E74-8713-B01B4089631C}" srcOrd="11" destOrd="0" presId="urn:microsoft.com/office/officeart/2005/8/layout/gear1"/>
    <dgm:cxn modelId="{D4FAD3DA-D084-4BCE-9282-4AD7807D0AD4}" type="presParOf" srcId="{D3D0201E-D484-4D98-8850-52007CD3F092}" destId="{B7E82C3E-C4B4-41EB-B58D-0277B6B2E6C5}"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25CAE9-91A2-4144-926A-F7ABAF58FB6C}"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7FFF1E38-65A9-40BE-B973-08B11FB53345}">
      <dgm:prSet/>
      <dgm:spPr/>
      <dgm:t>
        <a:bodyPr/>
        <a:lstStyle/>
        <a:p>
          <a:r>
            <a:rPr lang="en-US" b="1" dirty="0"/>
            <a:t>States would have to strengthen and expand access to HCBS by:</a:t>
          </a:r>
          <a:endParaRPr lang="en-US" dirty="0"/>
        </a:p>
      </dgm:t>
    </dgm:pt>
    <dgm:pt modelId="{162DFBA6-FD81-41A8-A91F-296A1D274CE9}" type="parTrans" cxnId="{E80D2C26-A3BD-4097-8A02-B6732C5C6CC4}">
      <dgm:prSet/>
      <dgm:spPr/>
      <dgm:t>
        <a:bodyPr/>
        <a:lstStyle/>
        <a:p>
          <a:endParaRPr lang="en-US"/>
        </a:p>
      </dgm:t>
    </dgm:pt>
    <dgm:pt modelId="{C5E4B5F3-2A45-4CE0-8465-2B78FEC0EFFE}" type="sibTrans" cxnId="{E80D2C26-A3BD-4097-8A02-B6732C5C6CC4}">
      <dgm:prSet/>
      <dgm:spPr/>
      <dgm:t>
        <a:bodyPr/>
        <a:lstStyle/>
        <a:p>
          <a:endParaRPr lang="en-US"/>
        </a:p>
      </dgm:t>
    </dgm:pt>
    <dgm:pt modelId="{D9363999-1377-4D51-ADEA-2F1CAFF04676}">
      <dgm:prSet/>
      <dgm:spPr/>
      <dgm:t>
        <a:bodyPr/>
        <a:lstStyle/>
        <a:p>
          <a:r>
            <a:rPr lang="en-US" b="1"/>
            <a:t>Expanding financial eligibility criteria for HCBS to federal limits; requiring coverage for personal care services; </a:t>
          </a:r>
          <a:endParaRPr lang="en-US"/>
        </a:p>
      </dgm:t>
    </dgm:pt>
    <dgm:pt modelId="{27AA6943-7D89-4D61-B5E3-4CEAFA7D3D03}" type="parTrans" cxnId="{F4879F2F-D0CF-4FB9-A528-D502D9129108}">
      <dgm:prSet/>
      <dgm:spPr/>
      <dgm:t>
        <a:bodyPr/>
        <a:lstStyle/>
        <a:p>
          <a:endParaRPr lang="en-US"/>
        </a:p>
      </dgm:t>
    </dgm:pt>
    <dgm:pt modelId="{220FC06B-57F6-471D-8C19-55771C864A4E}" type="sibTrans" cxnId="{F4879F2F-D0CF-4FB9-A528-D502D9129108}">
      <dgm:prSet/>
      <dgm:spPr/>
      <dgm:t>
        <a:bodyPr/>
        <a:lstStyle/>
        <a:p>
          <a:endParaRPr lang="en-US"/>
        </a:p>
      </dgm:t>
    </dgm:pt>
    <dgm:pt modelId="{F311A441-9A05-4975-A1C3-C6DF6F540A9A}">
      <dgm:prSet/>
      <dgm:spPr/>
      <dgm:t>
        <a:bodyPr/>
        <a:lstStyle/>
        <a:p>
          <a:r>
            <a:rPr lang="en-US" b="1" dirty="0"/>
            <a:t>expanding supports for family caregivers; </a:t>
          </a:r>
          <a:endParaRPr lang="en-US" dirty="0"/>
        </a:p>
      </dgm:t>
    </dgm:pt>
    <dgm:pt modelId="{0BFE132C-575D-4A81-8BD5-68AB421D1831}" type="parTrans" cxnId="{E775FB8A-A7C6-44FE-A471-475FA09D723D}">
      <dgm:prSet/>
      <dgm:spPr/>
      <dgm:t>
        <a:bodyPr/>
        <a:lstStyle/>
        <a:p>
          <a:endParaRPr lang="en-US"/>
        </a:p>
      </dgm:t>
    </dgm:pt>
    <dgm:pt modelId="{CA9F39A5-1FC4-4CC2-8801-5A600129566F}" type="sibTrans" cxnId="{E775FB8A-A7C6-44FE-A471-475FA09D723D}">
      <dgm:prSet/>
      <dgm:spPr/>
      <dgm:t>
        <a:bodyPr/>
        <a:lstStyle/>
        <a:p>
          <a:endParaRPr lang="en-US"/>
        </a:p>
      </dgm:t>
    </dgm:pt>
    <dgm:pt modelId="{03B2ADC0-55E9-4DFE-8C18-92D976DC0AC7}">
      <dgm:prSet/>
      <dgm:spPr/>
      <dgm:t>
        <a:bodyPr/>
        <a:lstStyle/>
        <a:p>
          <a:r>
            <a:rPr lang="en-US" b="1" dirty="0"/>
            <a:t>adopting programs that help people navigate enrollment and eligibility; expanding access to behavioral health care; </a:t>
          </a:r>
          <a:endParaRPr lang="en-US" dirty="0"/>
        </a:p>
      </dgm:t>
    </dgm:pt>
    <dgm:pt modelId="{DA38FE36-A12C-4855-9B5A-DBE5CA0020D3}" type="parTrans" cxnId="{5DA870B5-B5E9-4221-897F-038D272E4AF5}">
      <dgm:prSet/>
      <dgm:spPr/>
      <dgm:t>
        <a:bodyPr/>
        <a:lstStyle/>
        <a:p>
          <a:endParaRPr lang="en-US"/>
        </a:p>
      </dgm:t>
    </dgm:pt>
    <dgm:pt modelId="{CD71B3E2-FF83-4E6E-A7BD-C6AC6BF9A071}" type="sibTrans" cxnId="{5DA870B5-B5E9-4221-897F-038D272E4AF5}">
      <dgm:prSet/>
      <dgm:spPr/>
      <dgm:t>
        <a:bodyPr/>
        <a:lstStyle/>
        <a:p>
          <a:endParaRPr lang="en-US"/>
        </a:p>
      </dgm:t>
    </dgm:pt>
    <dgm:pt modelId="{2985CB8D-C213-42C7-A449-2C2ED5442FB1}">
      <dgm:prSet/>
      <dgm:spPr/>
      <dgm:t>
        <a:bodyPr/>
        <a:lstStyle/>
        <a:p>
          <a:r>
            <a:rPr lang="en-US" b="1" dirty="0"/>
            <a:t>improving coordination with housing, transportation, and employment supports;</a:t>
          </a:r>
          <a:endParaRPr lang="en-US" dirty="0"/>
        </a:p>
      </dgm:t>
    </dgm:pt>
    <dgm:pt modelId="{C9461CDD-21B7-4AF6-A2F6-6C2BBFA160E8}" type="parTrans" cxnId="{F79C467E-B48D-4C79-A20B-A733B96D70CB}">
      <dgm:prSet/>
      <dgm:spPr/>
      <dgm:t>
        <a:bodyPr/>
        <a:lstStyle/>
        <a:p>
          <a:endParaRPr lang="en-US"/>
        </a:p>
      </dgm:t>
    </dgm:pt>
    <dgm:pt modelId="{412DF5AA-18A9-4994-BD45-F2304A5C3D85}" type="sibTrans" cxnId="{F79C467E-B48D-4C79-A20B-A733B96D70CB}">
      <dgm:prSet/>
      <dgm:spPr/>
      <dgm:t>
        <a:bodyPr/>
        <a:lstStyle/>
        <a:p>
          <a:endParaRPr lang="en-US"/>
        </a:p>
      </dgm:t>
    </dgm:pt>
    <dgm:pt modelId="{A6888985-F24F-423E-BD8B-E78C857F685A}">
      <dgm:prSet/>
      <dgm:spPr/>
      <dgm:t>
        <a:bodyPr/>
        <a:lstStyle/>
        <a:p>
          <a:r>
            <a:rPr lang="en-US" b="1" dirty="0"/>
            <a:t>developing or improving programs to allow working people with disabilities to access HCBS. </a:t>
          </a:r>
          <a:endParaRPr lang="en-US" dirty="0"/>
        </a:p>
      </dgm:t>
    </dgm:pt>
    <dgm:pt modelId="{D4CCA7DB-95B6-46D5-AB3C-2F321F6DB831}" type="parTrans" cxnId="{3767F6DE-9380-4E1C-AFC5-5B1DD4A4D73B}">
      <dgm:prSet/>
      <dgm:spPr/>
      <dgm:t>
        <a:bodyPr/>
        <a:lstStyle/>
        <a:p>
          <a:endParaRPr lang="en-US"/>
        </a:p>
      </dgm:t>
    </dgm:pt>
    <dgm:pt modelId="{C3CC3C26-9B0C-416D-8FFF-6C280673A694}" type="sibTrans" cxnId="{3767F6DE-9380-4E1C-AFC5-5B1DD4A4D73B}">
      <dgm:prSet/>
      <dgm:spPr/>
      <dgm:t>
        <a:bodyPr/>
        <a:lstStyle/>
        <a:p>
          <a:endParaRPr lang="en-US"/>
        </a:p>
      </dgm:t>
    </dgm:pt>
    <dgm:pt modelId="{87981B9C-A228-46EE-84E2-F6C97C112332}">
      <dgm:prSet/>
      <dgm:spPr/>
      <dgm:t>
        <a:bodyPr/>
        <a:lstStyle/>
        <a:p>
          <a:r>
            <a:rPr lang="en-US" b="1" dirty="0"/>
            <a:t>States would also have to strengthen and expand the HCBS workforce by: </a:t>
          </a:r>
          <a:endParaRPr lang="en-US" dirty="0"/>
        </a:p>
      </dgm:t>
    </dgm:pt>
    <dgm:pt modelId="{EE00E318-A0A5-4CC3-9BD9-5292C6CCF462}" type="parTrans" cxnId="{378A268C-6C0B-4AA9-861A-F8C201BB229D}">
      <dgm:prSet/>
      <dgm:spPr/>
      <dgm:t>
        <a:bodyPr/>
        <a:lstStyle/>
        <a:p>
          <a:endParaRPr lang="en-US"/>
        </a:p>
      </dgm:t>
    </dgm:pt>
    <dgm:pt modelId="{935CD9BE-88FE-426F-9623-842F609B8545}" type="sibTrans" cxnId="{378A268C-6C0B-4AA9-861A-F8C201BB229D}">
      <dgm:prSet/>
      <dgm:spPr/>
      <dgm:t>
        <a:bodyPr/>
        <a:lstStyle/>
        <a:p>
          <a:endParaRPr lang="en-US"/>
        </a:p>
      </dgm:t>
    </dgm:pt>
    <dgm:pt modelId="{5E3C6E6B-FBB2-45CF-8D77-ECEFDADB4B80}">
      <dgm:prSet/>
      <dgm:spPr/>
      <dgm:t>
        <a:bodyPr/>
        <a:lstStyle/>
        <a:p>
          <a:r>
            <a:rPr lang="en-US" b="1" dirty="0"/>
            <a:t>addressing HCBS payment rates to promote recruitment and retention of direct care workers; </a:t>
          </a:r>
          <a:endParaRPr lang="en-US" dirty="0"/>
        </a:p>
      </dgm:t>
    </dgm:pt>
    <dgm:pt modelId="{7926B683-832A-4E6A-83B8-7D917A6967AA}" type="parTrans" cxnId="{BD1B3783-01BA-443A-830E-2439D6204080}">
      <dgm:prSet/>
      <dgm:spPr/>
      <dgm:t>
        <a:bodyPr/>
        <a:lstStyle/>
        <a:p>
          <a:endParaRPr lang="en-US"/>
        </a:p>
      </dgm:t>
    </dgm:pt>
    <dgm:pt modelId="{C2088CE9-EB8E-4E4F-9455-459446ABE14E}" type="sibTrans" cxnId="{BD1B3783-01BA-443A-830E-2439D6204080}">
      <dgm:prSet/>
      <dgm:spPr/>
      <dgm:t>
        <a:bodyPr/>
        <a:lstStyle/>
        <a:p>
          <a:endParaRPr lang="en-US"/>
        </a:p>
      </dgm:t>
    </dgm:pt>
    <dgm:pt modelId="{4B0DC11B-4545-47B7-A937-55923AD79798}">
      <dgm:prSet/>
      <dgm:spPr/>
      <dgm:t>
        <a:bodyPr/>
        <a:lstStyle/>
        <a:p>
          <a:r>
            <a:rPr lang="en-US" b="1"/>
            <a:t>regularly updating HCBS payment rates with public input; </a:t>
          </a:r>
          <a:endParaRPr lang="en-US"/>
        </a:p>
      </dgm:t>
    </dgm:pt>
    <dgm:pt modelId="{BA7668D8-694B-43ED-96EA-145ACB8727B1}" type="parTrans" cxnId="{1475C089-2522-44E9-91FC-50E07459A3C4}">
      <dgm:prSet/>
      <dgm:spPr/>
      <dgm:t>
        <a:bodyPr/>
        <a:lstStyle/>
        <a:p>
          <a:endParaRPr lang="en-US"/>
        </a:p>
      </dgm:t>
    </dgm:pt>
    <dgm:pt modelId="{FC2C8A89-A57E-4664-B425-960F7782A6CE}" type="sibTrans" cxnId="{1475C089-2522-44E9-91FC-50E07459A3C4}">
      <dgm:prSet/>
      <dgm:spPr/>
      <dgm:t>
        <a:bodyPr/>
        <a:lstStyle/>
        <a:p>
          <a:endParaRPr lang="en-US"/>
        </a:p>
      </dgm:t>
    </dgm:pt>
    <dgm:pt modelId="{611ADB09-B291-4866-A098-AB38ED0D9A6D}">
      <dgm:prSet/>
      <dgm:spPr/>
      <dgm:t>
        <a:bodyPr/>
        <a:lstStyle/>
        <a:p>
          <a:r>
            <a:rPr lang="en-US" b="1" dirty="0"/>
            <a:t>passing rate increases through to direct care workers to increase wages; and </a:t>
          </a:r>
          <a:endParaRPr lang="en-US" dirty="0"/>
        </a:p>
      </dgm:t>
    </dgm:pt>
    <dgm:pt modelId="{001A7E71-3AF6-4D7F-828E-987B12C86AAC}" type="parTrans" cxnId="{294987B2-618A-4882-9183-FDF085A3E579}">
      <dgm:prSet/>
      <dgm:spPr/>
      <dgm:t>
        <a:bodyPr/>
        <a:lstStyle/>
        <a:p>
          <a:endParaRPr lang="en-US"/>
        </a:p>
      </dgm:t>
    </dgm:pt>
    <dgm:pt modelId="{D67A02ED-F967-448D-8459-D4E002E02D9E}" type="sibTrans" cxnId="{294987B2-618A-4882-9183-FDF085A3E579}">
      <dgm:prSet/>
      <dgm:spPr/>
      <dgm:t>
        <a:bodyPr/>
        <a:lstStyle/>
        <a:p>
          <a:endParaRPr lang="en-US"/>
        </a:p>
      </dgm:t>
    </dgm:pt>
    <dgm:pt modelId="{F25DD2D2-ED29-434C-888A-C664623296F2}">
      <dgm:prSet/>
      <dgm:spPr/>
      <dgm:t>
        <a:bodyPr/>
        <a:lstStyle/>
        <a:p>
          <a:r>
            <a:rPr lang="en-US" b="1" dirty="0"/>
            <a:t>updating and developing training opportunities for this workforce as well as family caregivers. </a:t>
          </a:r>
          <a:endParaRPr lang="en-US" dirty="0"/>
        </a:p>
      </dgm:t>
    </dgm:pt>
    <dgm:pt modelId="{2EAA029B-5EFB-40D8-A09F-36C50D29218C}" type="parTrans" cxnId="{CF38FC76-BD83-48BF-AFD7-558A79E98845}">
      <dgm:prSet/>
      <dgm:spPr/>
      <dgm:t>
        <a:bodyPr/>
        <a:lstStyle/>
        <a:p>
          <a:endParaRPr lang="en-US"/>
        </a:p>
      </dgm:t>
    </dgm:pt>
    <dgm:pt modelId="{90768860-99F6-4EFF-A908-E1636F527473}" type="sibTrans" cxnId="{CF38FC76-BD83-48BF-AFD7-558A79E98845}">
      <dgm:prSet/>
      <dgm:spPr/>
      <dgm:t>
        <a:bodyPr/>
        <a:lstStyle/>
        <a:p>
          <a:endParaRPr lang="en-US"/>
        </a:p>
      </dgm:t>
    </dgm:pt>
    <dgm:pt modelId="{DC858B41-6CF3-4380-A2C0-663826F51C84}">
      <dgm:prSet/>
      <dgm:spPr/>
      <dgm:t>
        <a:bodyPr/>
        <a:lstStyle/>
        <a:p>
          <a:r>
            <a:rPr lang="en-US" b="1" dirty="0"/>
            <a:t>States would also have to show improvement over time by demonstrating:</a:t>
          </a:r>
          <a:endParaRPr lang="en-US" dirty="0"/>
        </a:p>
      </dgm:t>
    </dgm:pt>
    <dgm:pt modelId="{6AF191D5-9F4B-429C-89AB-2174DBB4EDAA}" type="parTrans" cxnId="{54ECA9DC-88EE-4BF4-87F0-B1B2DB177E5F}">
      <dgm:prSet/>
      <dgm:spPr/>
      <dgm:t>
        <a:bodyPr/>
        <a:lstStyle/>
        <a:p>
          <a:endParaRPr lang="en-US"/>
        </a:p>
      </dgm:t>
    </dgm:pt>
    <dgm:pt modelId="{ABAB34BC-711A-44B3-9C53-F975BD5A937E}" type="sibTrans" cxnId="{54ECA9DC-88EE-4BF4-87F0-B1B2DB177E5F}">
      <dgm:prSet/>
      <dgm:spPr/>
      <dgm:t>
        <a:bodyPr/>
        <a:lstStyle/>
        <a:p>
          <a:endParaRPr lang="en-US"/>
        </a:p>
      </dgm:t>
    </dgm:pt>
    <dgm:pt modelId="{3ADF6AA7-2473-471B-97EF-7BA01AF2588F}">
      <dgm:prSet/>
      <dgm:spPr/>
      <dgm:t>
        <a:bodyPr/>
        <a:lstStyle/>
        <a:p>
          <a:r>
            <a:rPr lang="en-US" b="1" dirty="0"/>
            <a:t>improved availability of services; </a:t>
          </a:r>
          <a:endParaRPr lang="en-US" dirty="0"/>
        </a:p>
      </dgm:t>
    </dgm:pt>
    <dgm:pt modelId="{F9B39456-105B-4810-9D81-75FE85A12DD0}" type="parTrans" cxnId="{7F906846-8384-47F7-B05F-C9901A7B9C69}">
      <dgm:prSet/>
      <dgm:spPr/>
      <dgm:t>
        <a:bodyPr/>
        <a:lstStyle/>
        <a:p>
          <a:endParaRPr lang="en-US"/>
        </a:p>
      </dgm:t>
    </dgm:pt>
    <dgm:pt modelId="{3C259F4F-59F9-4514-B89A-6D6A88B02A80}" type="sibTrans" cxnId="{7F906846-8384-47F7-B05F-C9901A7B9C69}">
      <dgm:prSet/>
      <dgm:spPr/>
      <dgm:t>
        <a:bodyPr/>
        <a:lstStyle/>
        <a:p>
          <a:endParaRPr lang="en-US"/>
        </a:p>
      </dgm:t>
    </dgm:pt>
    <dgm:pt modelId="{5C8F4B91-4DD7-4928-8C23-855960AB954E}">
      <dgm:prSet/>
      <dgm:spPr/>
      <dgm:t>
        <a:bodyPr/>
        <a:lstStyle/>
        <a:p>
          <a:r>
            <a:rPr lang="en-US" b="1" dirty="0"/>
            <a:t>reduced disparities in accessing and using HCBS; </a:t>
          </a:r>
          <a:endParaRPr lang="en-US" dirty="0"/>
        </a:p>
      </dgm:t>
    </dgm:pt>
    <dgm:pt modelId="{55F80320-0290-457F-9D6D-6EB78B0EDDE1}" type="parTrans" cxnId="{7568361F-4B5C-46E1-BDED-C4F30D9E9AFB}">
      <dgm:prSet/>
      <dgm:spPr/>
      <dgm:t>
        <a:bodyPr/>
        <a:lstStyle/>
        <a:p>
          <a:endParaRPr lang="en-US"/>
        </a:p>
      </dgm:t>
    </dgm:pt>
    <dgm:pt modelId="{94103A33-4DCC-4315-90EA-E444C06EECBD}" type="sibTrans" cxnId="{7568361F-4B5C-46E1-BDED-C4F30D9E9AFB}">
      <dgm:prSet/>
      <dgm:spPr/>
      <dgm:t>
        <a:bodyPr/>
        <a:lstStyle/>
        <a:p>
          <a:endParaRPr lang="en-US"/>
        </a:p>
      </dgm:t>
    </dgm:pt>
    <dgm:pt modelId="{F0F5A88B-A583-4FC4-BDDD-22AE9169E6AE}">
      <dgm:prSet/>
      <dgm:spPr/>
      <dgm:t>
        <a:bodyPr/>
        <a:lstStyle/>
        <a:p>
          <a:r>
            <a:rPr lang="en-US" b="1" dirty="0"/>
            <a:t>evidence of competitive wages and benefits for workers; and </a:t>
          </a:r>
          <a:endParaRPr lang="en-US" dirty="0"/>
        </a:p>
      </dgm:t>
    </dgm:pt>
    <dgm:pt modelId="{C2124CA7-F3F0-480B-A4C6-8149F5A75C52}" type="parTrans" cxnId="{A1660873-DD3A-4D4B-BA4F-D9F918138345}">
      <dgm:prSet/>
      <dgm:spPr/>
      <dgm:t>
        <a:bodyPr/>
        <a:lstStyle/>
        <a:p>
          <a:endParaRPr lang="en-US"/>
        </a:p>
      </dgm:t>
    </dgm:pt>
    <dgm:pt modelId="{79FE3C66-6BCD-42FF-8759-A03C867A16E9}" type="sibTrans" cxnId="{A1660873-DD3A-4D4B-BA4F-D9F918138345}">
      <dgm:prSet/>
      <dgm:spPr/>
      <dgm:t>
        <a:bodyPr/>
        <a:lstStyle/>
        <a:p>
          <a:endParaRPr lang="en-US"/>
        </a:p>
      </dgm:t>
    </dgm:pt>
    <dgm:pt modelId="{46E7C816-DABA-424E-80A7-56CE34D6F374}">
      <dgm:prSet/>
      <dgm:spPr/>
      <dgm:t>
        <a:bodyPr/>
        <a:lstStyle/>
        <a:p>
          <a:r>
            <a:rPr lang="en-US" b="1" dirty="0"/>
            <a:t>increases in HCBS spending. </a:t>
          </a:r>
          <a:endParaRPr lang="en-US" dirty="0"/>
        </a:p>
      </dgm:t>
    </dgm:pt>
    <dgm:pt modelId="{1F4D4445-090C-452C-8325-3080C6358717}" type="parTrans" cxnId="{15CA1221-7200-4D51-BE98-5FDC565ACAD2}">
      <dgm:prSet/>
      <dgm:spPr/>
      <dgm:t>
        <a:bodyPr/>
        <a:lstStyle/>
        <a:p>
          <a:endParaRPr lang="en-US"/>
        </a:p>
      </dgm:t>
    </dgm:pt>
    <dgm:pt modelId="{F50E2ED2-011E-4080-AA1D-6C904C9BCF38}" type="sibTrans" cxnId="{15CA1221-7200-4D51-BE98-5FDC565ACAD2}">
      <dgm:prSet/>
      <dgm:spPr/>
      <dgm:t>
        <a:bodyPr/>
        <a:lstStyle/>
        <a:p>
          <a:endParaRPr lang="en-US"/>
        </a:p>
      </dgm:t>
    </dgm:pt>
    <dgm:pt modelId="{64886225-424B-421E-B7A9-E750B97E8E01}" type="pres">
      <dgm:prSet presAssocID="{0625CAE9-91A2-4144-926A-F7ABAF58FB6C}" presName="linear" presStyleCnt="0">
        <dgm:presLayoutVars>
          <dgm:animLvl val="lvl"/>
          <dgm:resizeHandles val="exact"/>
        </dgm:presLayoutVars>
      </dgm:prSet>
      <dgm:spPr/>
    </dgm:pt>
    <dgm:pt modelId="{DB564425-B1C1-49D9-BACA-0AA6F0D9BB70}" type="pres">
      <dgm:prSet presAssocID="{7FFF1E38-65A9-40BE-B973-08B11FB53345}" presName="parentText" presStyleLbl="node1" presStyleIdx="0" presStyleCnt="3">
        <dgm:presLayoutVars>
          <dgm:chMax val="0"/>
          <dgm:bulletEnabled val="1"/>
        </dgm:presLayoutVars>
      </dgm:prSet>
      <dgm:spPr/>
    </dgm:pt>
    <dgm:pt modelId="{0AA576A1-5504-4958-90D2-FF1A893BD997}" type="pres">
      <dgm:prSet presAssocID="{7FFF1E38-65A9-40BE-B973-08B11FB53345}" presName="childText" presStyleLbl="revTx" presStyleIdx="0" presStyleCnt="3">
        <dgm:presLayoutVars>
          <dgm:bulletEnabled val="1"/>
        </dgm:presLayoutVars>
      </dgm:prSet>
      <dgm:spPr/>
    </dgm:pt>
    <dgm:pt modelId="{9523D050-3167-4489-BCA8-F02936301B98}" type="pres">
      <dgm:prSet presAssocID="{87981B9C-A228-46EE-84E2-F6C97C112332}" presName="parentText" presStyleLbl="node1" presStyleIdx="1" presStyleCnt="3">
        <dgm:presLayoutVars>
          <dgm:chMax val="0"/>
          <dgm:bulletEnabled val="1"/>
        </dgm:presLayoutVars>
      </dgm:prSet>
      <dgm:spPr/>
    </dgm:pt>
    <dgm:pt modelId="{C771D502-F34B-4ECC-B672-95D8DEC3BEEB}" type="pres">
      <dgm:prSet presAssocID="{87981B9C-A228-46EE-84E2-F6C97C112332}" presName="childText" presStyleLbl="revTx" presStyleIdx="1" presStyleCnt="3">
        <dgm:presLayoutVars>
          <dgm:bulletEnabled val="1"/>
        </dgm:presLayoutVars>
      </dgm:prSet>
      <dgm:spPr/>
    </dgm:pt>
    <dgm:pt modelId="{04B7ACA8-41CE-47F8-B53F-D95882A89587}" type="pres">
      <dgm:prSet presAssocID="{DC858B41-6CF3-4380-A2C0-663826F51C84}" presName="parentText" presStyleLbl="node1" presStyleIdx="2" presStyleCnt="3">
        <dgm:presLayoutVars>
          <dgm:chMax val="0"/>
          <dgm:bulletEnabled val="1"/>
        </dgm:presLayoutVars>
      </dgm:prSet>
      <dgm:spPr/>
    </dgm:pt>
    <dgm:pt modelId="{EB1244C9-65B6-402B-B458-1D13ABF531E4}" type="pres">
      <dgm:prSet presAssocID="{DC858B41-6CF3-4380-A2C0-663826F51C84}" presName="childText" presStyleLbl="revTx" presStyleIdx="2" presStyleCnt="3">
        <dgm:presLayoutVars>
          <dgm:bulletEnabled val="1"/>
        </dgm:presLayoutVars>
      </dgm:prSet>
      <dgm:spPr/>
    </dgm:pt>
  </dgm:ptLst>
  <dgm:cxnLst>
    <dgm:cxn modelId="{5E561402-754B-4A1C-90B4-E3FEC6525149}" type="presOf" srcId="{2985CB8D-C213-42C7-A449-2C2ED5442FB1}" destId="{0AA576A1-5504-4958-90D2-FF1A893BD997}" srcOrd="0" destOrd="3" presId="urn:microsoft.com/office/officeart/2005/8/layout/vList2"/>
    <dgm:cxn modelId="{27114E12-ECE9-419D-AA78-3245D8121165}" type="presOf" srcId="{87981B9C-A228-46EE-84E2-F6C97C112332}" destId="{9523D050-3167-4489-BCA8-F02936301B98}" srcOrd="0" destOrd="0" presId="urn:microsoft.com/office/officeart/2005/8/layout/vList2"/>
    <dgm:cxn modelId="{CBC76313-C355-43C7-A249-44C38297F45C}" type="presOf" srcId="{611ADB09-B291-4866-A098-AB38ED0D9A6D}" destId="{C771D502-F34B-4ECC-B672-95D8DEC3BEEB}" srcOrd="0" destOrd="2" presId="urn:microsoft.com/office/officeart/2005/8/layout/vList2"/>
    <dgm:cxn modelId="{7568361F-4B5C-46E1-BDED-C4F30D9E9AFB}" srcId="{DC858B41-6CF3-4380-A2C0-663826F51C84}" destId="{5C8F4B91-4DD7-4928-8C23-855960AB954E}" srcOrd="1" destOrd="0" parTransId="{55F80320-0290-457F-9D6D-6EB78B0EDDE1}" sibTransId="{94103A33-4DCC-4315-90EA-E444C06EECBD}"/>
    <dgm:cxn modelId="{15CA1221-7200-4D51-BE98-5FDC565ACAD2}" srcId="{DC858B41-6CF3-4380-A2C0-663826F51C84}" destId="{46E7C816-DABA-424E-80A7-56CE34D6F374}" srcOrd="3" destOrd="0" parTransId="{1F4D4445-090C-452C-8325-3080C6358717}" sibTransId="{F50E2ED2-011E-4080-AA1D-6C904C9BCF38}"/>
    <dgm:cxn modelId="{E80D2C26-A3BD-4097-8A02-B6732C5C6CC4}" srcId="{0625CAE9-91A2-4144-926A-F7ABAF58FB6C}" destId="{7FFF1E38-65A9-40BE-B973-08B11FB53345}" srcOrd="0" destOrd="0" parTransId="{162DFBA6-FD81-41A8-A91F-296A1D274CE9}" sibTransId="{C5E4B5F3-2A45-4CE0-8465-2B78FEC0EFFE}"/>
    <dgm:cxn modelId="{E6AF7D2F-BC98-4D69-A3BE-7223819CC6AA}" type="presOf" srcId="{0625CAE9-91A2-4144-926A-F7ABAF58FB6C}" destId="{64886225-424B-421E-B7A9-E750B97E8E01}" srcOrd="0" destOrd="0" presId="urn:microsoft.com/office/officeart/2005/8/layout/vList2"/>
    <dgm:cxn modelId="{F4879F2F-D0CF-4FB9-A528-D502D9129108}" srcId="{7FFF1E38-65A9-40BE-B973-08B11FB53345}" destId="{D9363999-1377-4D51-ADEA-2F1CAFF04676}" srcOrd="0" destOrd="0" parTransId="{27AA6943-7D89-4D61-B5E3-4CEAFA7D3D03}" sibTransId="{220FC06B-57F6-471D-8C19-55771C864A4E}"/>
    <dgm:cxn modelId="{5C6FB32F-3F81-4D7C-BC40-8E75F907D89A}" type="presOf" srcId="{7FFF1E38-65A9-40BE-B973-08B11FB53345}" destId="{DB564425-B1C1-49D9-BACA-0AA6F0D9BB70}" srcOrd="0" destOrd="0" presId="urn:microsoft.com/office/officeart/2005/8/layout/vList2"/>
    <dgm:cxn modelId="{7F906846-8384-47F7-B05F-C9901A7B9C69}" srcId="{DC858B41-6CF3-4380-A2C0-663826F51C84}" destId="{3ADF6AA7-2473-471B-97EF-7BA01AF2588F}" srcOrd="0" destOrd="0" parTransId="{F9B39456-105B-4810-9D81-75FE85A12DD0}" sibTransId="{3C259F4F-59F9-4514-B89A-6D6A88B02A80}"/>
    <dgm:cxn modelId="{16B30569-DAA8-4D63-8FF3-BBDDC94437A2}" type="presOf" srcId="{4B0DC11B-4545-47B7-A937-55923AD79798}" destId="{C771D502-F34B-4ECC-B672-95D8DEC3BEEB}" srcOrd="0" destOrd="1" presId="urn:microsoft.com/office/officeart/2005/8/layout/vList2"/>
    <dgm:cxn modelId="{D038804F-BC8A-4F9A-9F6E-4112A37E4107}" type="presOf" srcId="{F0F5A88B-A583-4FC4-BDDD-22AE9169E6AE}" destId="{EB1244C9-65B6-402B-B458-1D13ABF531E4}" srcOrd="0" destOrd="2" presId="urn:microsoft.com/office/officeart/2005/8/layout/vList2"/>
    <dgm:cxn modelId="{A1660873-DD3A-4D4B-BA4F-D9F918138345}" srcId="{DC858B41-6CF3-4380-A2C0-663826F51C84}" destId="{F0F5A88B-A583-4FC4-BDDD-22AE9169E6AE}" srcOrd="2" destOrd="0" parTransId="{C2124CA7-F3F0-480B-A4C6-8149F5A75C52}" sibTransId="{79FE3C66-6BCD-42FF-8759-A03C867A16E9}"/>
    <dgm:cxn modelId="{CF38FC76-BD83-48BF-AFD7-558A79E98845}" srcId="{87981B9C-A228-46EE-84E2-F6C97C112332}" destId="{F25DD2D2-ED29-434C-888A-C664623296F2}" srcOrd="3" destOrd="0" parTransId="{2EAA029B-5EFB-40D8-A09F-36C50D29218C}" sibTransId="{90768860-99F6-4EFF-A908-E1636F527473}"/>
    <dgm:cxn modelId="{2FFED979-9F38-4658-9569-06E145F1E833}" type="presOf" srcId="{3ADF6AA7-2473-471B-97EF-7BA01AF2588F}" destId="{EB1244C9-65B6-402B-B458-1D13ABF531E4}" srcOrd="0" destOrd="0" presId="urn:microsoft.com/office/officeart/2005/8/layout/vList2"/>
    <dgm:cxn modelId="{F79C467E-B48D-4C79-A20B-A733B96D70CB}" srcId="{7FFF1E38-65A9-40BE-B973-08B11FB53345}" destId="{2985CB8D-C213-42C7-A449-2C2ED5442FB1}" srcOrd="3" destOrd="0" parTransId="{C9461CDD-21B7-4AF6-A2F6-6C2BBFA160E8}" sibTransId="{412DF5AA-18A9-4994-BD45-F2304A5C3D85}"/>
    <dgm:cxn modelId="{5043697E-D32A-4F1E-B42F-0C8CD39E860E}" type="presOf" srcId="{46E7C816-DABA-424E-80A7-56CE34D6F374}" destId="{EB1244C9-65B6-402B-B458-1D13ABF531E4}" srcOrd="0" destOrd="3" presId="urn:microsoft.com/office/officeart/2005/8/layout/vList2"/>
    <dgm:cxn modelId="{EA5DA07E-5AE0-490F-BA82-B28AC59B4C8B}" type="presOf" srcId="{5C8F4B91-4DD7-4928-8C23-855960AB954E}" destId="{EB1244C9-65B6-402B-B458-1D13ABF531E4}" srcOrd="0" destOrd="1" presId="urn:microsoft.com/office/officeart/2005/8/layout/vList2"/>
    <dgm:cxn modelId="{BD1B3783-01BA-443A-830E-2439D6204080}" srcId="{87981B9C-A228-46EE-84E2-F6C97C112332}" destId="{5E3C6E6B-FBB2-45CF-8D77-ECEFDADB4B80}" srcOrd="0" destOrd="0" parTransId="{7926B683-832A-4E6A-83B8-7D917A6967AA}" sibTransId="{C2088CE9-EB8E-4E4F-9455-459446ABE14E}"/>
    <dgm:cxn modelId="{1475C089-2522-44E9-91FC-50E07459A3C4}" srcId="{87981B9C-A228-46EE-84E2-F6C97C112332}" destId="{4B0DC11B-4545-47B7-A937-55923AD79798}" srcOrd="1" destOrd="0" parTransId="{BA7668D8-694B-43ED-96EA-145ACB8727B1}" sibTransId="{FC2C8A89-A57E-4664-B425-960F7782A6CE}"/>
    <dgm:cxn modelId="{5F6ADF8A-E925-4D88-A180-CCA3476319A9}" type="presOf" srcId="{5E3C6E6B-FBB2-45CF-8D77-ECEFDADB4B80}" destId="{C771D502-F34B-4ECC-B672-95D8DEC3BEEB}" srcOrd="0" destOrd="0" presId="urn:microsoft.com/office/officeart/2005/8/layout/vList2"/>
    <dgm:cxn modelId="{E775FB8A-A7C6-44FE-A471-475FA09D723D}" srcId="{7FFF1E38-65A9-40BE-B973-08B11FB53345}" destId="{F311A441-9A05-4975-A1C3-C6DF6F540A9A}" srcOrd="1" destOrd="0" parTransId="{0BFE132C-575D-4A81-8BD5-68AB421D1831}" sibTransId="{CA9F39A5-1FC4-4CC2-8801-5A600129566F}"/>
    <dgm:cxn modelId="{378A268C-6C0B-4AA9-861A-F8C201BB229D}" srcId="{0625CAE9-91A2-4144-926A-F7ABAF58FB6C}" destId="{87981B9C-A228-46EE-84E2-F6C97C112332}" srcOrd="1" destOrd="0" parTransId="{EE00E318-A0A5-4CC3-9BD9-5292C6CCF462}" sibTransId="{935CD9BE-88FE-426F-9623-842F609B8545}"/>
    <dgm:cxn modelId="{91B58796-2018-4315-9EBD-A33AD2BE9E3D}" type="presOf" srcId="{DC858B41-6CF3-4380-A2C0-663826F51C84}" destId="{04B7ACA8-41CE-47F8-B53F-D95882A89587}" srcOrd="0" destOrd="0" presId="urn:microsoft.com/office/officeart/2005/8/layout/vList2"/>
    <dgm:cxn modelId="{FA37A0AC-B080-4F52-A483-499FCBE32194}" type="presOf" srcId="{D9363999-1377-4D51-ADEA-2F1CAFF04676}" destId="{0AA576A1-5504-4958-90D2-FF1A893BD997}" srcOrd="0" destOrd="0" presId="urn:microsoft.com/office/officeart/2005/8/layout/vList2"/>
    <dgm:cxn modelId="{294987B2-618A-4882-9183-FDF085A3E579}" srcId="{87981B9C-A228-46EE-84E2-F6C97C112332}" destId="{611ADB09-B291-4866-A098-AB38ED0D9A6D}" srcOrd="2" destOrd="0" parTransId="{001A7E71-3AF6-4D7F-828E-987B12C86AAC}" sibTransId="{D67A02ED-F967-448D-8459-D4E002E02D9E}"/>
    <dgm:cxn modelId="{E0C9AEB3-4C89-4495-BE14-84C336284ACB}" type="presOf" srcId="{A6888985-F24F-423E-BD8B-E78C857F685A}" destId="{0AA576A1-5504-4958-90D2-FF1A893BD997}" srcOrd="0" destOrd="4" presId="urn:microsoft.com/office/officeart/2005/8/layout/vList2"/>
    <dgm:cxn modelId="{5DA870B5-B5E9-4221-897F-038D272E4AF5}" srcId="{7FFF1E38-65A9-40BE-B973-08B11FB53345}" destId="{03B2ADC0-55E9-4DFE-8C18-92D976DC0AC7}" srcOrd="2" destOrd="0" parTransId="{DA38FE36-A12C-4855-9B5A-DBE5CA0020D3}" sibTransId="{CD71B3E2-FF83-4E6E-A7BD-C6AC6BF9A071}"/>
    <dgm:cxn modelId="{195AF7CC-E0C0-42A4-9835-506DB438586E}" type="presOf" srcId="{F25DD2D2-ED29-434C-888A-C664623296F2}" destId="{C771D502-F34B-4ECC-B672-95D8DEC3BEEB}" srcOrd="0" destOrd="3" presId="urn:microsoft.com/office/officeart/2005/8/layout/vList2"/>
    <dgm:cxn modelId="{54ECA9DC-88EE-4BF4-87F0-B1B2DB177E5F}" srcId="{0625CAE9-91A2-4144-926A-F7ABAF58FB6C}" destId="{DC858B41-6CF3-4380-A2C0-663826F51C84}" srcOrd="2" destOrd="0" parTransId="{6AF191D5-9F4B-429C-89AB-2174DBB4EDAA}" sibTransId="{ABAB34BC-711A-44B3-9C53-F975BD5A937E}"/>
    <dgm:cxn modelId="{3767F6DE-9380-4E1C-AFC5-5B1DD4A4D73B}" srcId="{7FFF1E38-65A9-40BE-B973-08B11FB53345}" destId="{A6888985-F24F-423E-BD8B-E78C857F685A}" srcOrd="4" destOrd="0" parTransId="{D4CCA7DB-95B6-46D5-AB3C-2F321F6DB831}" sibTransId="{C3CC3C26-9B0C-416D-8FFF-6C280673A694}"/>
    <dgm:cxn modelId="{655D2BE7-165A-4BD2-BD56-566771B63A62}" type="presOf" srcId="{03B2ADC0-55E9-4DFE-8C18-92D976DC0AC7}" destId="{0AA576A1-5504-4958-90D2-FF1A893BD997}" srcOrd="0" destOrd="2" presId="urn:microsoft.com/office/officeart/2005/8/layout/vList2"/>
    <dgm:cxn modelId="{CC1459FE-82A0-4B16-9C79-1CB138145551}" type="presOf" srcId="{F311A441-9A05-4975-A1C3-C6DF6F540A9A}" destId="{0AA576A1-5504-4958-90D2-FF1A893BD997}" srcOrd="0" destOrd="1" presId="urn:microsoft.com/office/officeart/2005/8/layout/vList2"/>
    <dgm:cxn modelId="{1181EC09-81D0-4102-8240-196C83009441}" type="presParOf" srcId="{64886225-424B-421E-B7A9-E750B97E8E01}" destId="{DB564425-B1C1-49D9-BACA-0AA6F0D9BB70}" srcOrd="0" destOrd="0" presId="urn:microsoft.com/office/officeart/2005/8/layout/vList2"/>
    <dgm:cxn modelId="{378B7825-9161-4F45-9C10-570B90FBD55C}" type="presParOf" srcId="{64886225-424B-421E-B7A9-E750B97E8E01}" destId="{0AA576A1-5504-4958-90D2-FF1A893BD997}" srcOrd="1" destOrd="0" presId="urn:microsoft.com/office/officeart/2005/8/layout/vList2"/>
    <dgm:cxn modelId="{D081FB74-B69E-4C47-807C-85DDF23F265E}" type="presParOf" srcId="{64886225-424B-421E-B7A9-E750B97E8E01}" destId="{9523D050-3167-4489-BCA8-F02936301B98}" srcOrd="2" destOrd="0" presId="urn:microsoft.com/office/officeart/2005/8/layout/vList2"/>
    <dgm:cxn modelId="{6D222A4A-F1E8-4707-9B26-4668CE272922}" type="presParOf" srcId="{64886225-424B-421E-B7A9-E750B97E8E01}" destId="{C771D502-F34B-4ECC-B672-95D8DEC3BEEB}" srcOrd="3" destOrd="0" presId="urn:microsoft.com/office/officeart/2005/8/layout/vList2"/>
    <dgm:cxn modelId="{D50EA605-4863-45F5-9789-739B017EDF21}" type="presParOf" srcId="{64886225-424B-421E-B7A9-E750B97E8E01}" destId="{04B7ACA8-41CE-47F8-B53F-D95882A89587}" srcOrd="4" destOrd="0" presId="urn:microsoft.com/office/officeart/2005/8/layout/vList2"/>
    <dgm:cxn modelId="{BBCB8110-F38D-47AA-92C9-517CC57834DC}" type="presParOf" srcId="{64886225-424B-421E-B7A9-E750B97E8E01}" destId="{EB1244C9-65B6-402B-B458-1D13ABF531E4}"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EE811-BF53-4161-A4F6-14F7BB5E0F99}">
      <dsp:nvSpPr>
        <dsp:cNvPr id="0" name=""/>
        <dsp:cNvSpPr/>
      </dsp:nvSpPr>
      <dsp:spPr>
        <a:xfrm>
          <a:off x="0" y="223467"/>
          <a:ext cx="6263640" cy="4557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dirty="0">
              <a:latin typeface="Calibri Light" panose="020F0302020204030204"/>
            </a:rPr>
            <a:t>Infrastructure</a:t>
          </a:r>
          <a:r>
            <a:rPr lang="en-US" sz="1900" kern="1200" dirty="0"/>
            <a:t> (BIF</a:t>
          </a:r>
          <a:r>
            <a:rPr lang="en-US" sz="1900" kern="1200" dirty="0">
              <a:latin typeface="Calibri Light" panose="020F0302020204030204"/>
            </a:rPr>
            <a:t>). </a:t>
          </a:r>
        </a:p>
      </dsp:txBody>
      <dsp:txXfrm>
        <a:off x="22246" y="245713"/>
        <a:ext cx="6219148" cy="411223"/>
      </dsp:txXfrm>
    </dsp:sp>
    <dsp:sp modelId="{47D58C44-F257-46D4-8EA7-9012F9B510B0}">
      <dsp:nvSpPr>
        <dsp:cNvPr id="0" name=""/>
        <dsp:cNvSpPr/>
      </dsp:nvSpPr>
      <dsp:spPr>
        <a:xfrm>
          <a:off x="0" y="679182"/>
          <a:ext cx="6263640" cy="5211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kern="1200" dirty="0">
              <a:latin typeface="Calibri Light" panose="020F0302020204030204"/>
            </a:rPr>
            <a:t>Goal: October 31</a:t>
          </a:r>
        </a:p>
        <a:p>
          <a:pPr marL="114300" lvl="1" indent="-114300" algn="l" defTabSz="666750">
            <a:lnSpc>
              <a:spcPct val="90000"/>
            </a:lnSpc>
            <a:spcBef>
              <a:spcPct val="0"/>
            </a:spcBef>
            <a:spcAft>
              <a:spcPct val="20000"/>
            </a:spcAft>
            <a:buChar char="•"/>
          </a:pPr>
          <a:r>
            <a:rPr lang="en-US" sz="1500" kern="1200" dirty="0">
              <a:latin typeface="Calibri Light" panose="020F0302020204030204"/>
            </a:rPr>
            <a:t>Doesn’t have the House votes unless assurances on BBB. </a:t>
          </a:r>
          <a:endParaRPr lang="en-US" sz="1500" kern="1200" dirty="0"/>
        </a:p>
      </dsp:txBody>
      <dsp:txXfrm>
        <a:off x="0" y="679182"/>
        <a:ext cx="6263640" cy="521122"/>
      </dsp:txXfrm>
    </dsp:sp>
    <dsp:sp modelId="{EBECD549-7380-4DED-B245-196CD73648A1}">
      <dsp:nvSpPr>
        <dsp:cNvPr id="0" name=""/>
        <dsp:cNvSpPr/>
      </dsp:nvSpPr>
      <dsp:spPr>
        <a:xfrm>
          <a:off x="0" y="1200305"/>
          <a:ext cx="6263640" cy="455715"/>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dirty="0">
              <a:latin typeface="Calibri Light" panose="020F0302020204030204"/>
            </a:rPr>
            <a:t>Reconciliation (Build</a:t>
          </a:r>
          <a:r>
            <a:rPr lang="en-US" sz="1900" kern="1200" dirty="0"/>
            <a:t> Back Better</a:t>
          </a:r>
          <a:r>
            <a:rPr lang="en-US" sz="1900" kern="1200" dirty="0">
              <a:latin typeface="Calibri Light" panose="020F0302020204030204"/>
            </a:rPr>
            <a:t>).</a:t>
          </a:r>
        </a:p>
      </dsp:txBody>
      <dsp:txXfrm>
        <a:off x="22246" y="1222551"/>
        <a:ext cx="6219148" cy="411223"/>
      </dsp:txXfrm>
    </dsp:sp>
    <dsp:sp modelId="{D36DA773-91CB-4AEC-9A49-E753EE717BF2}">
      <dsp:nvSpPr>
        <dsp:cNvPr id="0" name=""/>
        <dsp:cNvSpPr/>
      </dsp:nvSpPr>
      <dsp:spPr>
        <a:xfrm>
          <a:off x="0" y="1656020"/>
          <a:ext cx="6263640" cy="983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kern="1200" dirty="0">
              <a:latin typeface="Calibri Light" panose="020F0302020204030204"/>
            </a:rPr>
            <a:t>Goal: October 31</a:t>
          </a:r>
        </a:p>
        <a:p>
          <a:pPr marL="114300" lvl="1" indent="-114300" algn="l" defTabSz="666750" rtl="0">
            <a:lnSpc>
              <a:spcPct val="90000"/>
            </a:lnSpc>
            <a:spcBef>
              <a:spcPct val="0"/>
            </a:spcBef>
            <a:spcAft>
              <a:spcPct val="20000"/>
            </a:spcAft>
            <a:buChar char="•"/>
          </a:pPr>
          <a:r>
            <a:rPr lang="en-US" sz="1500" kern="1200" dirty="0"/>
            <a:t>Pelosi told her conference in a weekend letter that the topline cost of the legislation may need to be slashed from $3.5 to $2.5 trillion.</a:t>
          </a:r>
          <a:endParaRPr lang="en-US" sz="1500" kern="1200" dirty="0">
            <a:latin typeface="Calibri Light" panose="020F0302020204030204"/>
          </a:endParaRPr>
        </a:p>
        <a:p>
          <a:pPr marL="114300" lvl="1" indent="-114300" algn="l" defTabSz="666750">
            <a:lnSpc>
              <a:spcPct val="90000"/>
            </a:lnSpc>
            <a:spcBef>
              <a:spcPct val="0"/>
            </a:spcBef>
            <a:spcAft>
              <a:spcPct val="20000"/>
            </a:spcAft>
            <a:buChar char="•"/>
          </a:pPr>
          <a:r>
            <a:rPr lang="en-US" sz="1500" kern="1200" dirty="0">
              <a:latin typeface="Calibri Light" panose="020F0302020204030204"/>
            </a:rPr>
            <a:t>Doesn’t have the Senate vote unless moderate Dems are on board.</a:t>
          </a:r>
          <a:endParaRPr lang="en-US" sz="1500" kern="1200" dirty="0"/>
        </a:p>
      </dsp:txBody>
      <dsp:txXfrm>
        <a:off x="0" y="1656020"/>
        <a:ext cx="6263640" cy="983250"/>
      </dsp:txXfrm>
    </dsp:sp>
    <dsp:sp modelId="{886AB894-79BB-4BBF-B232-2B9D2EC5C76F}">
      <dsp:nvSpPr>
        <dsp:cNvPr id="0" name=""/>
        <dsp:cNvSpPr/>
      </dsp:nvSpPr>
      <dsp:spPr>
        <a:xfrm>
          <a:off x="0" y="2639270"/>
          <a:ext cx="6263640" cy="455715"/>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dirty="0"/>
            <a:t>Continuing Resolution</a:t>
          </a:r>
          <a:r>
            <a:rPr lang="en-US" sz="1900" kern="1200" dirty="0">
              <a:latin typeface="Calibri Light" panose="020F0302020204030204"/>
            </a:rPr>
            <a:t> </a:t>
          </a:r>
          <a:endParaRPr lang="en-US" sz="1900" kern="1200" dirty="0"/>
        </a:p>
      </dsp:txBody>
      <dsp:txXfrm>
        <a:off x="22246" y="2661516"/>
        <a:ext cx="6219148" cy="411223"/>
      </dsp:txXfrm>
    </dsp:sp>
    <dsp:sp modelId="{6FB56E60-0BB9-4321-8DA5-E6AD3B3B5D0D}">
      <dsp:nvSpPr>
        <dsp:cNvPr id="0" name=""/>
        <dsp:cNvSpPr/>
      </dsp:nvSpPr>
      <dsp:spPr>
        <a:xfrm>
          <a:off x="0" y="3094985"/>
          <a:ext cx="6263640"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kern="1200" dirty="0">
              <a:latin typeface="Calibri Light" panose="020F0302020204030204"/>
            </a:rPr>
            <a:t>2nd Deadline: December 3</a:t>
          </a:r>
        </a:p>
        <a:p>
          <a:pPr marL="114300" lvl="1" indent="-114300" algn="l" defTabSz="666750">
            <a:lnSpc>
              <a:spcPct val="90000"/>
            </a:lnSpc>
            <a:spcBef>
              <a:spcPct val="0"/>
            </a:spcBef>
            <a:spcAft>
              <a:spcPct val="20000"/>
            </a:spcAft>
            <a:buChar char="•"/>
          </a:pPr>
          <a:r>
            <a:rPr lang="en-US" sz="1500" kern="1200" dirty="0">
              <a:latin typeface="Calibri Light" panose="020F0302020204030204"/>
            </a:rPr>
            <a:t>Extending</a:t>
          </a:r>
          <a:r>
            <a:rPr lang="en-US" sz="1500" kern="1200" dirty="0"/>
            <a:t> Government Funding and Delivering Emergency Assistance </a:t>
          </a:r>
          <a:r>
            <a:rPr lang="en-US" sz="1500" kern="1200" dirty="0">
              <a:latin typeface="Calibri Light" panose="020F0302020204030204"/>
            </a:rPr>
            <a:t>Act</a:t>
          </a:r>
          <a:endParaRPr lang="en-US" sz="1500" kern="1200" dirty="0"/>
        </a:p>
        <a:p>
          <a:pPr marL="114300" lvl="1" indent="-114300" algn="l" defTabSz="666750" rtl="0">
            <a:lnSpc>
              <a:spcPct val="90000"/>
            </a:lnSpc>
            <a:spcBef>
              <a:spcPct val="0"/>
            </a:spcBef>
            <a:spcAft>
              <a:spcPct val="20000"/>
            </a:spcAft>
            <a:buChar char="•"/>
          </a:pPr>
          <a:r>
            <a:rPr lang="en-US" sz="1500" kern="1200" dirty="0">
              <a:latin typeface="Calibri Light" panose="020F0302020204030204"/>
            </a:rPr>
            <a:t>Summary at </a:t>
          </a:r>
          <a:r>
            <a:rPr lang="en-US" sz="1500" kern="1200" dirty="0"/>
            <a:t>https://bit.ly/3BjbMfo</a:t>
          </a:r>
        </a:p>
      </dsp:txBody>
      <dsp:txXfrm>
        <a:off x="0" y="3094985"/>
        <a:ext cx="6263640" cy="786599"/>
      </dsp:txXfrm>
    </dsp:sp>
    <dsp:sp modelId="{F441DD78-C0F0-4505-9D5E-F31813896A4B}">
      <dsp:nvSpPr>
        <dsp:cNvPr id="0" name=""/>
        <dsp:cNvSpPr/>
      </dsp:nvSpPr>
      <dsp:spPr>
        <a:xfrm>
          <a:off x="0" y="3881585"/>
          <a:ext cx="6263640" cy="45571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rtl="0">
            <a:lnSpc>
              <a:spcPct val="90000"/>
            </a:lnSpc>
            <a:spcBef>
              <a:spcPct val="0"/>
            </a:spcBef>
            <a:spcAft>
              <a:spcPct val="35000"/>
            </a:spcAft>
            <a:buNone/>
          </a:pPr>
          <a:r>
            <a:rPr lang="en-US" sz="1900" kern="1200" dirty="0"/>
            <a:t>Debt Ceiling</a:t>
          </a:r>
          <a:endParaRPr lang="en-US" sz="1900" kern="1200" dirty="0">
            <a:solidFill>
              <a:srgbClr val="010000"/>
            </a:solidFill>
            <a:latin typeface="Calibri Light" panose="020F0302020204030204"/>
          </a:endParaRPr>
        </a:p>
      </dsp:txBody>
      <dsp:txXfrm>
        <a:off x="22246" y="3903831"/>
        <a:ext cx="6219148" cy="411223"/>
      </dsp:txXfrm>
    </dsp:sp>
    <dsp:sp modelId="{4FA66449-DF73-4EF5-A9FF-C0C4BA73B3B4}">
      <dsp:nvSpPr>
        <dsp:cNvPr id="0" name=""/>
        <dsp:cNvSpPr/>
      </dsp:nvSpPr>
      <dsp:spPr>
        <a:xfrm>
          <a:off x="0" y="4337300"/>
          <a:ext cx="6263640" cy="943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871" tIns="24130" rIns="135128" bIns="24130" numCol="1" spcCol="1270" anchor="t" anchorCtr="0">
          <a:noAutofit/>
        </a:bodyPr>
        <a:lstStyle/>
        <a:p>
          <a:pPr marL="114300" lvl="1" indent="-114300" algn="l" defTabSz="666750" rtl="0">
            <a:lnSpc>
              <a:spcPct val="90000"/>
            </a:lnSpc>
            <a:spcBef>
              <a:spcPct val="0"/>
            </a:spcBef>
            <a:spcAft>
              <a:spcPct val="20000"/>
            </a:spcAft>
            <a:buChar char="•"/>
          </a:pPr>
          <a:r>
            <a:rPr lang="en-US" sz="1500" kern="1200" dirty="0">
              <a:latin typeface="Calibri Light" panose="020F0302020204030204"/>
            </a:rPr>
            <a:t>2nd Deadline: December or Early January.</a:t>
          </a:r>
        </a:p>
        <a:p>
          <a:pPr marL="114300" lvl="1" indent="-114300" algn="l" defTabSz="666750">
            <a:lnSpc>
              <a:spcPct val="90000"/>
            </a:lnSpc>
            <a:spcBef>
              <a:spcPct val="0"/>
            </a:spcBef>
            <a:spcAft>
              <a:spcPct val="20000"/>
            </a:spcAft>
            <a:buChar char="•"/>
          </a:pPr>
          <a:r>
            <a:rPr lang="en-US" sz="1500" kern="1200" dirty="0">
              <a:latin typeface="Calibri Light" panose="020F0302020204030204"/>
            </a:rPr>
            <a:t>Passed both chambers; lifts</a:t>
          </a:r>
          <a:r>
            <a:rPr lang="en-US" sz="1500" kern="1200" dirty="0"/>
            <a:t> the debt ceiling by $480 billion, which the Treasury Department has estimated is enough to last until at least Dec. 3,</a:t>
          </a:r>
          <a:r>
            <a:rPr lang="en-US" sz="1500" kern="1200" dirty="0">
              <a:latin typeface="Calibri Light" panose="020F0302020204030204"/>
            </a:rPr>
            <a:t> but could go into early January.</a:t>
          </a:r>
          <a:endParaRPr lang="en-US" sz="1500" kern="1200" dirty="0"/>
        </a:p>
      </dsp:txBody>
      <dsp:txXfrm>
        <a:off x="0" y="4337300"/>
        <a:ext cx="6263640" cy="943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5F693-92E4-4969-AFDD-95D619234314}">
      <dsp:nvSpPr>
        <dsp:cNvPr id="0" name=""/>
        <dsp:cNvSpPr/>
      </dsp:nvSpPr>
      <dsp:spPr>
        <a:xfrm>
          <a:off x="4843514" y="1947004"/>
          <a:ext cx="2379672" cy="2379672"/>
        </a:xfrm>
        <a:prstGeom prst="gear9">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Biden Infrastructure Package</a:t>
          </a:r>
        </a:p>
      </dsp:txBody>
      <dsp:txXfrm>
        <a:off x="5321934" y="2504431"/>
        <a:ext cx="1422832" cy="1223200"/>
      </dsp:txXfrm>
    </dsp:sp>
    <dsp:sp modelId="{3EBEB79C-DD36-4968-8352-DDB81263DB2B}">
      <dsp:nvSpPr>
        <dsp:cNvPr id="0" name=""/>
        <dsp:cNvSpPr/>
      </dsp:nvSpPr>
      <dsp:spPr>
        <a:xfrm>
          <a:off x="3453004" y="1384536"/>
          <a:ext cx="1730670" cy="1730670"/>
        </a:xfrm>
        <a:prstGeom prst="gear6">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American Rescue Plan</a:t>
          </a:r>
        </a:p>
      </dsp:txBody>
      <dsp:txXfrm>
        <a:off x="3888705" y="1822871"/>
        <a:ext cx="859268" cy="854000"/>
      </dsp:txXfrm>
    </dsp:sp>
    <dsp:sp modelId="{A0B244AC-A00E-4E30-ACB7-D7A809BABFE7}">
      <dsp:nvSpPr>
        <dsp:cNvPr id="0" name=""/>
        <dsp:cNvSpPr/>
      </dsp:nvSpPr>
      <dsp:spPr>
        <a:xfrm rot="20700000">
          <a:off x="4422356" y="190550"/>
          <a:ext cx="1695704" cy="1695704"/>
        </a:xfrm>
        <a:prstGeom prst="gear6">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Jobs Plan; Families Plan</a:t>
          </a:r>
        </a:p>
      </dsp:txBody>
      <dsp:txXfrm rot="-20700000">
        <a:off x="4794274" y="562468"/>
        <a:ext cx="951868" cy="951868"/>
      </dsp:txXfrm>
    </dsp:sp>
    <dsp:sp modelId="{B4747BE7-17FB-42CB-AF48-8DA12F784268}">
      <dsp:nvSpPr>
        <dsp:cNvPr id="0" name=""/>
        <dsp:cNvSpPr/>
      </dsp:nvSpPr>
      <dsp:spPr>
        <a:xfrm>
          <a:off x="4656013" y="1587090"/>
          <a:ext cx="3045980" cy="3045980"/>
        </a:xfrm>
        <a:prstGeom prst="circularArrow">
          <a:avLst>
            <a:gd name="adj1" fmla="val 4688"/>
            <a:gd name="adj2" fmla="val 299029"/>
            <a:gd name="adj3" fmla="val 2519288"/>
            <a:gd name="adj4" fmla="val 15854567"/>
            <a:gd name="adj5" fmla="val 546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891D0C5-985B-4E74-8713-B01B4089631C}">
      <dsp:nvSpPr>
        <dsp:cNvPr id="0" name=""/>
        <dsp:cNvSpPr/>
      </dsp:nvSpPr>
      <dsp:spPr>
        <a:xfrm>
          <a:off x="3146506" y="1001036"/>
          <a:ext cx="2213095" cy="2213095"/>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7E82C3E-C4B4-41EB-B58D-0277B6B2E6C5}">
      <dsp:nvSpPr>
        <dsp:cNvPr id="0" name=""/>
        <dsp:cNvSpPr/>
      </dsp:nvSpPr>
      <dsp:spPr>
        <a:xfrm>
          <a:off x="4030122" y="-181440"/>
          <a:ext cx="2386162" cy="2386162"/>
        </a:xfrm>
        <a:prstGeom prst="circularArrow">
          <a:avLst>
            <a:gd name="adj1" fmla="val 5984"/>
            <a:gd name="adj2" fmla="val 394124"/>
            <a:gd name="adj3" fmla="val 13313824"/>
            <a:gd name="adj4" fmla="val 10508221"/>
            <a:gd name="adj5" fmla="val 69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64425-B1C1-49D9-BACA-0AA6F0D9BB70}">
      <dsp:nvSpPr>
        <dsp:cNvPr id="0" name=""/>
        <dsp:cNvSpPr/>
      </dsp:nvSpPr>
      <dsp:spPr>
        <a:xfrm>
          <a:off x="0" y="525582"/>
          <a:ext cx="7113312" cy="42120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States would have to strengthen and expand access to HCBS by:</a:t>
          </a:r>
          <a:endParaRPr lang="en-US" sz="1800" kern="1200" dirty="0"/>
        </a:p>
      </dsp:txBody>
      <dsp:txXfrm>
        <a:off x="20561" y="546143"/>
        <a:ext cx="7072190" cy="380078"/>
      </dsp:txXfrm>
    </dsp:sp>
    <dsp:sp modelId="{0AA576A1-5504-4958-90D2-FF1A893BD997}">
      <dsp:nvSpPr>
        <dsp:cNvPr id="0" name=""/>
        <dsp:cNvSpPr/>
      </dsp:nvSpPr>
      <dsp:spPr>
        <a:xfrm>
          <a:off x="0" y="946782"/>
          <a:ext cx="7113312" cy="149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848"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1" kern="1200"/>
            <a:t>Expanding financial eligibility criteria for HCBS to federal limits; requiring coverage for personal care services; </a:t>
          </a:r>
          <a:endParaRPr lang="en-US" sz="1400" kern="1200"/>
        </a:p>
        <a:p>
          <a:pPr marL="114300" lvl="1" indent="-114300" algn="l" defTabSz="622300">
            <a:lnSpc>
              <a:spcPct val="90000"/>
            </a:lnSpc>
            <a:spcBef>
              <a:spcPct val="0"/>
            </a:spcBef>
            <a:spcAft>
              <a:spcPct val="20000"/>
            </a:spcAft>
            <a:buChar char="•"/>
          </a:pPr>
          <a:r>
            <a:rPr lang="en-US" sz="1400" b="1" kern="1200" dirty="0"/>
            <a:t>expanding supports for family caregivers; </a:t>
          </a:r>
          <a:endParaRPr lang="en-US" sz="1400" kern="1200" dirty="0"/>
        </a:p>
        <a:p>
          <a:pPr marL="114300" lvl="1" indent="-114300" algn="l" defTabSz="622300">
            <a:lnSpc>
              <a:spcPct val="90000"/>
            </a:lnSpc>
            <a:spcBef>
              <a:spcPct val="0"/>
            </a:spcBef>
            <a:spcAft>
              <a:spcPct val="20000"/>
            </a:spcAft>
            <a:buChar char="•"/>
          </a:pPr>
          <a:r>
            <a:rPr lang="en-US" sz="1400" b="1" kern="1200" dirty="0"/>
            <a:t>adopting programs that help people navigate enrollment and eligibility; expanding access to behavioral health care; </a:t>
          </a:r>
          <a:endParaRPr lang="en-US" sz="1400" kern="1200" dirty="0"/>
        </a:p>
        <a:p>
          <a:pPr marL="114300" lvl="1" indent="-114300" algn="l" defTabSz="622300">
            <a:lnSpc>
              <a:spcPct val="90000"/>
            </a:lnSpc>
            <a:spcBef>
              <a:spcPct val="0"/>
            </a:spcBef>
            <a:spcAft>
              <a:spcPct val="20000"/>
            </a:spcAft>
            <a:buChar char="•"/>
          </a:pPr>
          <a:r>
            <a:rPr lang="en-US" sz="1400" b="1" kern="1200" dirty="0"/>
            <a:t>improving coordination with housing, transportation, and employment supports;</a:t>
          </a:r>
          <a:endParaRPr lang="en-US" sz="1400" kern="1200" dirty="0"/>
        </a:p>
        <a:p>
          <a:pPr marL="114300" lvl="1" indent="-114300" algn="l" defTabSz="622300">
            <a:lnSpc>
              <a:spcPct val="90000"/>
            </a:lnSpc>
            <a:spcBef>
              <a:spcPct val="0"/>
            </a:spcBef>
            <a:spcAft>
              <a:spcPct val="20000"/>
            </a:spcAft>
            <a:buChar char="•"/>
          </a:pPr>
          <a:r>
            <a:rPr lang="en-US" sz="1400" b="1" kern="1200" dirty="0"/>
            <a:t>developing or improving programs to allow working people with disabilities to access HCBS. </a:t>
          </a:r>
          <a:endParaRPr lang="en-US" sz="1400" kern="1200" dirty="0"/>
        </a:p>
      </dsp:txBody>
      <dsp:txXfrm>
        <a:off x="0" y="946782"/>
        <a:ext cx="7113312" cy="1490400"/>
      </dsp:txXfrm>
    </dsp:sp>
    <dsp:sp modelId="{9523D050-3167-4489-BCA8-F02936301B98}">
      <dsp:nvSpPr>
        <dsp:cNvPr id="0" name=""/>
        <dsp:cNvSpPr/>
      </dsp:nvSpPr>
      <dsp:spPr>
        <a:xfrm>
          <a:off x="0" y="2437182"/>
          <a:ext cx="7113312" cy="42120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States would also have to strengthen and expand the HCBS workforce by: </a:t>
          </a:r>
          <a:endParaRPr lang="en-US" sz="1800" kern="1200" dirty="0"/>
        </a:p>
      </dsp:txBody>
      <dsp:txXfrm>
        <a:off x="20561" y="2457743"/>
        <a:ext cx="7072190" cy="380078"/>
      </dsp:txXfrm>
    </dsp:sp>
    <dsp:sp modelId="{C771D502-F34B-4ECC-B672-95D8DEC3BEEB}">
      <dsp:nvSpPr>
        <dsp:cNvPr id="0" name=""/>
        <dsp:cNvSpPr/>
      </dsp:nvSpPr>
      <dsp:spPr>
        <a:xfrm>
          <a:off x="0" y="2858382"/>
          <a:ext cx="7113312" cy="1266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848"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1" kern="1200" dirty="0"/>
            <a:t>addressing HCBS payment rates to promote recruitment and retention of direct care workers; </a:t>
          </a:r>
          <a:endParaRPr lang="en-US" sz="1400" kern="1200" dirty="0"/>
        </a:p>
        <a:p>
          <a:pPr marL="114300" lvl="1" indent="-114300" algn="l" defTabSz="622300">
            <a:lnSpc>
              <a:spcPct val="90000"/>
            </a:lnSpc>
            <a:spcBef>
              <a:spcPct val="0"/>
            </a:spcBef>
            <a:spcAft>
              <a:spcPct val="20000"/>
            </a:spcAft>
            <a:buChar char="•"/>
          </a:pPr>
          <a:r>
            <a:rPr lang="en-US" sz="1400" b="1" kern="1200"/>
            <a:t>regularly updating HCBS payment rates with public input; </a:t>
          </a:r>
          <a:endParaRPr lang="en-US" sz="1400" kern="1200"/>
        </a:p>
        <a:p>
          <a:pPr marL="114300" lvl="1" indent="-114300" algn="l" defTabSz="622300">
            <a:lnSpc>
              <a:spcPct val="90000"/>
            </a:lnSpc>
            <a:spcBef>
              <a:spcPct val="0"/>
            </a:spcBef>
            <a:spcAft>
              <a:spcPct val="20000"/>
            </a:spcAft>
            <a:buChar char="•"/>
          </a:pPr>
          <a:r>
            <a:rPr lang="en-US" sz="1400" b="1" kern="1200" dirty="0"/>
            <a:t>passing rate increases through to direct care workers to increase wages; and </a:t>
          </a:r>
          <a:endParaRPr lang="en-US" sz="1400" kern="1200" dirty="0"/>
        </a:p>
        <a:p>
          <a:pPr marL="114300" lvl="1" indent="-114300" algn="l" defTabSz="622300">
            <a:lnSpc>
              <a:spcPct val="90000"/>
            </a:lnSpc>
            <a:spcBef>
              <a:spcPct val="0"/>
            </a:spcBef>
            <a:spcAft>
              <a:spcPct val="20000"/>
            </a:spcAft>
            <a:buChar char="•"/>
          </a:pPr>
          <a:r>
            <a:rPr lang="en-US" sz="1400" b="1" kern="1200" dirty="0"/>
            <a:t>updating and developing training opportunities for this workforce as well as family caregivers. </a:t>
          </a:r>
          <a:endParaRPr lang="en-US" sz="1400" kern="1200" dirty="0"/>
        </a:p>
      </dsp:txBody>
      <dsp:txXfrm>
        <a:off x="0" y="2858382"/>
        <a:ext cx="7113312" cy="1266840"/>
      </dsp:txXfrm>
    </dsp:sp>
    <dsp:sp modelId="{04B7ACA8-41CE-47F8-B53F-D95882A89587}">
      <dsp:nvSpPr>
        <dsp:cNvPr id="0" name=""/>
        <dsp:cNvSpPr/>
      </dsp:nvSpPr>
      <dsp:spPr>
        <a:xfrm>
          <a:off x="0" y="4125222"/>
          <a:ext cx="7113312" cy="421200"/>
        </a:xfrm>
        <a:prstGeom prst="roundRect">
          <a:avLst/>
        </a:prstGeom>
        <a:solidFill>
          <a:schemeClr val="dk2">
            <a:hueOff val="0"/>
            <a:satOff val="0"/>
            <a:lumOff val="0"/>
            <a:alphaOff val="0"/>
          </a:schemeClr>
        </a:solidFill>
        <a:ln w="1587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t>States would also have to show improvement over time by demonstrating:</a:t>
          </a:r>
          <a:endParaRPr lang="en-US" sz="1800" kern="1200" dirty="0"/>
        </a:p>
      </dsp:txBody>
      <dsp:txXfrm>
        <a:off x="20561" y="4145783"/>
        <a:ext cx="7072190" cy="380078"/>
      </dsp:txXfrm>
    </dsp:sp>
    <dsp:sp modelId="{EB1244C9-65B6-402B-B458-1D13ABF531E4}">
      <dsp:nvSpPr>
        <dsp:cNvPr id="0" name=""/>
        <dsp:cNvSpPr/>
      </dsp:nvSpPr>
      <dsp:spPr>
        <a:xfrm>
          <a:off x="0" y="4546422"/>
          <a:ext cx="7113312" cy="912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5848" tIns="22860" rIns="128016" bIns="22860" numCol="1" spcCol="1270" anchor="t" anchorCtr="0">
          <a:noAutofit/>
        </a:bodyPr>
        <a:lstStyle/>
        <a:p>
          <a:pPr marL="114300" lvl="1" indent="-114300" algn="l" defTabSz="622300">
            <a:lnSpc>
              <a:spcPct val="90000"/>
            </a:lnSpc>
            <a:spcBef>
              <a:spcPct val="0"/>
            </a:spcBef>
            <a:spcAft>
              <a:spcPct val="20000"/>
            </a:spcAft>
            <a:buChar char="•"/>
          </a:pPr>
          <a:r>
            <a:rPr lang="en-US" sz="1400" b="1" kern="1200" dirty="0"/>
            <a:t>improved availability of services; </a:t>
          </a:r>
          <a:endParaRPr lang="en-US" sz="1400" kern="1200" dirty="0"/>
        </a:p>
        <a:p>
          <a:pPr marL="114300" lvl="1" indent="-114300" algn="l" defTabSz="622300">
            <a:lnSpc>
              <a:spcPct val="90000"/>
            </a:lnSpc>
            <a:spcBef>
              <a:spcPct val="0"/>
            </a:spcBef>
            <a:spcAft>
              <a:spcPct val="20000"/>
            </a:spcAft>
            <a:buChar char="•"/>
          </a:pPr>
          <a:r>
            <a:rPr lang="en-US" sz="1400" b="1" kern="1200" dirty="0"/>
            <a:t>reduced disparities in accessing and using HCBS; </a:t>
          </a:r>
          <a:endParaRPr lang="en-US" sz="1400" kern="1200" dirty="0"/>
        </a:p>
        <a:p>
          <a:pPr marL="114300" lvl="1" indent="-114300" algn="l" defTabSz="622300">
            <a:lnSpc>
              <a:spcPct val="90000"/>
            </a:lnSpc>
            <a:spcBef>
              <a:spcPct val="0"/>
            </a:spcBef>
            <a:spcAft>
              <a:spcPct val="20000"/>
            </a:spcAft>
            <a:buChar char="•"/>
          </a:pPr>
          <a:r>
            <a:rPr lang="en-US" sz="1400" b="1" kern="1200" dirty="0"/>
            <a:t>evidence of competitive wages and benefits for workers; and </a:t>
          </a:r>
          <a:endParaRPr lang="en-US" sz="1400" kern="1200" dirty="0"/>
        </a:p>
        <a:p>
          <a:pPr marL="114300" lvl="1" indent="-114300" algn="l" defTabSz="622300">
            <a:lnSpc>
              <a:spcPct val="90000"/>
            </a:lnSpc>
            <a:spcBef>
              <a:spcPct val="0"/>
            </a:spcBef>
            <a:spcAft>
              <a:spcPct val="20000"/>
            </a:spcAft>
            <a:buChar char="•"/>
          </a:pPr>
          <a:r>
            <a:rPr lang="en-US" sz="1400" b="1" kern="1200" dirty="0"/>
            <a:t>increases in HCBS spending. </a:t>
          </a:r>
          <a:endParaRPr lang="en-US" sz="1400" kern="1200" dirty="0"/>
        </a:p>
      </dsp:txBody>
      <dsp:txXfrm>
        <a:off x="0" y="4546422"/>
        <a:ext cx="7113312" cy="91287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B1BACB-5205-46D5-BB5B-935E3E9604E8}" type="datetimeFigureOut">
              <a:rPr lang="en-US"/>
              <a:t>10/13/2021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29396C-6704-4805-B01C-B1E51C0A9950}" type="slidenum">
              <a:rPr lang="en-US"/>
              <a:t>‹#›</a:t>
            </a:fld>
            <a:endParaRPr lang="en-US"/>
          </a:p>
        </p:txBody>
      </p:sp>
    </p:spTree>
    <p:extLst>
      <p:ext uri="{BB962C8B-B14F-4D97-AF65-F5344CB8AC3E}">
        <p14:creationId xmlns:p14="http://schemas.microsoft.com/office/powerpoint/2010/main" val="2102292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Infrastructure: 1.2T over 8 years. Expires 9/30 (not included in House CR)</a:t>
            </a:r>
            <a:endParaRPr lang="en-US" dirty="0">
              <a:cs typeface="Calibri"/>
            </a:endParaRPr>
          </a:p>
          <a:p>
            <a:r>
              <a:rPr lang="en-US">
                <a:cs typeface="Calibri"/>
              </a:rPr>
              <a:t>Enviornmental clean up</a:t>
            </a:r>
          </a:p>
          <a:p>
            <a:r>
              <a:rPr lang="en-US"/>
              <a:t>$39 billion to modernize public transit, upgrade aging infrastructure &amp; make stations accessible</a:t>
            </a:r>
          </a:p>
          <a:p>
            <a:r>
              <a:rPr lang="en-US"/>
              <a:t>$65 billion to ensure access to high-speed internet for all</a:t>
            </a:r>
          </a:p>
          <a:p>
            <a:endParaRPr lang="en-US" dirty="0">
              <a:cs typeface="Calibri"/>
            </a:endParaRPr>
          </a:p>
          <a:p>
            <a:r>
              <a:rPr lang="en-US">
                <a:cs typeface="Calibri"/>
              </a:rPr>
              <a:t>Reconciliation:</a:t>
            </a:r>
            <a:br>
              <a:rPr lang="en-US" dirty="0">
                <a:cs typeface="+mn-lt"/>
              </a:rPr>
            </a:br>
            <a:r>
              <a:rPr lang="en-US"/>
              <a:t>HCBS funding through Medicaid FMAP ($190B) </a:t>
            </a:r>
            <a:endParaRPr lang="en-US" dirty="0">
              <a:cs typeface="Calibri"/>
            </a:endParaRPr>
          </a:p>
          <a:p>
            <a:r>
              <a:rPr lang="en-US" dirty="0"/>
              <a:t> </a:t>
            </a:r>
            <a:r>
              <a:rPr lang="en-US"/>
              <a:t>Grant program to incentivize phasing out 14(c) </a:t>
            </a:r>
          </a:p>
          <a:p>
            <a:r>
              <a:rPr lang="en-US" dirty="0"/>
              <a:t> </a:t>
            </a:r>
            <a:r>
              <a:rPr lang="en-US"/>
              <a:t>Funding for a direct care workforce grant program </a:t>
            </a:r>
          </a:p>
          <a:p>
            <a:r>
              <a:rPr lang="en-US" dirty="0"/>
              <a:t> </a:t>
            </a:r>
            <a:r>
              <a:rPr lang="en-US"/>
              <a:t>TA Center for direct care at ACL </a:t>
            </a:r>
          </a:p>
          <a:p>
            <a:r>
              <a:rPr lang="en-US" dirty="0"/>
              <a:t> </a:t>
            </a:r>
            <a:r>
              <a:rPr lang="en-US"/>
              <a:t>$297M extra funding IDEA Part D </a:t>
            </a:r>
            <a:endParaRPr lang="en-US">
              <a:cs typeface="Calibri"/>
            </a:endParaRPr>
          </a:p>
        </p:txBody>
      </p:sp>
      <p:sp>
        <p:nvSpPr>
          <p:cNvPr id="4" name="Slide Number Placeholder 3"/>
          <p:cNvSpPr>
            <a:spLocks noGrp="1"/>
          </p:cNvSpPr>
          <p:nvPr>
            <p:ph type="sldNum" sz="quarter" idx="5"/>
          </p:nvPr>
        </p:nvSpPr>
        <p:spPr/>
        <p:txBody>
          <a:bodyPr/>
          <a:lstStyle/>
          <a:p>
            <a:fld id="{F529396C-6704-4805-B01C-B1E51C0A9950}" type="slidenum">
              <a:rPr lang="en-US"/>
              <a:t>2</a:t>
            </a:fld>
            <a:endParaRPr lang="en-US"/>
          </a:p>
        </p:txBody>
      </p:sp>
    </p:spTree>
    <p:extLst>
      <p:ext uri="{BB962C8B-B14F-4D97-AF65-F5344CB8AC3E}">
        <p14:creationId xmlns:p14="http://schemas.microsoft.com/office/powerpoint/2010/main" val="1785787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6858B7-FED3-450C-BE9C-7975554CD0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0465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6858B7-FED3-450C-BE9C-7975554CD0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3373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6858B7-FED3-450C-BE9C-7975554CD0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755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search?sa=G&amp;hl=en&amp;tbs=simg:CAQS_1wEJBDiWXnkhLfUa8wELELCMpwgaOgo4CAQSFNQf5xCTA48mlDD3CdgLpjy1CKErGhrIwQTac2Dv8o1f20QInQuaCfpxA0bjF3yb2iAFMAQMCxCOrv4IGgoKCAgBEgQVdArtDAsQne3BCRqTAQobCgh2ZXJ0aWNhbNqliPYDCwoJL2EvNGhoM3AwChsKCGxhbmd1YWdl2qWI9gMLCgkvai8yc2hfeTQKHQoKaG9yaXpvbnRhbNqliPYDCwoJL2EvMm1xdnpjChYKA2RvdNqliPYDCwoJL20vMDI3Y3RnCiAKDWZhc2hpb24gYnJhbmTapYj2AwsKCS9qL2Q4eHAyZww&amp;sxsrf=ALeKk02GBSiQDScNXXKAh64q5YZD1BZr4w:1623333429396&amp;q=vertical&amp;tbm=isch&amp;ved=2ahUKEwifv6SjnI3xAhVXFlkFHaabAfAQwg4oAHoECAEQMQ" TargetMode="Externa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search?sa=G&amp;hl=en&amp;tbs=simg:CAQS_1wEJBDiWXnkhLfUa8wELELCMpwgaOgo4CAQSFNQf5xCTA48mlDD3CdgLpjy1CKErGhrIwQTac2Dv8o1f20QInQuaCfpxA0bjF3yb2iAFMAQMCxCOrv4IGgoKCAgBEgQVdArtDAsQne3BCRqTAQobCgh2ZXJ0aWNhbNqliPYDCwoJL2EvNGhoM3AwChsKCGxhbmd1YWdl2qWI9gMLCgkvai8yc2hfeTQKHQoKaG9yaXpvbnRhbNqliPYDCwoJL2EvMm1xdnpjChYKA2RvdNqliPYDCwoJL20vMDI3Y3RnCiAKDWZhc2hpb24gYnJhbmTapYj2AwsKCS9qL2Q4eHAyZww&amp;sxsrf=ALeKk02GBSiQDScNXXKAh64q5YZD1BZr4w:1623333429396&amp;q=vertical&amp;tbm=isch&amp;ved=2ahUKEwifv6SjnI3xAhVXFlkFHaabAfAQwg4oAHoECAEQMQ" TargetMode="Externa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search?sa=G&amp;hl=en&amp;tbs=simg:CAQS_1wEJBDiWXnkhLfUa8wELELCMpwgaOgo4CAQSFNQf5xCTA48mlDD3CdgLpjy1CKErGhrIwQTac2Dv8o1f20QInQuaCfpxA0bjF3yb2iAFMAQMCxCOrv4IGgoKCAgBEgQVdArtDAsQne3BCRqTAQobCgh2ZXJ0aWNhbNqliPYDCwoJL2EvNGhoM3AwChsKCGxhbmd1YWdl2qWI9gMLCgkvai8yc2hfeTQKHQoKaG9yaXpvbnRhbNqliPYDCwoJL2EvMm1xdnpjChYKA2RvdNqliPYDCwoJL20vMDI3Y3RnCiAKDWZhc2hpb24gYnJhbmTapYj2AwsKCS9qL2Q4eHAyZww&amp;sxsrf=ALeKk02GBSiQDScNXXKAh64q5YZD1BZr4w:1623333429396&amp;q=vertical&amp;tbm=isch&amp;ved=2ahUKEwifv6SjnI3xAhVXFlkFHaabAfAQwg4oAHoECAEQMQ" TargetMode="Externa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search?sa=G&amp;hl=en&amp;tbs=simg:CAQS_1wEJBDiWXnkhLfUa8wELELCMpwgaOgo4CAQSFNQf5xCTA48mlDD3CdgLpjy1CKErGhrIwQTac2Dv8o1f20QInQuaCfpxA0bjF3yb2iAFMAQMCxCOrv4IGgoKCAgBEgQVdArtDAsQne3BCRqTAQobCgh2ZXJ0aWNhbNqliPYDCwoJL2EvNGhoM3AwChsKCGxhbmd1YWdl2qWI9gMLCgkvai8yc2hfeTQKHQoKaG9yaXpvbnRhbNqliPYDCwoJL2EvMm1xdnpjChYKA2RvdNqliPYDCwoJL20vMDI3Y3RnCiAKDWZhc2hpb24gYnJhbmTapYj2AwsKCS9qL2Q4eHAyZww&amp;sxsrf=ALeKk02GBSiQDScNXXKAh64q5YZD1BZr4w:1623333429396&amp;q=vertical&amp;tbm=isch&amp;ved=2ahUKEwifv6SjnI3xAhVXFlkFHaabAfAQwg4oAHoECAEQMQ" TargetMode="Externa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10/13/2021</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71933"/>
            <a:ext cx="10058400" cy="1450757"/>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10/13/2021</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pic>
        <p:nvPicPr>
          <p:cNvPr id="1026" name="Picture 2">
            <a:hlinkClick r:id="rId2"/>
            <a:extLst>
              <a:ext uri="{FF2B5EF4-FFF2-40B4-BE49-F238E27FC236}">
                <a16:creationId xmlns:a16="http://schemas.microsoft.com/office/drawing/2014/main" id="{1ACE2FE3-101F-41F3-9728-8FAC08C3480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439017" y="277780"/>
            <a:ext cx="161925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980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10/13/2021</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10/13/2021</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pic>
        <p:nvPicPr>
          <p:cNvPr id="11" name="Picture 2">
            <a:hlinkClick r:id="rId2"/>
            <a:extLst>
              <a:ext uri="{FF2B5EF4-FFF2-40B4-BE49-F238E27FC236}">
                <a16:creationId xmlns:a16="http://schemas.microsoft.com/office/drawing/2014/main" id="{58992B2D-2697-4F5C-AA1F-9E2D8D1BDBC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508779" y="186935"/>
            <a:ext cx="161925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6118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10/13/2021</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pic>
        <p:nvPicPr>
          <p:cNvPr id="13" name="Picture 2">
            <a:hlinkClick r:id="rId2"/>
            <a:extLst>
              <a:ext uri="{FF2B5EF4-FFF2-40B4-BE49-F238E27FC236}">
                <a16:creationId xmlns:a16="http://schemas.microsoft.com/office/drawing/2014/main" id="{2B1B19B2-3521-415C-8855-B750CC669C5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8296" y="186935"/>
            <a:ext cx="161925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8083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10/13/2021</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dirty="0"/>
              <a:t>Wisconsin employment first conference – Radical leadership </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pic>
        <p:nvPicPr>
          <p:cNvPr id="2050" name="Picture 2">
            <a:hlinkClick r:id="rId2"/>
            <a:extLst>
              <a:ext uri="{FF2B5EF4-FFF2-40B4-BE49-F238E27FC236}">
                <a16:creationId xmlns:a16="http://schemas.microsoft.com/office/drawing/2014/main" id="{F51118F1-FDBF-4C93-944D-72ABE872BD4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8296" y="186935"/>
            <a:ext cx="161925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1771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10/13/2021</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10/13/2021</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10/13/2021</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10/13/2021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20359"/>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10/13/2021</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Chart&#10;&#10;Description automatically generated">
            <a:extLst>
              <a:ext uri="{FF2B5EF4-FFF2-40B4-BE49-F238E27FC236}">
                <a16:creationId xmlns:a16="http://schemas.microsoft.com/office/drawing/2014/main" id="{789B174F-DF30-421A-8031-992A8C1DC8BD}"/>
              </a:ext>
            </a:extLst>
          </p:cNvPr>
          <p:cNvPicPr>
            <a:picLocks noChangeAspect="1"/>
          </p:cNvPicPr>
          <p:nvPr userDrawn="1"/>
        </p:nvPicPr>
        <p:blipFill>
          <a:blip r:embed="rId11"/>
          <a:stretch>
            <a:fillRect/>
          </a:stretch>
        </p:blipFill>
        <p:spPr>
          <a:xfrm>
            <a:off x="8973365" y="0"/>
            <a:ext cx="3218635" cy="1831782"/>
          </a:xfrm>
          <a:prstGeom prst="rect">
            <a:avLst/>
          </a:prstGeom>
        </p:spPr>
      </p:pic>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ewolaneres@gmail.com" TargetMode="External"/><Relationship Id="rId2" Type="http://schemas.openxmlformats.org/officeDocument/2006/relationships/hyperlink" Target="https://us02web.zoom.us/j/82156490017" TargetMode="External"/><Relationship Id="rId1" Type="http://schemas.openxmlformats.org/officeDocument/2006/relationships/slideLayout" Target="../slideLayouts/slideLayout2.xml"/><Relationship Id="rId5" Type="http://schemas.openxmlformats.org/officeDocument/2006/relationships/hyperlink" Target="https://www.facebook.com/events/1235244626989073/" TargetMode="Externa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ea typeface="+mj-lt"/>
                <a:cs typeface="+mj-lt"/>
              </a:rPr>
              <a:t>NACDD </a:t>
            </a:r>
            <a:br>
              <a:rPr lang="en-US" dirty="0">
                <a:ea typeface="+mj-lt"/>
                <a:cs typeface="+mj-lt"/>
              </a:rPr>
            </a:br>
            <a:r>
              <a:rPr lang="en-US" dirty="0">
                <a:ea typeface="+mj-lt"/>
                <a:cs typeface="+mj-lt"/>
              </a:rPr>
              <a:t>Policy Update</a:t>
            </a:r>
            <a:br>
              <a:rPr lang="en-US" dirty="0">
                <a:ea typeface="+mj-lt"/>
                <a:cs typeface="+mj-lt"/>
              </a:rPr>
            </a:br>
            <a:r>
              <a:rPr lang="en-US" dirty="0">
                <a:ea typeface="+mj-lt"/>
                <a:cs typeface="+mj-lt"/>
              </a:rPr>
              <a:t>October 13, 2021</a:t>
            </a:r>
            <a:endParaRPr lang="en-US" dirty="0">
              <a:cs typeface="Calibri Light" panose="020F0302020204030204"/>
            </a:endParaRPr>
          </a:p>
        </p:txBody>
      </p:sp>
      <p:sp>
        <p:nvSpPr>
          <p:cNvPr id="3" name="Subtitle 2"/>
          <p:cNvSpPr>
            <a:spLocks noGrp="1"/>
          </p:cNvSpPr>
          <p:nvPr>
            <p:ph type="subTitle" idx="1"/>
          </p:nvPr>
        </p:nvSpPr>
        <p:spPr/>
        <p:txBody>
          <a:bodyPr vert="horz" lIns="91440" tIns="45720" rIns="91440" bIns="45720" rtlCol="0" anchor="t">
            <a:normAutofit/>
          </a:bodyPr>
          <a:lstStyle/>
          <a:p>
            <a:r>
              <a:rPr lang="en-US">
                <a:ea typeface="+mn-lt"/>
                <a:cs typeface="+mn-lt"/>
              </a:rPr>
              <a:t>Erin Prangley, Director, Public Policy</a:t>
            </a:r>
            <a:br>
              <a:rPr lang="en-US">
                <a:ea typeface="+mn-lt"/>
                <a:cs typeface="+mn-lt"/>
              </a:rPr>
            </a:br>
            <a:r>
              <a:rPr lang="en-US">
                <a:ea typeface="+mn-lt"/>
                <a:cs typeface="+mn-lt"/>
              </a:rPr>
              <a:t>National Association of Councils on Developmental Disabilities</a:t>
            </a:r>
            <a:endParaRPr lang="en-US"/>
          </a:p>
        </p:txBody>
      </p:sp>
      <p:pic>
        <p:nvPicPr>
          <p:cNvPr id="4" name="Picture 4" descr="Logo, company name&#10;&#10;Description automatically generated">
            <a:extLst>
              <a:ext uri="{FF2B5EF4-FFF2-40B4-BE49-F238E27FC236}">
                <a16:creationId xmlns:a16="http://schemas.microsoft.com/office/drawing/2014/main" id="{57DEDAD0-4F2C-4498-968B-E4C826F49DC0}"/>
              </a:ext>
            </a:extLst>
          </p:cNvPr>
          <p:cNvPicPr>
            <a:picLocks noChangeAspect="1"/>
          </p:cNvPicPr>
          <p:nvPr/>
        </p:nvPicPr>
        <p:blipFill>
          <a:blip r:embed="rId2"/>
          <a:stretch>
            <a:fillRect/>
          </a:stretch>
        </p:blipFill>
        <p:spPr>
          <a:xfrm>
            <a:off x="3060700" y="4429677"/>
            <a:ext cx="6057900" cy="2240446"/>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0DC4B-3AB6-446F-86CB-EB7B12A21CC1}"/>
              </a:ext>
            </a:extLst>
          </p:cNvPr>
          <p:cNvSpPr>
            <a:spLocks noGrp="1"/>
          </p:cNvSpPr>
          <p:nvPr>
            <p:ph type="title"/>
          </p:nvPr>
        </p:nvSpPr>
        <p:spPr/>
        <p:txBody>
          <a:bodyPr/>
          <a:lstStyle/>
          <a:p>
            <a:pPr algn="ctr"/>
            <a:r>
              <a:rPr lang="en-US" dirty="0">
                <a:cs typeface="Calibri Light"/>
              </a:rPr>
              <a:t>New Resources / Upcoming Events</a:t>
            </a:r>
          </a:p>
        </p:txBody>
      </p:sp>
      <p:sp>
        <p:nvSpPr>
          <p:cNvPr id="7" name="TextBox 6">
            <a:extLst>
              <a:ext uri="{FF2B5EF4-FFF2-40B4-BE49-F238E27FC236}">
                <a16:creationId xmlns:a16="http://schemas.microsoft.com/office/drawing/2014/main" id="{BE27AE4E-54AD-43AD-A193-493124373891}"/>
              </a:ext>
            </a:extLst>
          </p:cNvPr>
          <p:cNvSpPr txBox="1"/>
          <p:nvPr/>
        </p:nvSpPr>
        <p:spPr>
          <a:xfrm>
            <a:off x="3993155" y="3349525"/>
            <a:ext cx="2743200" cy="3139321"/>
          </a:xfrm>
          <a:prstGeom prst="rect">
            <a:avLst/>
          </a:prstGeom>
          <a:noFill/>
          <a:ln w="57150">
            <a:solidFill>
              <a:srgbClr val="92D05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cs typeface="Segoe UI"/>
              </a:rPr>
              <a:t>Public Policy Committee Monthly Meeting ​</a:t>
            </a:r>
          </a:p>
          <a:p>
            <a:pPr algn="ctr"/>
            <a:r>
              <a:rPr lang="en-US" dirty="0">
                <a:cs typeface="Segoe UI"/>
              </a:rPr>
              <a:t>Thursday, November 4, 2pm Eastern​</a:t>
            </a:r>
          </a:p>
          <a:p>
            <a:pPr algn="ctr"/>
            <a:r>
              <a:rPr lang="en-US" dirty="0">
                <a:cs typeface="Segoe UI"/>
              </a:rPr>
              <a:t>​</a:t>
            </a:r>
          </a:p>
          <a:p>
            <a:pPr algn="ctr"/>
            <a:r>
              <a:rPr lang="en-US" dirty="0">
                <a:cs typeface="Segoe UI"/>
              </a:rPr>
              <a:t>Join Zoom Meeting​</a:t>
            </a:r>
          </a:p>
          <a:p>
            <a:pPr algn="ctr"/>
            <a:r>
              <a:rPr lang="en-US" dirty="0">
                <a:solidFill>
                  <a:srgbClr val="0563C1"/>
                </a:solidFill>
                <a:cs typeface="Segoe UI"/>
                <a:hlinkClick r:id="rId2"/>
              </a:rPr>
              <a:t>https://us02web.zoom.us/j/82156490017</a:t>
            </a:r>
            <a:r>
              <a:rPr lang="en-US" dirty="0">
                <a:cs typeface="Segoe UI"/>
              </a:rPr>
              <a:t>​</a:t>
            </a:r>
          </a:p>
          <a:p>
            <a:pPr algn="ctr"/>
            <a:r>
              <a:rPr lang="en-US" dirty="0">
                <a:cs typeface="Segoe UI"/>
              </a:rPr>
              <a:t>​</a:t>
            </a:r>
          </a:p>
          <a:p>
            <a:pPr algn="ctr"/>
            <a:r>
              <a:rPr lang="en-US" dirty="0">
                <a:cs typeface="Segoe UI"/>
              </a:rPr>
              <a:t>Meeting ID: 821 5649 0017​</a:t>
            </a:r>
          </a:p>
        </p:txBody>
      </p:sp>
      <p:sp>
        <p:nvSpPr>
          <p:cNvPr id="3" name="TextBox 2">
            <a:extLst>
              <a:ext uri="{FF2B5EF4-FFF2-40B4-BE49-F238E27FC236}">
                <a16:creationId xmlns:a16="http://schemas.microsoft.com/office/drawing/2014/main" id="{DD6B387F-B103-4072-80D5-2E4F0ED95FEE}"/>
              </a:ext>
            </a:extLst>
          </p:cNvPr>
          <p:cNvSpPr txBox="1"/>
          <p:nvPr/>
        </p:nvSpPr>
        <p:spPr>
          <a:xfrm>
            <a:off x="421888" y="1871546"/>
            <a:ext cx="3087029" cy="1754326"/>
          </a:xfrm>
          <a:prstGeom prst="rect">
            <a:avLst/>
          </a:prstGeom>
          <a:noFill/>
          <a:ln w="5715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Need guidance on State HCBS Activities? </a:t>
            </a:r>
          </a:p>
          <a:p>
            <a:endParaRPr lang="en-US" dirty="0"/>
          </a:p>
          <a:p>
            <a:r>
              <a:rPr lang="en-US" dirty="0"/>
              <a:t>Contact Serena Lowe at </a:t>
            </a:r>
            <a:r>
              <a:rPr lang="en-US" dirty="0">
                <a:hlinkClick r:id="rId3"/>
              </a:rPr>
              <a:t>ewolaneres@gmail.com</a:t>
            </a:r>
            <a:r>
              <a:rPr lang="en-US" dirty="0"/>
              <a:t> or 202-907-8369</a:t>
            </a:r>
            <a:endParaRPr lang="en-US">
              <a:cs typeface="Calibri"/>
            </a:endParaRPr>
          </a:p>
        </p:txBody>
      </p:sp>
      <p:pic>
        <p:nvPicPr>
          <p:cNvPr id="5" name="Picture 5" descr="Text&#10;&#10;Description automatically generated">
            <a:extLst>
              <a:ext uri="{FF2B5EF4-FFF2-40B4-BE49-F238E27FC236}">
                <a16:creationId xmlns:a16="http://schemas.microsoft.com/office/drawing/2014/main" id="{7404826A-6242-4F21-817D-49F0349C54ED}"/>
              </a:ext>
            </a:extLst>
          </p:cNvPr>
          <p:cNvPicPr>
            <a:picLocks noChangeAspect="1"/>
          </p:cNvPicPr>
          <p:nvPr/>
        </p:nvPicPr>
        <p:blipFill>
          <a:blip r:embed="rId4"/>
          <a:stretch>
            <a:fillRect/>
          </a:stretch>
        </p:blipFill>
        <p:spPr>
          <a:xfrm>
            <a:off x="7214490" y="1501233"/>
            <a:ext cx="4676775" cy="2628900"/>
          </a:xfrm>
          <a:prstGeom prst="rect">
            <a:avLst/>
          </a:prstGeom>
        </p:spPr>
      </p:pic>
      <p:sp>
        <p:nvSpPr>
          <p:cNvPr id="6" name="TextBox 5">
            <a:extLst>
              <a:ext uri="{FF2B5EF4-FFF2-40B4-BE49-F238E27FC236}">
                <a16:creationId xmlns:a16="http://schemas.microsoft.com/office/drawing/2014/main" id="{B5E1456C-95AA-4E5F-8515-48EDACCFF252}"/>
              </a:ext>
            </a:extLst>
          </p:cNvPr>
          <p:cNvSpPr txBox="1"/>
          <p:nvPr/>
        </p:nvSpPr>
        <p:spPr>
          <a:xfrm>
            <a:off x="7159083" y="4166839"/>
            <a:ext cx="4992028"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dirty="0">
                <a:solidFill>
                  <a:srgbClr val="CC0000"/>
                </a:solidFill>
                <a:latin typeface="Arial"/>
                <a:cs typeface="Arial"/>
              </a:rPr>
              <a:t>Advocacy Event: PAID LEAVE FOR THE PEOPLE RALLY </a:t>
            </a:r>
            <a:r>
              <a:rPr lang="en-US" sz="1300" dirty="0">
                <a:latin typeface="Avenir"/>
              </a:rPr>
              <a:t>On Thursday, October 14th, at 130pm working families, elected officials, members of the Family Values @ Work network and nearly 30 partner groups will rally to send a clear message to Congress: we need ALL of the provisions in the #BuildBackBetter Act and we need them NOW because #CareCantWait. </a:t>
            </a:r>
            <a:endParaRPr lang="en-US" dirty="0">
              <a:solidFill>
                <a:srgbClr val="000000"/>
              </a:solidFill>
              <a:cs typeface="Calibri"/>
            </a:endParaRPr>
          </a:p>
          <a:p>
            <a:endParaRPr lang="en-US" sz="1400" b="1" dirty="0">
              <a:solidFill>
                <a:srgbClr val="CC0000"/>
              </a:solidFill>
              <a:cs typeface="Calibri"/>
            </a:endParaRPr>
          </a:p>
          <a:p>
            <a:r>
              <a:rPr lang="en-US" sz="1400" b="1" dirty="0">
                <a:solidFill>
                  <a:srgbClr val="CC0000"/>
                </a:solidFill>
                <a:cs typeface="Calibri"/>
              </a:rPr>
              <a:t>PROMOTE SPEAK OUT: PAID LEAVE FOR THE PEOPLE RALLY</a:t>
            </a:r>
          </a:p>
          <a:p>
            <a:r>
              <a:rPr lang="en-US" sz="1400" b="1" dirty="0">
                <a:solidFill>
                  <a:srgbClr val="CC0000"/>
                </a:solidFill>
                <a:cs typeface="Calibri"/>
              </a:rPr>
              <a:t>Go to </a:t>
            </a:r>
            <a:r>
              <a:rPr lang="en-US" sz="1400" dirty="0">
                <a:ea typeface="+mn-lt"/>
                <a:cs typeface="+mn-lt"/>
                <a:hlinkClick r:id="rId5"/>
              </a:rPr>
              <a:t>https://www.facebook.com/events/1235244626989073/</a:t>
            </a:r>
            <a:r>
              <a:rPr lang="en-US" sz="1400" dirty="0">
                <a:ea typeface="+mn-lt"/>
                <a:cs typeface="+mn-lt"/>
              </a:rPr>
              <a:t> and </a:t>
            </a:r>
            <a:r>
              <a:rPr lang="en-US" sz="1400">
                <a:ea typeface="+mn-lt"/>
                <a:cs typeface="+mn-lt"/>
              </a:rPr>
              <a:t>participate virtually with t</a:t>
            </a:r>
            <a:endParaRPr lang="en-US" sz="1400" b="1" dirty="0">
              <a:solidFill>
                <a:srgbClr val="CC0000"/>
              </a:solidFill>
              <a:cs typeface="Calibri"/>
            </a:endParaRPr>
          </a:p>
        </p:txBody>
      </p:sp>
    </p:spTree>
    <p:extLst>
      <p:ext uri="{BB962C8B-B14F-4D97-AF65-F5344CB8AC3E}">
        <p14:creationId xmlns:p14="http://schemas.microsoft.com/office/powerpoint/2010/main" val="2962686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17ADD2-A56F-4F8A-8A2C-B1F385B7B6D2}"/>
              </a:ext>
            </a:extLst>
          </p:cNvPr>
          <p:cNvSpPr>
            <a:spLocks noGrp="1"/>
          </p:cNvSpPr>
          <p:nvPr>
            <p:ph type="title"/>
          </p:nvPr>
        </p:nvSpPr>
        <p:spPr>
          <a:xfrm>
            <a:off x="524741" y="620392"/>
            <a:ext cx="3808268" cy="5504688"/>
          </a:xfrm>
        </p:spPr>
        <p:txBody>
          <a:bodyPr>
            <a:normAutofit/>
          </a:bodyPr>
          <a:lstStyle/>
          <a:p>
            <a:r>
              <a:rPr lang="en-US" sz="6000" dirty="0">
                <a:solidFill>
                  <a:schemeClr val="bg1"/>
                </a:solidFill>
                <a:cs typeface="Calibri Light"/>
              </a:rPr>
              <a:t>Legislative Update: </a:t>
            </a:r>
            <a:r>
              <a:rPr lang="en-US" sz="3600" dirty="0">
                <a:solidFill>
                  <a:schemeClr val="bg1"/>
                </a:solidFill>
                <a:cs typeface="Calibri Light"/>
              </a:rPr>
              <a:t>House and Senate recess until next week</a:t>
            </a:r>
          </a:p>
        </p:txBody>
      </p:sp>
      <p:graphicFrame>
        <p:nvGraphicFramePr>
          <p:cNvPr id="5" name="Content Placeholder 2">
            <a:extLst>
              <a:ext uri="{FF2B5EF4-FFF2-40B4-BE49-F238E27FC236}">
                <a16:creationId xmlns:a16="http://schemas.microsoft.com/office/drawing/2014/main" id="{0CCB6CDB-DD77-4DC7-8C5A-99BCDD365899}"/>
              </a:ext>
            </a:extLst>
          </p:cNvPr>
          <p:cNvGraphicFramePr>
            <a:graphicFrameLocks noGrp="1"/>
          </p:cNvGraphicFramePr>
          <p:nvPr>
            <p:ph idx="1"/>
            <p:extLst>
              <p:ext uri="{D42A27DB-BD31-4B8C-83A1-F6EECF244321}">
                <p14:modId xmlns:p14="http://schemas.microsoft.com/office/powerpoint/2010/main" val="962883283"/>
              </p:ext>
            </p:extLst>
          </p:nvPr>
        </p:nvGraphicFramePr>
        <p:xfrm>
          <a:off x="5713318"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318" name="Rectangle 4317">
            <a:extLst>
              <a:ext uri="{FF2B5EF4-FFF2-40B4-BE49-F238E27FC236}">
                <a16:creationId xmlns:a16="http://schemas.microsoft.com/office/drawing/2014/main" id="{6F8FC799-B89D-41AF-835B-7B472768F4C3}"/>
              </a:ext>
            </a:extLst>
          </p:cNvPr>
          <p:cNvSpPr/>
          <p:nvPr/>
        </p:nvSpPr>
        <p:spPr>
          <a:xfrm>
            <a:off x="5155747" y="1808389"/>
            <a:ext cx="489859" cy="489858"/>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9" name="Rectangle 4318">
            <a:extLst>
              <a:ext uri="{FF2B5EF4-FFF2-40B4-BE49-F238E27FC236}">
                <a16:creationId xmlns:a16="http://schemas.microsoft.com/office/drawing/2014/main" id="{117E10F7-BCC0-406D-A0D3-CED02F5B9C3A}"/>
              </a:ext>
            </a:extLst>
          </p:cNvPr>
          <p:cNvSpPr/>
          <p:nvPr/>
        </p:nvSpPr>
        <p:spPr>
          <a:xfrm>
            <a:off x="5146675" y="864960"/>
            <a:ext cx="489859" cy="489858"/>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20" name="Rectangle 4319">
            <a:extLst>
              <a:ext uri="{FF2B5EF4-FFF2-40B4-BE49-F238E27FC236}">
                <a16:creationId xmlns:a16="http://schemas.microsoft.com/office/drawing/2014/main" id="{8FA6B61A-1400-4788-9A3A-B4F90EFD5C8B}"/>
              </a:ext>
            </a:extLst>
          </p:cNvPr>
          <p:cNvSpPr/>
          <p:nvPr/>
        </p:nvSpPr>
        <p:spPr>
          <a:xfrm>
            <a:off x="5146675" y="3014888"/>
            <a:ext cx="489859" cy="489858"/>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1" name="Rectangle 720">
            <a:extLst>
              <a:ext uri="{FF2B5EF4-FFF2-40B4-BE49-F238E27FC236}">
                <a16:creationId xmlns:a16="http://schemas.microsoft.com/office/drawing/2014/main" id="{3B53A674-8F11-48D7-9073-705B69121AA2}"/>
              </a:ext>
            </a:extLst>
          </p:cNvPr>
          <p:cNvSpPr/>
          <p:nvPr/>
        </p:nvSpPr>
        <p:spPr>
          <a:xfrm>
            <a:off x="5155746" y="4611458"/>
            <a:ext cx="489859" cy="489858"/>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1210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5">
            <a:extLst>
              <a:ext uri="{FF2B5EF4-FFF2-40B4-BE49-F238E27FC236}">
                <a16:creationId xmlns:a16="http://schemas.microsoft.com/office/drawing/2014/main" id="{96918796-2918-40D6-BE3A-4600C47FC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4" descr="A picture containing grass, outdoor, person, park&#10;&#10;Description automatically generated">
            <a:extLst>
              <a:ext uri="{FF2B5EF4-FFF2-40B4-BE49-F238E27FC236}">
                <a16:creationId xmlns:a16="http://schemas.microsoft.com/office/drawing/2014/main" id="{F1439310-BAAD-4EC0-A911-D22DB8BCA4A0}"/>
              </a:ext>
            </a:extLst>
          </p:cNvPr>
          <p:cNvPicPr>
            <a:picLocks noChangeAspect="1"/>
          </p:cNvPicPr>
          <p:nvPr/>
        </p:nvPicPr>
        <p:blipFill>
          <a:blip r:embed="rId2"/>
          <a:stretch>
            <a:fillRect/>
          </a:stretch>
        </p:blipFill>
        <p:spPr>
          <a:xfrm>
            <a:off x="838200" y="2203450"/>
            <a:ext cx="2574925" cy="3382963"/>
          </a:xfrm>
          <a:prstGeom prst="rect">
            <a:avLst/>
          </a:prstGeom>
        </p:spPr>
      </p:pic>
      <p:pic>
        <p:nvPicPr>
          <p:cNvPr id="11" name="Picture 11" descr="A picture containing text, person, dark, sign&#10;&#10;Description automatically generated">
            <a:extLst>
              <a:ext uri="{FF2B5EF4-FFF2-40B4-BE49-F238E27FC236}">
                <a16:creationId xmlns:a16="http://schemas.microsoft.com/office/drawing/2014/main" id="{EEBE4820-1A81-4963-8A0C-AC061E25740F}"/>
              </a:ext>
            </a:extLst>
          </p:cNvPr>
          <p:cNvPicPr>
            <a:picLocks noChangeAspect="1"/>
          </p:cNvPicPr>
          <p:nvPr/>
        </p:nvPicPr>
        <p:blipFill>
          <a:blip r:embed="rId3"/>
          <a:stretch>
            <a:fillRect/>
          </a:stretch>
        </p:blipFill>
        <p:spPr>
          <a:xfrm>
            <a:off x="3484563" y="2203450"/>
            <a:ext cx="2574925" cy="3382963"/>
          </a:xfrm>
          <a:prstGeom prst="rect">
            <a:avLst/>
          </a:prstGeom>
        </p:spPr>
      </p:pic>
      <p:pic>
        <p:nvPicPr>
          <p:cNvPr id="10" name="Picture 10">
            <a:extLst>
              <a:ext uri="{FF2B5EF4-FFF2-40B4-BE49-F238E27FC236}">
                <a16:creationId xmlns:a16="http://schemas.microsoft.com/office/drawing/2014/main" id="{54526EC9-67C8-49C2-AE49-08C22D9E5529}"/>
              </a:ext>
            </a:extLst>
          </p:cNvPr>
          <p:cNvPicPr>
            <a:picLocks noChangeAspect="1"/>
          </p:cNvPicPr>
          <p:nvPr/>
        </p:nvPicPr>
        <p:blipFill>
          <a:blip r:embed="rId4"/>
          <a:stretch>
            <a:fillRect/>
          </a:stretch>
        </p:blipFill>
        <p:spPr>
          <a:xfrm>
            <a:off x="6130925" y="2203450"/>
            <a:ext cx="2574925" cy="3382963"/>
          </a:xfrm>
          <a:prstGeom prst="rect">
            <a:avLst/>
          </a:prstGeom>
        </p:spPr>
      </p:pic>
      <p:pic>
        <p:nvPicPr>
          <p:cNvPr id="5" name="Picture 9">
            <a:extLst>
              <a:ext uri="{FF2B5EF4-FFF2-40B4-BE49-F238E27FC236}">
                <a16:creationId xmlns:a16="http://schemas.microsoft.com/office/drawing/2014/main" id="{6D2E270D-053D-407F-8EDD-FAABE1558CC6}"/>
              </a:ext>
            </a:extLst>
          </p:cNvPr>
          <p:cNvPicPr>
            <a:picLocks noChangeAspect="1"/>
          </p:cNvPicPr>
          <p:nvPr/>
        </p:nvPicPr>
        <p:blipFill>
          <a:blip r:embed="rId5"/>
          <a:stretch>
            <a:fillRect/>
          </a:stretch>
        </p:blipFill>
        <p:spPr>
          <a:xfrm>
            <a:off x="8777288" y="2203450"/>
            <a:ext cx="2574925" cy="3382963"/>
          </a:xfrm>
          <a:prstGeom prst="rect">
            <a:avLst/>
          </a:prstGeom>
        </p:spPr>
      </p:pic>
      <p:sp>
        <p:nvSpPr>
          <p:cNvPr id="2" name="Title 1">
            <a:extLst>
              <a:ext uri="{FF2B5EF4-FFF2-40B4-BE49-F238E27FC236}">
                <a16:creationId xmlns:a16="http://schemas.microsoft.com/office/drawing/2014/main" id="{0E70DC4B-3AB6-446F-86CB-EB7B12A21CC1}"/>
              </a:ext>
            </a:extLst>
          </p:cNvPr>
          <p:cNvSpPr>
            <a:spLocks noGrp="1"/>
          </p:cNvSpPr>
          <p:nvPr>
            <p:ph type="title"/>
          </p:nvPr>
        </p:nvSpPr>
        <p:spPr>
          <a:xfrm>
            <a:off x="838200" y="672747"/>
            <a:ext cx="10515600" cy="715556"/>
          </a:xfrm>
        </p:spPr>
        <p:txBody>
          <a:bodyPr>
            <a:normAutofit/>
          </a:bodyPr>
          <a:lstStyle/>
          <a:p>
            <a:pPr algn="ctr"/>
            <a:r>
              <a:rPr lang="en-US" sz="3200">
                <a:solidFill>
                  <a:schemeClr val="bg1"/>
                </a:solidFill>
                <a:cs typeface="Calibri Light"/>
              </a:rPr>
              <a:t>Vigil for HCBS</a:t>
            </a:r>
            <a:endParaRPr lang="en-US" sz="3200">
              <a:solidFill>
                <a:schemeClr val="bg1"/>
              </a:solidFill>
            </a:endParaRPr>
          </a:p>
        </p:txBody>
      </p:sp>
      <p:sp>
        <p:nvSpPr>
          <p:cNvPr id="14" name="TextBox 13">
            <a:extLst>
              <a:ext uri="{FF2B5EF4-FFF2-40B4-BE49-F238E27FC236}">
                <a16:creationId xmlns:a16="http://schemas.microsoft.com/office/drawing/2014/main" id="{4B009BC5-58AC-460F-A7A7-5EA6892B2D6D}"/>
              </a:ext>
            </a:extLst>
          </p:cNvPr>
          <p:cNvSpPr txBox="1"/>
          <p:nvPr/>
        </p:nvSpPr>
        <p:spPr>
          <a:xfrm>
            <a:off x="4309715" y="5833714"/>
            <a:ext cx="357024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See videos at </a:t>
            </a:r>
            <a:r>
              <a:rPr lang="en-US" dirty="0">
                <a:ea typeface="+mn-lt"/>
                <a:cs typeface="+mn-lt"/>
              </a:rPr>
              <a:t>https://bit.ly/3iW1drC</a:t>
            </a:r>
            <a:endParaRPr lang="en-US" dirty="0"/>
          </a:p>
        </p:txBody>
      </p:sp>
    </p:spTree>
    <p:extLst>
      <p:ext uri="{BB962C8B-B14F-4D97-AF65-F5344CB8AC3E}">
        <p14:creationId xmlns:p14="http://schemas.microsoft.com/office/powerpoint/2010/main" val="3949954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3FDFEC0-CB17-4D4D-AF21-8277D898573A}"/>
              </a:ext>
            </a:extLst>
          </p:cNvPr>
          <p:cNvSpPr>
            <a:spLocks noGrp="1"/>
          </p:cNvSpPr>
          <p:nvPr>
            <p:ph type="title"/>
          </p:nvPr>
        </p:nvSpPr>
        <p:spPr>
          <a:xfrm>
            <a:off x="1097280" y="271933"/>
            <a:ext cx="7223192" cy="1450757"/>
          </a:xfrm>
        </p:spPr>
        <p:txBody>
          <a:bodyPr>
            <a:normAutofit/>
          </a:bodyPr>
          <a:lstStyle/>
          <a:p>
            <a:r>
              <a:rPr lang="en-US" sz="4800" b="1" dirty="0"/>
              <a:t>So, What are the Chances of these Bills Becoming Law?</a:t>
            </a:r>
          </a:p>
        </p:txBody>
      </p:sp>
      <p:graphicFrame>
        <p:nvGraphicFramePr>
          <p:cNvPr id="7" name="Content Placeholder 6" descr="Biden Infrastructure Package&#10;American Rescue Plan&#10;Jobs Plan; Families Plan&#10;">
            <a:extLst>
              <a:ext uri="{FF2B5EF4-FFF2-40B4-BE49-F238E27FC236}">
                <a16:creationId xmlns:a16="http://schemas.microsoft.com/office/drawing/2014/main" id="{A3AEFAC2-5099-4B73-A2D7-D167643CF6E4}"/>
              </a:ext>
            </a:extLst>
          </p:cNvPr>
          <p:cNvGraphicFramePr>
            <a:graphicFrameLocks noGrp="1"/>
          </p:cNvGraphicFramePr>
          <p:nvPr>
            <p:ph idx="1"/>
            <p:extLst>
              <p:ext uri="{D42A27DB-BD31-4B8C-83A1-F6EECF244321}">
                <p14:modId xmlns:p14="http://schemas.microsoft.com/office/powerpoint/2010/main" val="3960336979"/>
              </p:ext>
            </p:extLst>
          </p:nvPr>
        </p:nvGraphicFramePr>
        <p:xfrm>
          <a:off x="1096963" y="2108199"/>
          <a:ext cx="10107750" cy="43266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a:extLst>
              <a:ext uri="{FF2B5EF4-FFF2-40B4-BE49-F238E27FC236}">
                <a16:creationId xmlns:a16="http://schemas.microsoft.com/office/drawing/2014/main" id="{B2A92468-3D66-476C-BB82-D1AC1B78C9FD}"/>
              </a:ext>
            </a:extLst>
          </p:cNvPr>
          <p:cNvSpPr/>
          <p:nvPr/>
        </p:nvSpPr>
        <p:spPr>
          <a:xfrm>
            <a:off x="987287" y="2372139"/>
            <a:ext cx="3279913" cy="159688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Reconciliation Process</a:t>
            </a:r>
          </a:p>
        </p:txBody>
      </p:sp>
      <p:sp>
        <p:nvSpPr>
          <p:cNvPr id="9" name="Rectangle 8">
            <a:extLst>
              <a:ext uri="{FF2B5EF4-FFF2-40B4-BE49-F238E27FC236}">
                <a16:creationId xmlns:a16="http://schemas.microsoft.com/office/drawing/2014/main" id="{FBDADD96-771E-45AF-ACB3-6569E6F41098}"/>
              </a:ext>
            </a:extLst>
          </p:cNvPr>
          <p:cNvSpPr/>
          <p:nvPr/>
        </p:nvSpPr>
        <p:spPr>
          <a:xfrm>
            <a:off x="8415130" y="2372139"/>
            <a:ext cx="3279913" cy="1596887"/>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Filibuster</a:t>
            </a:r>
          </a:p>
        </p:txBody>
      </p:sp>
    </p:spTree>
    <p:extLst>
      <p:ext uri="{BB962C8B-B14F-4D97-AF65-F5344CB8AC3E}">
        <p14:creationId xmlns:p14="http://schemas.microsoft.com/office/powerpoint/2010/main" val="3132242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peak Pro" panose="020F0502020204030204"/>
              <a:ea typeface="+mn-ea"/>
              <a:cs typeface="+mn-cs"/>
            </a:endParaRPr>
          </a:p>
        </p:txBody>
      </p:sp>
      <p:sp>
        <p:nvSpPr>
          <p:cNvPr id="17" name="Rectangle 16">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1"/>
            <a:ext cx="4648593" cy="6857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1ADC934-E377-4DBB-9D2D-61C371E76CE8}"/>
              </a:ext>
            </a:extLst>
          </p:cNvPr>
          <p:cNvSpPr>
            <a:spLocks noGrp="1"/>
          </p:cNvSpPr>
          <p:nvPr>
            <p:ph type="title"/>
          </p:nvPr>
        </p:nvSpPr>
        <p:spPr>
          <a:xfrm>
            <a:off x="492369" y="605896"/>
            <a:ext cx="3642309" cy="5646208"/>
          </a:xfrm>
        </p:spPr>
        <p:txBody>
          <a:bodyPr anchor="ctr">
            <a:normAutofit/>
          </a:bodyPr>
          <a:lstStyle/>
          <a:p>
            <a:r>
              <a:rPr lang="en-US" sz="4400" i="1" dirty="0">
                <a:solidFill>
                  <a:srgbClr val="FFFFFF"/>
                </a:solidFill>
              </a:rPr>
              <a:t>HCBS </a:t>
            </a:r>
            <a:r>
              <a:rPr lang="en-US" sz="4400" i="1" dirty="0" err="1">
                <a:solidFill>
                  <a:srgbClr val="FFFFFF"/>
                </a:solidFill>
              </a:rPr>
              <a:t>Provisios</a:t>
            </a:r>
            <a:r>
              <a:rPr lang="en-US" sz="4400" i="1" dirty="0">
                <a:solidFill>
                  <a:srgbClr val="FFFFFF"/>
                </a:solidFill>
              </a:rPr>
              <a:t> in Build Back Better Act</a:t>
            </a:r>
            <a:br>
              <a:rPr lang="en-US" sz="4400" i="1" dirty="0">
                <a:solidFill>
                  <a:srgbClr val="FFFFFF"/>
                </a:solidFill>
              </a:rPr>
            </a:br>
            <a:r>
              <a:rPr lang="en-US" sz="4400" dirty="0">
                <a:solidFill>
                  <a:srgbClr val="FFFFFF"/>
                </a:solidFill>
              </a:rPr>
              <a:t>(1 of 3)</a:t>
            </a:r>
          </a:p>
        </p:txBody>
      </p:sp>
      <p:sp>
        <p:nvSpPr>
          <p:cNvPr id="3" name="Content Placeholder 2">
            <a:extLst>
              <a:ext uri="{FF2B5EF4-FFF2-40B4-BE49-F238E27FC236}">
                <a16:creationId xmlns:a16="http://schemas.microsoft.com/office/drawing/2014/main" id="{F2203EB8-F134-481F-9DD8-F81ABAA92F4E}"/>
              </a:ext>
            </a:extLst>
          </p:cNvPr>
          <p:cNvSpPr>
            <a:spLocks noGrp="1"/>
          </p:cNvSpPr>
          <p:nvPr>
            <p:ph idx="1"/>
          </p:nvPr>
        </p:nvSpPr>
        <p:spPr>
          <a:xfrm>
            <a:off x="5231958" y="605896"/>
            <a:ext cx="5923721" cy="5646208"/>
          </a:xfrm>
        </p:spPr>
        <p:txBody>
          <a:bodyPr anchor="ctr">
            <a:normAutofit/>
          </a:bodyPr>
          <a:lstStyle/>
          <a:p>
            <a:pPr>
              <a:spcBef>
                <a:spcPts val="0"/>
              </a:spcBef>
              <a:spcAft>
                <a:spcPts val="600"/>
              </a:spcAft>
              <a:buFont typeface="Wingdings" panose="05000000000000000000" pitchFamily="2" charset="2"/>
              <a:buChar char="v"/>
            </a:pPr>
            <a:r>
              <a:rPr lang="en-US" sz="2400" b="1" dirty="0"/>
              <a:t>Purpose of the bill is to enhance Medicaid funding for HCBS. States would be eligible for a </a:t>
            </a:r>
            <a:r>
              <a:rPr lang="en-US" sz="2400" b="1" u="sng" dirty="0"/>
              <a:t>permanent</a:t>
            </a:r>
            <a:r>
              <a:rPr lang="en-US" sz="2400" b="1" dirty="0"/>
              <a:t> 7 percentage point increase in the federal Medicaid match for delivering HCBS as well as enhanced funding for administrative activities associated with improvement efforts. </a:t>
            </a:r>
          </a:p>
        </p:txBody>
      </p:sp>
      <p:sp>
        <p:nvSpPr>
          <p:cNvPr id="19" name="Rectangle 18">
            <a:extLst>
              <a:ext uri="{FF2B5EF4-FFF2-40B4-BE49-F238E27FC236}">
                <a16:creationId xmlns:a16="http://schemas.microsoft.com/office/drawing/2014/main" id="{FCAEED9E-BB91-43A0-911B-1ACD8803E3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4" descr="A picture containing radar chart&#10;&#10;Description automatically generated">
            <a:extLst>
              <a:ext uri="{FF2B5EF4-FFF2-40B4-BE49-F238E27FC236}">
                <a16:creationId xmlns:a16="http://schemas.microsoft.com/office/drawing/2014/main" id="{D1A7151F-6454-43B4-9B5D-EA664DFE8645}"/>
              </a:ext>
            </a:extLst>
          </p:cNvPr>
          <p:cNvPicPr>
            <a:picLocks noChangeAspect="1"/>
          </p:cNvPicPr>
          <p:nvPr/>
        </p:nvPicPr>
        <p:blipFill>
          <a:blip r:embed="rId3"/>
          <a:stretch>
            <a:fillRect/>
          </a:stretch>
        </p:blipFill>
        <p:spPr>
          <a:xfrm>
            <a:off x="143107" y="5272046"/>
            <a:ext cx="2743200" cy="1071762"/>
          </a:xfrm>
          <a:prstGeom prst="rect">
            <a:avLst/>
          </a:prstGeom>
        </p:spPr>
      </p:pic>
    </p:spTree>
    <p:extLst>
      <p:ext uri="{BB962C8B-B14F-4D97-AF65-F5344CB8AC3E}">
        <p14:creationId xmlns:p14="http://schemas.microsoft.com/office/powerpoint/2010/main" val="24962810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E1530B0-6F96-46C0-8B3E-3215CB756B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peak Pro" panose="020F0502020204030204"/>
              <a:ea typeface="+mn-ea"/>
              <a:cs typeface="+mn-cs"/>
            </a:endParaRPr>
          </a:p>
        </p:txBody>
      </p:sp>
      <p:sp>
        <p:nvSpPr>
          <p:cNvPr id="18" name="Rectangle 17">
            <a:extLst>
              <a:ext uri="{FF2B5EF4-FFF2-40B4-BE49-F238E27FC236}">
                <a16:creationId xmlns:a16="http://schemas.microsoft.com/office/drawing/2014/main" id="{754910CF-1B56-45D3-960A-E89F7B3B91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1ADC934-E377-4DBB-9D2D-61C371E76CE8}"/>
              </a:ext>
            </a:extLst>
          </p:cNvPr>
          <p:cNvSpPr>
            <a:spLocks noGrp="1"/>
          </p:cNvSpPr>
          <p:nvPr>
            <p:ph type="title"/>
          </p:nvPr>
        </p:nvSpPr>
        <p:spPr>
          <a:xfrm>
            <a:off x="492370" y="516835"/>
            <a:ext cx="3084844" cy="5772840"/>
          </a:xfrm>
        </p:spPr>
        <p:txBody>
          <a:bodyPr anchor="ctr">
            <a:normAutofit/>
          </a:bodyPr>
          <a:lstStyle/>
          <a:p>
            <a:r>
              <a:rPr lang="en-US" sz="3600" i="1" dirty="0">
                <a:solidFill>
                  <a:schemeClr val="bg1"/>
                </a:solidFill>
              </a:rPr>
              <a:t>HCBS Provisions in Build Back Better Act</a:t>
            </a:r>
            <a:br>
              <a:rPr lang="en-US" sz="3600" dirty="0">
                <a:solidFill>
                  <a:schemeClr val="bg1"/>
                </a:solidFill>
              </a:rPr>
            </a:br>
            <a:r>
              <a:rPr lang="en-US" sz="3600" dirty="0">
                <a:solidFill>
                  <a:schemeClr val="bg1"/>
                </a:solidFill>
              </a:rPr>
              <a:t>(2 of 3)</a:t>
            </a:r>
          </a:p>
        </p:txBody>
      </p:sp>
      <p:graphicFrame>
        <p:nvGraphicFramePr>
          <p:cNvPr id="12" name="Content Placeholder 2" descr="States would have to strengthen and expand access to HCBS by:&#10; Expanding financial eligibility criteria for HCBS to federal limits; requiring coverage for personal care services; &#10; expanding supports for family caregivers; &#10; adopting programs that help people navigate enrollment and eligibility; expanding access to behavioral health care; &#10; improving coordination with housing, transportation, and employment supports;&#10; developing or improving programs to allow working people with disabilities to access HCBS. &#10;States would also have to strengthen and expand the HCBS workforce by: &#10; addressing HCBS payment rates to promote recruitment and retention of direct care workers; &#10; regularly updating HCBS payment rates with public input; &#10; passing rate increases through to direct care workers to increase wages; and &#10; updating and developing training opportunities for this workforce as well as family caregivers. &#10;States would also have to show improvement over time by demonstrating:&#10; improved availability of services; &#10; reduced disparities in accessing and using HCBS; &#10; evidence of competitive wages and benefits for workers; and &#10; increases in HCBS spending. &#10;">
            <a:extLst>
              <a:ext uri="{FF2B5EF4-FFF2-40B4-BE49-F238E27FC236}">
                <a16:creationId xmlns:a16="http://schemas.microsoft.com/office/drawing/2014/main" id="{F8225B6E-DA0A-4F6B-946F-A955292D9B18}"/>
              </a:ext>
            </a:extLst>
          </p:cNvPr>
          <p:cNvGraphicFramePr>
            <a:graphicFrameLocks noGrp="1"/>
          </p:cNvGraphicFramePr>
          <p:nvPr>
            <p:ph idx="1"/>
          </p:nvPr>
        </p:nvGraphicFramePr>
        <p:xfrm>
          <a:off x="4426227" y="304800"/>
          <a:ext cx="7113312" cy="59848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10" descr="A picture containing radar chart&#10;&#10;Description automatically generated">
            <a:extLst>
              <a:ext uri="{FF2B5EF4-FFF2-40B4-BE49-F238E27FC236}">
                <a16:creationId xmlns:a16="http://schemas.microsoft.com/office/drawing/2014/main" id="{B4562D57-4BE6-48CD-AC25-D8C71F75DF76}"/>
              </a:ext>
            </a:extLst>
          </p:cNvPr>
          <p:cNvPicPr>
            <a:picLocks noChangeAspect="1"/>
          </p:cNvPicPr>
          <p:nvPr/>
        </p:nvPicPr>
        <p:blipFill>
          <a:blip r:embed="rId8"/>
          <a:stretch>
            <a:fillRect/>
          </a:stretch>
        </p:blipFill>
        <p:spPr>
          <a:xfrm>
            <a:off x="180278" y="5625168"/>
            <a:ext cx="2743200" cy="1071762"/>
          </a:xfrm>
          <a:prstGeom prst="rect">
            <a:avLst/>
          </a:prstGeom>
        </p:spPr>
      </p:pic>
    </p:spTree>
    <p:extLst>
      <p:ext uri="{BB962C8B-B14F-4D97-AF65-F5344CB8AC3E}">
        <p14:creationId xmlns:p14="http://schemas.microsoft.com/office/powerpoint/2010/main" val="1078477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peak Pro" panose="020F0502020204030204"/>
              <a:ea typeface="+mn-ea"/>
              <a:cs typeface="+mn-cs"/>
            </a:endParaRPr>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648593"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1ADC934-E377-4DBB-9D2D-61C371E76CE8}"/>
              </a:ext>
            </a:extLst>
          </p:cNvPr>
          <p:cNvSpPr>
            <a:spLocks noGrp="1"/>
          </p:cNvSpPr>
          <p:nvPr>
            <p:ph type="title"/>
          </p:nvPr>
        </p:nvSpPr>
        <p:spPr>
          <a:xfrm>
            <a:off x="492369" y="605896"/>
            <a:ext cx="3642309" cy="5646208"/>
          </a:xfrm>
        </p:spPr>
        <p:txBody>
          <a:bodyPr anchor="ctr">
            <a:normAutofit/>
          </a:bodyPr>
          <a:lstStyle/>
          <a:p>
            <a:r>
              <a:rPr lang="en-US" sz="4400" i="1" dirty="0">
                <a:solidFill>
                  <a:srgbClr val="FFFFFF"/>
                </a:solidFill>
              </a:rPr>
              <a:t>HCBS </a:t>
            </a:r>
            <a:r>
              <a:rPr lang="en-US" sz="4400" i="1">
                <a:solidFill>
                  <a:srgbClr val="FFFFFF"/>
                </a:solidFill>
              </a:rPr>
              <a:t>Provisions in Build </a:t>
            </a:r>
            <a:r>
              <a:rPr lang="en-US" sz="4400" i="1" dirty="0">
                <a:solidFill>
                  <a:srgbClr val="FFFFFF"/>
                </a:solidFill>
              </a:rPr>
              <a:t>Back Better Act </a:t>
            </a:r>
            <a:br>
              <a:rPr lang="en-US" sz="4400" i="1" dirty="0">
                <a:solidFill>
                  <a:srgbClr val="FFFFFF"/>
                </a:solidFill>
              </a:rPr>
            </a:br>
            <a:r>
              <a:rPr lang="en-US" sz="4400" dirty="0">
                <a:solidFill>
                  <a:srgbClr val="FFFFFF"/>
                </a:solidFill>
              </a:rPr>
              <a:t>(3 of 3)</a:t>
            </a:r>
          </a:p>
        </p:txBody>
      </p:sp>
      <p:sp>
        <p:nvSpPr>
          <p:cNvPr id="3" name="Content Placeholder 2">
            <a:extLst>
              <a:ext uri="{FF2B5EF4-FFF2-40B4-BE49-F238E27FC236}">
                <a16:creationId xmlns:a16="http://schemas.microsoft.com/office/drawing/2014/main" id="{F2203EB8-F134-481F-9DD8-F81ABAA92F4E}"/>
              </a:ext>
            </a:extLst>
          </p:cNvPr>
          <p:cNvSpPr>
            <a:spLocks noGrp="1"/>
          </p:cNvSpPr>
          <p:nvPr>
            <p:ph idx="1"/>
          </p:nvPr>
        </p:nvSpPr>
        <p:spPr>
          <a:xfrm>
            <a:off x="4867334" y="306693"/>
            <a:ext cx="6940353" cy="5945411"/>
          </a:xfrm>
        </p:spPr>
        <p:txBody>
          <a:bodyPr anchor="ctr">
            <a:normAutofit fontScale="92500" lnSpcReduction="10000"/>
          </a:bodyPr>
          <a:lstStyle/>
          <a:p>
            <a:pPr lvl="1">
              <a:buClr>
                <a:schemeClr val="accent1"/>
              </a:buClr>
              <a:buFont typeface="Wingdings" panose="05000000000000000000" pitchFamily="2" charset="2"/>
              <a:buChar char="v"/>
            </a:pPr>
            <a:r>
              <a:rPr lang="en-US" b="1" dirty="0"/>
              <a:t>Comply with a strong maintenance of effort for HCBS eligibility and benefit standards to ensure that additional federal dollars go towards growing and improving HCBS programs. </a:t>
            </a:r>
          </a:p>
          <a:p>
            <a:pPr lvl="2">
              <a:buClr>
                <a:srgbClr val="333333"/>
              </a:buClr>
              <a:buFont typeface="Wingdings" panose="05000000000000000000" pitchFamily="2" charset="2"/>
              <a:buChar char="§"/>
            </a:pPr>
            <a:r>
              <a:rPr lang="en-US" b="1" dirty="0"/>
              <a:t>Encourage innovative models that benefit direct care workers and care recipients: Provide additional incentives to help states build HCBS workforce programs that register direct care workers; help connect them to seniors and people with disabilities seeking care; facilitate coordination between the state and direct care workers; support care safety and quality; and help workers organize, among other functions. </a:t>
            </a:r>
          </a:p>
          <a:p>
            <a:pPr lvl="2">
              <a:buClr>
                <a:srgbClr val="333333"/>
              </a:buClr>
              <a:buFont typeface="Wingdings" panose="05000000000000000000" pitchFamily="2" charset="2"/>
              <a:buChar char="§"/>
            </a:pPr>
            <a:r>
              <a:rPr lang="en-US" b="1" dirty="0"/>
              <a:t>Support quality and accountability: Provide funding to the Centers for Medicare &amp; Medicaid Services to carry out the bill’s programs; conduct oversight and monitoring; and offer technical assistance to states participating in the funding opportunities described above.</a:t>
            </a:r>
          </a:p>
          <a:p>
            <a:pPr lvl="2">
              <a:buClr>
                <a:srgbClr val="333333"/>
              </a:buClr>
              <a:buFont typeface="Wingdings" panose="05000000000000000000" pitchFamily="2" charset="2"/>
              <a:buChar char="§"/>
            </a:pPr>
            <a:r>
              <a:rPr lang="en-US" b="1" dirty="0"/>
              <a:t>Additionally, participating states would be required to establish state HCBS ombudsman programs to support care quality. </a:t>
            </a:r>
          </a:p>
          <a:p>
            <a:pPr lvl="1">
              <a:buClr>
                <a:schemeClr val="accent1"/>
              </a:buClr>
              <a:buFont typeface="Wingdings" panose="05000000000000000000" pitchFamily="2" charset="2"/>
              <a:buChar char="v"/>
            </a:pPr>
            <a:r>
              <a:rPr lang="en-US" b="1" dirty="0"/>
              <a:t>The bill would also require all state Medicaid programs to adopt HCBS quality measures. </a:t>
            </a:r>
          </a:p>
          <a:p>
            <a:pPr lvl="2">
              <a:buClr>
                <a:srgbClr val="333333"/>
              </a:buClr>
              <a:buFont typeface="Wingdings" panose="05000000000000000000" pitchFamily="2" charset="2"/>
              <a:buChar char="§"/>
            </a:pPr>
            <a:r>
              <a:rPr lang="en-US" b="1" dirty="0"/>
              <a:t>Facilitate state planning: Provide funding for states to develop HCBS infrastructure improvement plans with public input, to outline how they would expand access to HCBS, strengthen the workforce, and meet requirements tied to increased federal Medicaid funding. </a:t>
            </a:r>
          </a:p>
          <a:p>
            <a:pPr lvl="1">
              <a:buClr>
                <a:schemeClr val="accent1"/>
              </a:buClr>
              <a:buFont typeface="Wingdings" panose="05000000000000000000" pitchFamily="2" charset="2"/>
              <a:buChar char="v"/>
            </a:pPr>
            <a:r>
              <a:rPr lang="en-US" b="1" dirty="0"/>
              <a:t>States would be required to develop these plans in order to receive enhanced federal Medicaid funding for HCBS. </a:t>
            </a:r>
          </a:p>
          <a:p>
            <a:pPr lvl="2">
              <a:buFont typeface="Wingdings" panose="05000000000000000000" pitchFamily="2" charset="2"/>
              <a:buChar char="§"/>
            </a:pPr>
            <a:r>
              <a:rPr lang="en-US" b="1" dirty="0"/>
              <a:t>Permanent spousal impoverishment protections: </a:t>
            </a:r>
          </a:p>
          <a:p>
            <a:pPr lvl="2">
              <a:buFont typeface="Wingdings" panose="05000000000000000000" pitchFamily="2" charset="2"/>
              <a:buChar char="§"/>
            </a:pPr>
            <a:r>
              <a:rPr lang="en-US" b="1" dirty="0"/>
              <a:t>Permanently authorize protections against impoverishment for individuals whose spouses are receiving Medicaid HCBS. </a:t>
            </a:r>
          </a:p>
          <a:p>
            <a:pPr lvl="2">
              <a:buFont typeface="Wingdings" panose="05000000000000000000" pitchFamily="2" charset="2"/>
              <a:buChar char="§"/>
            </a:pPr>
            <a:r>
              <a:rPr lang="en-US" b="1" dirty="0"/>
              <a:t>Make Permanent Money Follows the Person: Make the Money Follows the Person Rebalancing Demonstration permanent. </a:t>
            </a:r>
          </a:p>
        </p:txBody>
      </p:sp>
      <p:pic>
        <p:nvPicPr>
          <p:cNvPr id="4" name="Picture 4" descr="A picture containing radar chart&#10;&#10;Description automatically generated">
            <a:extLst>
              <a:ext uri="{FF2B5EF4-FFF2-40B4-BE49-F238E27FC236}">
                <a16:creationId xmlns:a16="http://schemas.microsoft.com/office/drawing/2014/main" id="{E5FCC729-B545-406A-832F-4DFB5DACC891}"/>
              </a:ext>
            </a:extLst>
          </p:cNvPr>
          <p:cNvPicPr>
            <a:picLocks noChangeAspect="1"/>
          </p:cNvPicPr>
          <p:nvPr/>
        </p:nvPicPr>
        <p:blipFill>
          <a:blip r:embed="rId3"/>
          <a:stretch>
            <a:fillRect/>
          </a:stretch>
        </p:blipFill>
        <p:spPr>
          <a:xfrm>
            <a:off x="59473" y="5643753"/>
            <a:ext cx="2743200" cy="1071762"/>
          </a:xfrm>
          <a:prstGeom prst="rect">
            <a:avLst/>
          </a:prstGeom>
        </p:spPr>
      </p:pic>
    </p:spTree>
    <p:extLst>
      <p:ext uri="{BB962C8B-B14F-4D97-AF65-F5344CB8AC3E}">
        <p14:creationId xmlns:p14="http://schemas.microsoft.com/office/powerpoint/2010/main" val="3369912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F1521-8A9B-4BA8-8807-745A840BF81A}"/>
              </a:ext>
            </a:extLst>
          </p:cNvPr>
          <p:cNvSpPr>
            <a:spLocks noGrp="1"/>
          </p:cNvSpPr>
          <p:nvPr>
            <p:ph type="title"/>
          </p:nvPr>
        </p:nvSpPr>
        <p:spPr>
          <a:xfrm>
            <a:off x="1097281" y="286603"/>
            <a:ext cx="7082216" cy="1450757"/>
          </a:xfrm>
        </p:spPr>
        <p:txBody>
          <a:bodyPr/>
          <a:lstStyle/>
          <a:p>
            <a:r>
              <a:rPr lang="en-US" dirty="0"/>
              <a:t>Suggested Actions for DD Council Advocacy</a:t>
            </a:r>
          </a:p>
        </p:txBody>
      </p:sp>
      <p:sp>
        <p:nvSpPr>
          <p:cNvPr id="3" name="Content Placeholder 2">
            <a:extLst>
              <a:ext uri="{FF2B5EF4-FFF2-40B4-BE49-F238E27FC236}">
                <a16:creationId xmlns:a16="http://schemas.microsoft.com/office/drawing/2014/main" id="{4ED7CFFA-69A7-45EB-B190-7FF5A735EE57}"/>
              </a:ext>
            </a:extLst>
          </p:cNvPr>
          <p:cNvSpPr>
            <a:spLocks noGrp="1"/>
          </p:cNvSpPr>
          <p:nvPr>
            <p:ph idx="1"/>
          </p:nvPr>
        </p:nvSpPr>
        <p:spPr>
          <a:xfrm>
            <a:off x="1097280" y="1909645"/>
            <a:ext cx="10330107" cy="4125394"/>
          </a:xfrm>
        </p:spPr>
        <p:txBody>
          <a:bodyPr>
            <a:noAutofit/>
          </a:bodyPr>
          <a:lstStyle/>
          <a:p>
            <a:pPr marL="0" indent="0">
              <a:buNone/>
            </a:pPr>
            <a:r>
              <a:rPr lang="en-US" b="1" dirty="0">
                <a:effectLst/>
              </a:rPr>
              <a:t>Push your </a:t>
            </a:r>
            <a:r>
              <a:rPr lang="en-US" b="1" dirty="0"/>
              <a:t>DD Agency to use the extra federal funding coming in from the American Rescue Plan toward:</a:t>
            </a:r>
          </a:p>
          <a:p>
            <a:pPr marL="635508" lvl="1" indent="-342900">
              <a:buFont typeface="Wingdings" panose="05000000000000000000" pitchFamily="2" charset="2"/>
              <a:buChar char="§"/>
            </a:pPr>
            <a:r>
              <a:rPr lang="en-US" sz="2000" b="1" dirty="0">
                <a:effectLst/>
              </a:rPr>
              <a:t>Encouraging more self-direction and </a:t>
            </a:r>
            <a:r>
              <a:rPr lang="en-US" sz="2000" b="1" dirty="0"/>
              <a:t>supported decision making</a:t>
            </a:r>
          </a:p>
          <a:p>
            <a:pPr marL="635508" lvl="1" indent="-342900">
              <a:buFont typeface="Wingdings" panose="05000000000000000000" pitchFamily="2" charset="2"/>
              <a:buChar char="§"/>
            </a:pPr>
            <a:r>
              <a:rPr lang="en-US" sz="2000" b="1" dirty="0"/>
              <a:t>Paying for the training, mentoring, and ongoing professional development of DSPs in evidence-based practices so they can excel in providing supports in the most integrated setting</a:t>
            </a:r>
          </a:p>
          <a:p>
            <a:pPr marL="635508" lvl="1" indent="-342900">
              <a:buFont typeface="Wingdings" panose="05000000000000000000" pitchFamily="2" charset="2"/>
              <a:buChar char="§"/>
            </a:pPr>
            <a:r>
              <a:rPr lang="en-US" sz="2000" b="1" dirty="0">
                <a:effectLst/>
              </a:rPr>
              <a:t>Use tiered standards to </a:t>
            </a:r>
            <a:r>
              <a:rPr lang="en-US" sz="2000" b="1" dirty="0"/>
              <a:t>reduce the reliance on large, facility-based congregate settings to provide HCBS, and instead focus on building the capacity of providers to </a:t>
            </a:r>
            <a:r>
              <a:rPr lang="en-US" sz="2000" b="1" dirty="0">
                <a:effectLst/>
              </a:rPr>
              <a:t>integrated, individualized supports in non-disability specific settings</a:t>
            </a:r>
            <a:endParaRPr lang="en-US" sz="2000" b="1" dirty="0"/>
          </a:p>
          <a:p>
            <a:pPr marL="635508" lvl="1" indent="-342900">
              <a:buFont typeface="Wingdings" panose="05000000000000000000" pitchFamily="2" charset="2"/>
              <a:buChar char="§"/>
            </a:pPr>
            <a:r>
              <a:rPr lang="en-US" sz="2000" b="1" dirty="0">
                <a:effectLst/>
              </a:rPr>
              <a:t>Investing and supporting people with disabilities to access new technological applications</a:t>
            </a:r>
          </a:p>
          <a:p>
            <a:pPr marL="635508" lvl="1" indent="-342900">
              <a:buFont typeface="Wingdings" panose="05000000000000000000" pitchFamily="2" charset="2"/>
              <a:buChar char="§"/>
            </a:pPr>
            <a:endParaRPr lang="en-US" sz="2000" b="1" dirty="0">
              <a:effectLst/>
            </a:endParaRPr>
          </a:p>
          <a:p>
            <a:endParaRPr lang="en-US" sz="1800" b="1" dirty="0">
              <a:effectLst/>
            </a:endParaRPr>
          </a:p>
          <a:p>
            <a:endParaRPr lang="en-US" sz="1800" b="1" dirty="0"/>
          </a:p>
        </p:txBody>
      </p:sp>
    </p:spTree>
    <p:extLst>
      <p:ext uri="{BB962C8B-B14F-4D97-AF65-F5344CB8AC3E}">
        <p14:creationId xmlns:p14="http://schemas.microsoft.com/office/powerpoint/2010/main" val="7993839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F1521-8A9B-4BA8-8807-745A840BF81A}"/>
              </a:ext>
            </a:extLst>
          </p:cNvPr>
          <p:cNvSpPr>
            <a:spLocks noGrp="1"/>
          </p:cNvSpPr>
          <p:nvPr>
            <p:ph type="title"/>
          </p:nvPr>
        </p:nvSpPr>
        <p:spPr>
          <a:xfrm>
            <a:off x="1097281" y="286603"/>
            <a:ext cx="7082216" cy="1450757"/>
          </a:xfrm>
        </p:spPr>
        <p:txBody>
          <a:bodyPr/>
          <a:lstStyle/>
          <a:p>
            <a:r>
              <a:rPr lang="en-US" dirty="0"/>
              <a:t>Suggested Actions for DD Council Advocacy</a:t>
            </a:r>
          </a:p>
        </p:txBody>
      </p:sp>
      <p:sp>
        <p:nvSpPr>
          <p:cNvPr id="3" name="Content Placeholder 2">
            <a:extLst>
              <a:ext uri="{FF2B5EF4-FFF2-40B4-BE49-F238E27FC236}">
                <a16:creationId xmlns:a16="http://schemas.microsoft.com/office/drawing/2014/main" id="{4ED7CFFA-69A7-45EB-B190-7FF5A735EE57}"/>
              </a:ext>
            </a:extLst>
          </p:cNvPr>
          <p:cNvSpPr>
            <a:spLocks noGrp="1"/>
          </p:cNvSpPr>
          <p:nvPr>
            <p:ph idx="1"/>
          </p:nvPr>
        </p:nvSpPr>
        <p:spPr>
          <a:xfrm>
            <a:off x="1097280" y="1909645"/>
            <a:ext cx="10330107" cy="4125394"/>
          </a:xfrm>
        </p:spPr>
        <p:txBody>
          <a:bodyPr>
            <a:noAutofit/>
          </a:bodyPr>
          <a:lstStyle/>
          <a:p>
            <a:pPr marL="0" indent="0">
              <a:buNone/>
            </a:pPr>
            <a:r>
              <a:rPr lang="en-US" b="1" dirty="0"/>
              <a:t>Think through a strategy with your State on the following --</a:t>
            </a:r>
          </a:p>
          <a:p>
            <a:pPr marL="635508" lvl="1" indent="-342900">
              <a:buFont typeface="Wingdings" panose="05000000000000000000" pitchFamily="2" charset="2"/>
              <a:buChar char="§"/>
            </a:pPr>
            <a:r>
              <a:rPr lang="en-US" sz="2000" b="1" dirty="0">
                <a:effectLst/>
              </a:rPr>
              <a:t>Priorities for any additional funding that may be on the table as a result of the reconciliation package (Build Back Better Act). </a:t>
            </a:r>
          </a:p>
          <a:p>
            <a:pPr marL="635508" lvl="1" indent="-342900">
              <a:buFont typeface="Wingdings" panose="05000000000000000000" pitchFamily="2" charset="2"/>
              <a:buChar char="§"/>
            </a:pPr>
            <a:r>
              <a:rPr lang="en-US" sz="2000" b="1" dirty="0">
                <a:effectLst/>
              </a:rPr>
              <a:t>Identifying whether your state has a corrective action plan in </a:t>
            </a:r>
            <a:r>
              <a:rPr lang="en-US" sz="2000" b="1" dirty="0"/>
              <a:t>place with CMS for any of the following issues – PCP, conflict-free case management, self-direction, etc.</a:t>
            </a:r>
          </a:p>
          <a:p>
            <a:pPr marL="635508" lvl="1" indent="-342900">
              <a:buFont typeface="Wingdings" panose="05000000000000000000" pitchFamily="2" charset="2"/>
              <a:buChar char="§"/>
            </a:pPr>
            <a:r>
              <a:rPr lang="en-US" sz="2000" b="1" dirty="0">
                <a:effectLst/>
              </a:rPr>
              <a:t>If </a:t>
            </a:r>
            <a:r>
              <a:rPr lang="en-US" sz="2000" b="1" dirty="0"/>
              <a:t>MFP is extended, expanded or becomes permanent, how can the State use MFP to further advance its systems change efforts to transition more people into community-based settings?</a:t>
            </a:r>
            <a:endParaRPr lang="en-US" sz="2000" b="1" dirty="0">
              <a:effectLst/>
            </a:endParaRPr>
          </a:p>
          <a:p>
            <a:pPr marL="635508" lvl="1" indent="-342900">
              <a:buFont typeface="Wingdings" panose="05000000000000000000" pitchFamily="2" charset="2"/>
              <a:buChar char="§"/>
            </a:pPr>
            <a:endParaRPr lang="en-US" sz="2000" b="1" dirty="0">
              <a:effectLst/>
            </a:endParaRPr>
          </a:p>
          <a:p>
            <a:endParaRPr lang="en-US" sz="1800" b="1" dirty="0">
              <a:effectLst/>
            </a:endParaRPr>
          </a:p>
          <a:p>
            <a:endParaRPr lang="en-US" sz="1800" b="1" dirty="0"/>
          </a:p>
        </p:txBody>
      </p:sp>
    </p:spTree>
    <p:extLst>
      <p:ext uri="{BB962C8B-B14F-4D97-AF65-F5344CB8AC3E}">
        <p14:creationId xmlns:p14="http://schemas.microsoft.com/office/powerpoint/2010/main" val="40392553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244ee07-bebb-4256-851d-8920eeb3e1b7">
      <UserInfo>
        <DisplayName/>
        <AccountId xsi:nil="true"/>
        <AccountType/>
      </UserInfo>
    </SharedWithUsers>
    <MediaLengthInSeconds xmlns="560c9c75-9737-4a47-90d7-3192440b0b5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0A0C90C0BAAFC42B9CBFEC0708F4935" ma:contentTypeVersion="13" ma:contentTypeDescription="Create a new document." ma:contentTypeScope="" ma:versionID="b97138828e2b4d9b1b23328b56ba01b7">
  <xsd:schema xmlns:xsd="http://www.w3.org/2001/XMLSchema" xmlns:xs="http://www.w3.org/2001/XMLSchema" xmlns:p="http://schemas.microsoft.com/office/2006/metadata/properties" xmlns:ns2="560c9c75-9737-4a47-90d7-3192440b0b55" xmlns:ns3="7244ee07-bebb-4256-851d-8920eeb3e1b7" targetNamespace="http://schemas.microsoft.com/office/2006/metadata/properties" ma:root="true" ma:fieldsID="36afdfbeac4af5c9ab60489142eabd4a" ns2:_="" ns3:_="">
    <xsd:import namespace="560c9c75-9737-4a47-90d7-3192440b0b55"/>
    <xsd:import namespace="7244ee07-bebb-4256-851d-8920eeb3e1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DateTaken"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c9c75-9737-4a47-90d7-3192440b0b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244ee07-bebb-4256-851d-8920eeb3e1b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09B077-0848-447B-B74A-E56048556DDE}">
  <ds:schemaRefs>
    <ds:schemaRef ds:uri="7244ee07-bebb-4256-851d-8920eeb3e1b7"/>
    <ds:schemaRef ds:uri="http://schemas.microsoft.com/office/2006/metadata/properties"/>
    <ds:schemaRef ds:uri="http://schemas.microsoft.com/office/infopath/2007/PartnerControls"/>
    <ds:schemaRef ds:uri="560c9c75-9737-4a47-90d7-3192440b0b55"/>
  </ds:schemaRefs>
</ds:datastoreItem>
</file>

<file path=customXml/itemProps2.xml><?xml version="1.0" encoding="utf-8"?>
<ds:datastoreItem xmlns:ds="http://schemas.openxmlformats.org/officeDocument/2006/customXml" ds:itemID="{6AD03C42-F8D4-4796-B0F4-4EFC0885DF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c9c75-9737-4a47-90d7-3192440b0b55"/>
    <ds:schemaRef ds:uri="7244ee07-bebb-4256-851d-8920eeb3e1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D543FF-B70E-472D-8525-0629AC6D3F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10</Slides>
  <Notes>4</Notes>
  <HiddenSlides>0</HiddenSlides>
  <ScaleCrop>false</ScaleCrop>
  <HeadingPairs>
    <vt:vector size="4" baseType="variant">
      <vt:variant>
        <vt:lpstr>Theme</vt:lpstr>
      </vt:variant>
      <vt:variant>
        <vt:i4>2</vt:i4>
      </vt:variant>
      <vt:variant>
        <vt:lpstr>Slide Titles</vt:lpstr>
      </vt:variant>
      <vt:variant>
        <vt:i4>10</vt:i4>
      </vt:variant>
    </vt:vector>
  </HeadingPairs>
  <TitlesOfParts>
    <vt:vector size="12" baseType="lpstr">
      <vt:lpstr>office theme</vt:lpstr>
      <vt:lpstr>RetrospectVTI</vt:lpstr>
      <vt:lpstr>NACDD  Policy Update October 13, 2021</vt:lpstr>
      <vt:lpstr>Legislative Update: House and Senate recess until next week</vt:lpstr>
      <vt:lpstr>Vigil for HCBS</vt:lpstr>
      <vt:lpstr>So, What are the Chances of these Bills Becoming Law?</vt:lpstr>
      <vt:lpstr>HCBS Provisios in Build Back Better Act (1 of 3)</vt:lpstr>
      <vt:lpstr>HCBS Provisions in Build Back Better Act (2 of 3)</vt:lpstr>
      <vt:lpstr>HCBS Provisions in Build Back Better Act  (3 of 3)</vt:lpstr>
      <vt:lpstr>Suggested Actions for DD Council Advocacy</vt:lpstr>
      <vt:lpstr>Suggested Actions for DD Council Advocacy</vt:lpstr>
      <vt:lpstr>New Resources / Upcoming Events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3341</cp:revision>
  <dcterms:created xsi:type="dcterms:W3CDTF">2020-12-23T19:57:03Z</dcterms:created>
  <dcterms:modified xsi:type="dcterms:W3CDTF">2021-10-13T20:04:14Z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0x01010010A0C90C0BAAFC42B9CBFEC0708F4935</vt:lpwstr>
  </property>
  <property fmtid="{D5CDD505-2E9C-101B-9397-08002B2CF9AE}" pid="3" name="Order">
    <vt:r8>7685300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ies>
</file>