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1b4941ab16af57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1b4941ab16af57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41b4941ab16af57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41b4941ab16af57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41b4941ab16af57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41b4941ab16af57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NDEAM Even</a:t>
            </a:r>
            <a:r>
              <a:rPr lang="en"/>
              <a:t>ts 2021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Association of Counc</a:t>
            </a:r>
            <a:r>
              <a:rPr lang="en"/>
              <a:t>ils on Developmental Disabilities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NDEAM Events 2021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America’s Recovery: Powered by Inclusion! Register to Participate in Free National Disability Employment Awareness Month Webinars - https://workforcesolutionsrca.com/blog/americas-recovery-powered-by-inclusion-register-to-participate-in-free-national-disability-employment-awareness-month-webinars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Week 1: Thursday, October 7, from 9 to 10 a.m. - Guidance on Long-COVID as a Disability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Week 2: Thursday, October 14, from 9 to 10 a.m. - Bottom-Line Benefits of Vocational Rehabilitation Services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Week 3: Thursday, October 21, from 9 to 10 a.m. - Assistive Technologies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Week 4: Thursday, October 28, from 9 to 10 a.m. - Summer Earn &amp; Learn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346225"/>
            <a:ext cx="8832300" cy="11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NDEAM Events 2021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0" y="1152475"/>
            <a:ext cx="8832300" cy="37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"Beyond COVID 19: What We’ve Learned and How We Move Employment First Forward" - https://apse.site-ym.com/events/EventDetails.aspx?id=1563697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·      Celebrate National Disability Employment Awareness Month 2021 - https://www.eventbrite.com/e/celebrate-national-disability-employment-awareness-month-2021-tickets-186087802627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Debunking the 3 Biggest Myths about Disability Benefits and Work - https://choosework.ssa.gov/wise/eventdetails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·      Workers with Long COVID-19 and the ADA - https://accessibilityonline.org/ADA-Audio/session/?id=110962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NDEAM Events 2021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an ADA Professional Questions RE: Hybrid Work, Face Coverings, and Vaccinations - https://accessibilityonline.org/ADA-Audio/session/?id=110960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·      NDEAM - Employers Discuss Hiring Workers with Disabilities - https://www.eventbrite.com/e/ndeam-employers-discuss-hiring-workers-with-disabilities-tickets-177319867497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C085AB-6F5B-4EE0-9393-2DE3202F29A4}"/>
</file>

<file path=customXml/itemProps2.xml><?xml version="1.0" encoding="utf-8"?>
<ds:datastoreItem xmlns:ds="http://schemas.openxmlformats.org/officeDocument/2006/customXml" ds:itemID="{4C7594F7-0E15-4BAB-A509-D5C5AE1AE3BA}"/>
</file>

<file path=customXml/itemProps3.xml><?xml version="1.0" encoding="utf-8"?>
<ds:datastoreItem xmlns:ds="http://schemas.openxmlformats.org/officeDocument/2006/customXml" ds:itemID="{37E6407B-BD5B-4A1C-870A-020C9F9D9DB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