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66"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A07"/>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84992-5F24-A958-DC5E-25574B9DF71E}" v="2058" dt="2021-04-07T18:27:37.816"/>
    <p1510:client id="{16330A31-F4A6-A361-7270-DD0FE488172D}" v="302" dt="2021-02-10T20:32:08.831"/>
    <p1510:client id="{18B6249A-FAB0-06A5-F397-46E55CA57346}" v="1050" dt="2021-06-23T19:58:49.130"/>
    <p1510:client id="{1F0C6351-BFBC-BF81-C21D-A0DC3E9C1E21}" v="6" dt="2021-06-01T16:55:46.159"/>
    <p1510:client id="{2166BE8A-B24F-1175-3113-ACF8DD1B52EC}" v="792" dt="2021-06-30T20:14:57.940"/>
    <p1510:client id="{26FBB29F-D089-B000-FCBE-82AE361F85B1}" v="108" dt="2021-03-10T19:21:41.435"/>
    <p1510:client id="{291AEA30-9998-FCCC-363B-58696B4AEB51}" v="1659" dt="2021-09-01T19:55:45.250"/>
    <p1510:client id="{29681621-F3FB-2B57-7435-C16908D9D710}" v="1840" dt="2021-05-05T20:16:01.525"/>
    <p1510:client id="{2A71E585-E1A7-FD85-40CF-23365D66E95B}" v="449" dt="2020-12-23T20:59:31.751"/>
    <p1510:client id="{2D40C79F-9042-C000-1DBD-A85438B65651}" v="1035" dt="2021-05-12T19:34:40.620"/>
    <p1510:client id="{2F0A9251-B070-B35C-2419-2A11ADA31750}" v="3884" dt="2021-04-14T19:13:27.714"/>
    <p1510:client id="{2F750414-35E8-B9CF-4C2A-D5DA82D1369E}" v="739" dt="2021-02-24T21:00:22.559"/>
    <p1510:client id="{35BFBFE2-B050-D0AE-C616-A950D58FD700}" v="513" dt="2021-09-15T20:00:05.654"/>
    <p1510:client id="{3B3F9FAD-C6F8-0C11-4BC6-8BE1FBE21D46}" v="310" dt="2021-02-17T21:02:12.733"/>
    <p1510:client id="{4004AADD-67EB-6F70-D16B-5C1632E464CF}" v="237" dt="2021-10-06T19:51:46.053"/>
    <p1510:client id="{4290B271-4F83-DB76-D365-94474CE682A0}" v="2" dt="2021-02-24T21:44:52.294"/>
    <p1510:client id="{4317EDC1-A310-425B-B24D-B1C1CAAE01DE}" v="568" dt="2021-02-10T21:00:27.917"/>
    <p1510:client id="{4F0559E9-48E3-F66E-69D0-5692150E5ADB}" v="17" dt="2021-03-10T21:04:22.487"/>
    <p1510:client id="{4FACBA37-2300-7892-46AB-809CEB49DAA6}" v="79" dt="2021-06-01T15:18:26.524"/>
    <p1510:client id="{4FEA5EDD-EFCF-7228-75F6-B75E096AF122}" v="239" dt="2021-03-10T20:37:47.001"/>
    <p1510:client id="{5649FBC4-57CF-49C4-0563-F70D66B3BF98}" v="809" dt="2021-06-09T19:06:17.101"/>
    <p1510:client id="{567913D5-00EC-47BA-18BA-6BB67FE50529}" v="379" dt="2021-09-22T19:58:18.897"/>
    <p1510:client id="{5B38BE9F-709A-C000-0661-D741281DE962}" v="11" dt="2021-04-14T17:08:13.376"/>
    <p1510:client id="{9C9FAF9E-79EB-A0B9-90B8-2BFE3F39F493}" v="2687" dt="2021-01-06T20:42:43.634"/>
    <p1510:client id="{A13D1E61-5BC4-1BF1-D21A-0BC96482D954}" v="1853" dt="2021-09-08T19:55:34.904"/>
    <p1510:client id="{A307CE04-7A59-517D-F1BC-9A98A7142AB8}" v="86" dt="2021-03-03T19:15:59.816"/>
    <p1510:client id="{A481BA6A-929D-C7A9-4B62-FA6F335E5E96}" v="1107" dt="2021-09-22T17:55:18.850"/>
    <p1510:client id="{A66E644E-6243-AFAF-C717-8D4A9ED503AE}" v="135" dt="2020-12-23T20:17:09.900"/>
    <p1510:client id="{B2D9C187-EE7B-6D7B-5FBD-160CDF3AE8CF}" v="3022" dt="2021-07-14T20:08:49.681"/>
    <p1510:client id="{B45E8FAA-5787-8EDB-A584-B8C859EF25C5}" v="6" dt="2021-04-07T13:51:37.954"/>
    <p1510:client id="{B6D66602-C368-C5CE-165D-F40BC383CD50}" v="496" dt="2021-06-16T19:50:39.421"/>
    <p1510:client id="{B8ECF6A8-499E-3BDF-A74C-0FE1DC950E7E}" v="4" dt="2020-12-23T20:37:55.402"/>
    <p1510:client id="{BA61B18A-8A66-3ACF-EBD5-45C2F4BAE7C1}" v="795" dt="2021-03-17T20:25:50.822"/>
    <p1510:client id="{C0A71488-0258-582C-6793-07C84E78EF79}" v="1425" dt="2021-03-24T21:17:32.750"/>
    <p1510:client id="{C37FB79F-10CA-B000-D7B2-86983E6CD4D6}" v="22" dt="2021-03-24T19:58:49.417"/>
    <p1510:client id="{D313860C-2E04-BCC5-588F-4BA207D32624}" v="348" dt="2021-06-30T19:06:34.395"/>
    <p1510:client id="{D6A1D892-25D3-26F6-6D27-2EC3A11CF1F3}" v="129" dt="2021-03-10T20:19:25.826"/>
    <p1510:client id="{D76F2DEB-17A3-19D1-7D11-C189AC4C82AF}" v="543" dt="2021-02-03T21:04:04.926"/>
    <p1510:client id="{DAC4145C-A42D-58E4-88BB-DE545679D7CD}" v="34" dt="2021-10-06T19:56:45.917"/>
    <p1510:client id="{DCFAE8F1-335A-E528-DBDE-E674EC81C061}" v="1841" dt="2021-07-21T20:30:48.598"/>
    <p1510:client id="{DDDF31AB-04D3-2AA2-A558-E238D14679DA}" v="461" dt="2021-03-03T20:11:34.907"/>
    <p1510:client id="{E6F804DA-A620-26A4-D210-7F1EB00A784A}" v="109" dt="2021-09-29T20:04:10.204"/>
    <p1510:client id="{EF00B39F-4042-B000-D95D-B66CB1916764}" v="102" dt="2021-03-10T20:51:21.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4004AADD-67EB-6F70-D16B-5C1632E464CF}"/>
    <pc:docChg chg="addSld modSld">
      <pc:chgData name="Erin Prangley" userId="S::eprangley@nacdd.org::7f058b9a-f90a-4281-a8c6-5ba31926f190" providerId="AD" clId="Web-{4004AADD-67EB-6F70-D16B-5C1632E464CF}" dt="2021-10-06T19:51:46.053" v="737" actId="1076"/>
      <pc:docMkLst>
        <pc:docMk/>
      </pc:docMkLst>
      <pc:sldChg chg="modSp">
        <pc:chgData name="Erin Prangley" userId="S::eprangley@nacdd.org::7f058b9a-f90a-4281-a8c6-5ba31926f190" providerId="AD" clId="Web-{4004AADD-67EB-6F70-D16B-5C1632E464CF}" dt="2021-10-06T19:22:15.659" v="7" actId="20577"/>
        <pc:sldMkLst>
          <pc:docMk/>
          <pc:sldMk cId="109857222" sldId="256"/>
        </pc:sldMkLst>
        <pc:spChg chg="mod">
          <ac:chgData name="Erin Prangley" userId="S::eprangley@nacdd.org::7f058b9a-f90a-4281-a8c6-5ba31926f190" providerId="AD" clId="Web-{4004AADD-67EB-6F70-D16B-5C1632E464CF}" dt="2021-10-06T19:22:15.659" v="7" actId="20577"/>
          <ac:spMkLst>
            <pc:docMk/>
            <pc:sldMk cId="109857222" sldId="256"/>
            <ac:spMk id="2" creationId="{00000000-0000-0000-0000-000000000000}"/>
          </ac:spMkLst>
        </pc:spChg>
      </pc:sldChg>
      <pc:sldChg chg="addSp delSp modSp">
        <pc:chgData name="Erin Prangley" userId="S::eprangley@nacdd.org::7f058b9a-f90a-4281-a8c6-5ba31926f190" providerId="AD" clId="Web-{4004AADD-67EB-6F70-D16B-5C1632E464CF}" dt="2021-10-06T19:43:50.305" v="625" actId="20577"/>
        <pc:sldMkLst>
          <pc:docMk/>
          <pc:sldMk cId="1031210315" sldId="266"/>
        </pc:sldMkLst>
        <pc:spChg chg="mod">
          <ac:chgData name="Erin Prangley" userId="S::eprangley@nacdd.org::7f058b9a-f90a-4281-a8c6-5ba31926f190" providerId="AD" clId="Web-{4004AADD-67EB-6F70-D16B-5C1632E464CF}" dt="2021-10-06T19:36:43.761" v="482" actId="20577"/>
          <ac:spMkLst>
            <pc:docMk/>
            <pc:sldMk cId="1031210315" sldId="266"/>
            <ac:spMk id="2" creationId="{DA17ADD2-A56F-4F8A-8A2C-B1F385B7B6D2}"/>
          </ac:spMkLst>
        </pc:spChg>
        <pc:spChg chg="add mod">
          <ac:chgData name="Erin Prangley" userId="S::eprangley@nacdd.org::7f058b9a-f90a-4281-a8c6-5ba31926f190" providerId="AD" clId="Web-{4004AADD-67EB-6F70-D16B-5C1632E464CF}" dt="2021-10-06T19:35:17.618" v="474" actId="20577"/>
          <ac:spMkLst>
            <pc:docMk/>
            <pc:sldMk cId="1031210315" sldId="266"/>
            <ac:spMk id="4307" creationId="{EC96B10A-BF7D-4ED7-822F-55F187E32A3E}"/>
          </ac:spMkLst>
        </pc:spChg>
        <pc:spChg chg="add mod">
          <ac:chgData name="Erin Prangley" userId="S::eprangley@nacdd.org::7f058b9a-f90a-4281-a8c6-5ba31926f190" providerId="AD" clId="Web-{4004AADD-67EB-6F70-D16B-5C1632E464CF}" dt="2021-10-06T19:43:17.460" v="614" actId="1076"/>
          <ac:spMkLst>
            <pc:docMk/>
            <pc:sldMk cId="1031210315" sldId="266"/>
            <ac:spMk id="4318" creationId="{6F8FC799-B89D-41AF-835B-7B472768F4C3}"/>
          </ac:spMkLst>
        </pc:spChg>
        <pc:spChg chg="add mod">
          <ac:chgData name="Erin Prangley" userId="S::eprangley@nacdd.org::7f058b9a-f90a-4281-a8c6-5ba31926f190" providerId="AD" clId="Web-{4004AADD-67EB-6F70-D16B-5C1632E464CF}" dt="2021-10-06T19:39:22.016" v="501"/>
          <ac:spMkLst>
            <pc:docMk/>
            <pc:sldMk cId="1031210315" sldId="266"/>
            <ac:spMk id="4319" creationId="{117E10F7-BCC0-406D-A0D3-CED02F5B9C3A}"/>
          </ac:spMkLst>
        </pc:spChg>
        <pc:spChg chg="add mod">
          <ac:chgData name="Erin Prangley" userId="S::eprangley@nacdd.org::7f058b9a-f90a-4281-a8c6-5ba31926f190" providerId="AD" clId="Web-{4004AADD-67EB-6F70-D16B-5C1632E464CF}" dt="2021-10-06T19:43:24.007" v="615" actId="1076"/>
          <ac:spMkLst>
            <pc:docMk/>
            <pc:sldMk cId="1031210315" sldId="266"/>
            <ac:spMk id="4320" creationId="{8FA6B61A-1400-4788-9A3A-B4F90EFD5C8B}"/>
          </ac:spMkLst>
        </pc:spChg>
        <pc:spChg chg="add del mod">
          <ac:chgData name="Erin Prangley" userId="S::eprangley@nacdd.org::7f058b9a-f90a-4281-a8c6-5ba31926f190" providerId="AD" clId="Web-{4004AADD-67EB-6F70-D16B-5C1632E464CF}" dt="2021-10-06T19:41:15.941" v="509"/>
          <ac:spMkLst>
            <pc:docMk/>
            <pc:sldMk cId="1031210315" sldId="266"/>
            <ac:spMk id="4321" creationId="{4B2E4395-92B5-4151-9B20-54F6B45FE950}"/>
          </ac:spMkLst>
        </pc:spChg>
        <pc:graphicFrameChg chg="mod modGraphic">
          <ac:chgData name="Erin Prangley" userId="S::eprangley@nacdd.org::7f058b9a-f90a-4281-a8c6-5ba31926f190" providerId="AD" clId="Web-{4004AADD-67EB-6F70-D16B-5C1632E464CF}" dt="2021-10-06T19:43:50.305" v="625" actId="20577"/>
          <ac:graphicFrameMkLst>
            <pc:docMk/>
            <pc:sldMk cId="1031210315" sldId="266"/>
            <ac:graphicFrameMk id="5" creationId="{0CCB6CDB-DD77-4DC7-8C5A-99BCDD365899}"/>
          </ac:graphicFrameMkLst>
        </pc:graphicFrameChg>
        <pc:picChg chg="add del mod">
          <ac:chgData name="Erin Prangley" userId="S::eprangley@nacdd.org::7f058b9a-f90a-4281-a8c6-5ba31926f190" providerId="AD" clId="Web-{4004AADD-67EB-6F70-D16B-5C1632E464CF}" dt="2021-10-06T19:43:10.882" v="613" actId="1076"/>
          <ac:picMkLst>
            <pc:docMk/>
            <pc:sldMk cId="1031210315" sldId="266"/>
            <ac:picMk id="4308" creationId="{9381D011-0942-4D5C-BB99-E2007D651CC7}"/>
          </ac:picMkLst>
        </pc:picChg>
      </pc:sldChg>
      <pc:sldChg chg="addSp delSp modSp">
        <pc:chgData name="Erin Prangley" userId="S::eprangley@nacdd.org::7f058b9a-f90a-4281-a8c6-5ba31926f190" providerId="AD" clId="Web-{4004AADD-67EB-6F70-D16B-5C1632E464CF}" dt="2021-10-06T19:51:46.053" v="737" actId="1076"/>
        <pc:sldMkLst>
          <pc:docMk/>
          <pc:sldMk cId="3949954476" sldId="268"/>
        </pc:sldMkLst>
        <pc:spChg chg="del mod">
          <ac:chgData name="Erin Prangley" userId="S::eprangley@nacdd.org::7f058b9a-f90a-4281-a8c6-5ba31926f190" providerId="AD" clId="Web-{4004AADD-67EB-6F70-D16B-5C1632E464CF}" dt="2021-10-06T19:46:11.637" v="639"/>
          <ac:spMkLst>
            <pc:docMk/>
            <pc:sldMk cId="3949954476" sldId="268"/>
            <ac:spMk id="3" creationId="{81CC37D4-3FF1-41B2-AE34-DA2CB1DF8FD0}"/>
          </ac:spMkLst>
        </pc:spChg>
        <pc:spChg chg="del mod">
          <ac:chgData name="Erin Prangley" userId="S::eprangley@nacdd.org::7f058b9a-f90a-4281-a8c6-5ba31926f190" providerId="AD" clId="Web-{4004AADD-67EB-6F70-D16B-5C1632E464CF}" dt="2021-10-06T19:45:59.246" v="634"/>
          <ac:spMkLst>
            <pc:docMk/>
            <pc:sldMk cId="3949954476" sldId="268"/>
            <ac:spMk id="5" creationId="{5CB55DC2-D8B9-4745-A21B-52C39B101A5B}"/>
          </ac:spMkLst>
        </pc:spChg>
        <pc:spChg chg="add mod">
          <ac:chgData name="Erin Prangley" userId="S::eprangley@nacdd.org::7f058b9a-f90a-4281-a8c6-5ba31926f190" providerId="AD" clId="Web-{4004AADD-67EB-6F70-D16B-5C1632E464CF}" dt="2021-10-06T19:51:46.053" v="737" actId="1076"/>
          <ac:spMkLst>
            <pc:docMk/>
            <pc:sldMk cId="3949954476" sldId="268"/>
            <ac:spMk id="6" creationId="{93165995-C243-42FA-879B-C37DB9B912ED}"/>
          </ac:spMkLst>
        </pc:spChg>
        <pc:spChg chg="add mod">
          <ac:chgData name="Erin Prangley" userId="S::eprangley@nacdd.org::7f058b9a-f90a-4281-a8c6-5ba31926f190" providerId="AD" clId="Web-{4004AADD-67EB-6F70-D16B-5C1632E464CF}" dt="2021-10-06T19:50:14.581" v="669" actId="1076"/>
          <ac:spMkLst>
            <pc:docMk/>
            <pc:sldMk cId="3949954476" sldId="268"/>
            <ac:spMk id="7" creationId="{BE27AE4E-54AD-43AD-A193-493124373891}"/>
          </ac:spMkLst>
        </pc:spChg>
        <pc:spChg chg="add mod">
          <ac:chgData name="Erin Prangley" userId="S::eprangley@nacdd.org::7f058b9a-f90a-4281-a8c6-5ba31926f190" providerId="AD" clId="Web-{4004AADD-67EB-6F70-D16B-5C1632E464CF}" dt="2021-10-06T19:50:08.472" v="667" actId="1076"/>
          <ac:spMkLst>
            <pc:docMk/>
            <pc:sldMk cId="3949954476" sldId="268"/>
            <ac:spMk id="8" creationId="{B1C54EF6-B496-49D9-970B-287FBEAAF213}"/>
          </ac:spMkLst>
        </pc:spChg>
        <pc:spChg chg="add mod">
          <ac:chgData name="Erin Prangley" userId="S::eprangley@nacdd.org::7f058b9a-f90a-4281-a8c6-5ba31926f190" providerId="AD" clId="Web-{4004AADD-67EB-6F70-D16B-5C1632E464CF}" dt="2021-10-06T19:51:35.474" v="735" actId="1076"/>
          <ac:spMkLst>
            <pc:docMk/>
            <pc:sldMk cId="3949954476" sldId="268"/>
            <ac:spMk id="9" creationId="{FC56BAA6-7E6E-4993-A079-D3F0A5ACA99B}"/>
          </ac:spMkLst>
        </pc:spChg>
        <pc:picChg chg="add mod">
          <ac:chgData name="Erin Prangley" userId="S::eprangley@nacdd.org::7f058b9a-f90a-4281-a8c6-5ba31926f190" providerId="AD" clId="Web-{4004AADD-67EB-6F70-D16B-5C1632E464CF}" dt="2021-10-06T19:51:39.771" v="736" actId="1076"/>
          <ac:picMkLst>
            <pc:docMk/>
            <pc:sldMk cId="3949954476" sldId="268"/>
            <ac:picMk id="4" creationId="{B345C1B7-32A7-402B-91CB-BAAA731E55E3}"/>
          </ac:picMkLst>
        </pc:picChg>
      </pc:sldChg>
      <pc:sldChg chg="new">
        <pc:chgData name="Erin Prangley" userId="S::eprangley@nacdd.org::7f058b9a-f90a-4281-a8c6-5ba31926f190" providerId="AD" clId="Web-{4004AADD-67EB-6F70-D16B-5C1632E464CF}" dt="2021-10-06T19:43:57.977" v="626"/>
        <pc:sldMkLst>
          <pc:docMk/>
          <pc:sldMk cId="902907057" sldId="269"/>
        </pc:sldMkLst>
      </pc:sldChg>
    </pc:docChg>
  </pc:docChgLst>
  <pc:docChgLst>
    <pc:chgData name="Erin Prangley" userId="S::eprangley@nacdd.org::7f058b9a-f90a-4281-a8c6-5ba31926f190" providerId="AD" clId="Web-{DAC4145C-A42D-58E4-88BB-DE545679D7CD}"/>
    <pc:docChg chg="delSld modSld">
      <pc:chgData name="Erin Prangley" userId="S::eprangley@nacdd.org::7f058b9a-f90a-4281-a8c6-5ba31926f190" providerId="AD" clId="Web-{DAC4145C-A42D-58E4-88BB-DE545679D7CD}" dt="2021-10-06T19:56:41.855" v="29" actId="20577"/>
      <pc:docMkLst>
        <pc:docMk/>
      </pc:docMkLst>
      <pc:sldChg chg="modSp">
        <pc:chgData name="Erin Prangley" userId="S::eprangley@nacdd.org::7f058b9a-f90a-4281-a8c6-5ba31926f190" providerId="AD" clId="Web-{DAC4145C-A42D-58E4-88BB-DE545679D7CD}" dt="2021-10-06T19:56:41.855" v="29" actId="20577"/>
        <pc:sldMkLst>
          <pc:docMk/>
          <pc:sldMk cId="3949954476" sldId="268"/>
        </pc:sldMkLst>
        <pc:spChg chg="mod">
          <ac:chgData name="Erin Prangley" userId="S::eprangley@nacdd.org::7f058b9a-f90a-4281-a8c6-5ba31926f190" providerId="AD" clId="Web-{DAC4145C-A42D-58E4-88BB-DE545679D7CD}" dt="2021-10-06T19:52:23.099" v="2" actId="20577"/>
          <ac:spMkLst>
            <pc:docMk/>
            <pc:sldMk cId="3949954476" sldId="268"/>
            <ac:spMk id="2" creationId="{0E70DC4B-3AB6-446F-86CB-EB7B12A21CC1}"/>
          </ac:spMkLst>
        </pc:spChg>
        <pc:spChg chg="mod">
          <ac:chgData name="Erin Prangley" userId="S::eprangley@nacdd.org::7f058b9a-f90a-4281-a8c6-5ba31926f190" providerId="AD" clId="Web-{DAC4145C-A42D-58E4-88BB-DE545679D7CD}" dt="2021-10-06T19:56:32.636" v="28" actId="14100"/>
          <ac:spMkLst>
            <pc:docMk/>
            <pc:sldMk cId="3949954476" sldId="268"/>
            <ac:spMk id="6" creationId="{93165995-C243-42FA-879B-C37DB9B912ED}"/>
          </ac:spMkLst>
        </pc:spChg>
        <pc:spChg chg="mod">
          <ac:chgData name="Erin Prangley" userId="S::eprangley@nacdd.org::7f058b9a-f90a-4281-a8c6-5ba31926f190" providerId="AD" clId="Web-{DAC4145C-A42D-58E4-88BB-DE545679D7CD}" dt="2021-10-06T19:54:59.149" v="19" actId="1076"/>
          <ac:spMkLst>
            <pc:docMk/>
            <pc:sldMk cId="3949954476" sldId="268"/>
            <ac:spMk id="7" creationId="{BE27AE4E-54AD-43AD-A193-493124373891}"/>
          </ac:spMkLst>
        </pc:spChg>
        <pc:spChg chg="mod">
          <ac:chgData name="Erin Prangley" userId="S::eprangley@nacdd.org::7f058b9a-f90a-4281-a8c6-5ba31926f190" providerId="AD" clId="Web-{DAC4145C-A42D-58E4-88BB-DE545679D7CD}" dt="2021-10-06T19:54:16.695" v="16"/>
          <ac:spMkLst>
            <pc:docMk/>
            <pc:sldMk cId="3949954476" sldId="268"/>
            <ac:spMk id="8" creationId="{B1C54EF6-B496-49D9-970B-287FBEAAF213}"/>
          </ac:spMkLst>
        </pc:spChg>
        <pc:spChg chg="mod">
          <ac:chgData name="Erin Prangley" userId="S::eprangley@nacdd.org::7f058b9a-f90a-4281-a8c6-5ba31926f190" providerId="AD" clId="Web-{DAC4145C-A42D-58E4-88BB-DE545679D7CD}" dt="2021-10-06T19:56:41.855" v="29" actId="20577"/>
          <ac:spMkLst>
            <pc:docMk/>
            <pc:sldMk cId="3949954476" sldId="268"/>
            <ac:spMk id="9" creationId="{FC56BAA6-7E6E-4993-A079-D3F0A5ACA99B}"/>
          </ac:spMkLst>
        </pc:spChg>
        <pc:picChg chg="mod">
          <ac:chgData name="Erin Prangley" userId="S::eprangley@nacdd.org::7f058b9a-f90a-4281-a8c6-5ba31926f190" providerId="AD" clId="Web-{DAC4145C-A42D-58E4-88BB-DE545679D7CD}" dt="2021-10-06T19:56:13.838" v="26"/>
          <ac:picMkLst>
            <pc:docMk/>
            <pc:sldMk cId="3949954476" sldId="268"/>
            <ac:picMk id="4" creationId="{B345C1B7-32A7-402B-91CB-BAAA731E55E3}"/>
          </ac:picMkLst>
        </pc:picChg>
      </pc:sldChg>
      <pc:sldChg chg="del">
        <pc:chgData name="Erin Prangley" userId="S::eprangley@nacdd.org::7f058b9a-f90a-4281-a8c6-5ba31926f190" providerId="AD" clId="Web-{DAC4145C-A42D-58E4-88BB-DE545679D7CD}" dt="2021-10-06T19:52:11.130" v="0"/>
        <pc:sldMkLst>
          <pc:docMk/>
          <pc:sldMk cId="902907057"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80EC6-0CC7-435D-B3CE-FA1482011C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2CB0365-B8F2-456D-9D95-61CD231B9B80}">
      <dgm:prSet/>
      <dgm:spPr/>
      <dgm:t>
        <a:bodyPr/>
        <a:lstStyle/>
        <a:p>
          <a:pPr rtl="0"/>
          <a:r>
            <a:rPr lang="en-US" dirty="0">
              <a:latin typeface="Calibri Light" panose="020F0302020204030204"/>
            </a:rPr>
            <a:t>Infrastructure</a:t>
          </a:r>
          <a:r>
            <a:rPr lang="en-US" dirty="0"/>
            <a:t> (BIF</a:t>
          </a:r>
          <a:r>
            <a:rPr lang="en-US" dirty="0">
              <a:latin typeface="Calibri Light" panose="020F0302020204030204"/>
            </a:rPr>
            <a:t>). </a:t>
          </a:r>
        </a:p>
      </dgm:t>
    </dgm:pt>
    <dgm:pt modelId="{E327CB82-C903-4B41-A6D0-5017BDB18C56}" type="parTrans" cxnId="{1912D31A-310C-4060-B7CE-5433DAEA367D}">
      <dgm:prSet/>
      <dgm:spPr/>
      <dgm:t>
        <a:bodyPr/>
        <a:lstStyle/>
        <a:p>
          <a:endParaRPr lang="en-US"/>
        </a:p>
      </dgm:t>
    </dgm:pt>
    <dgm:pt modelId="{8D399B34-F2C9-4B3D-B11A-7171B6C3666F}" type="sibTrans" cxnId="{1912D31A-310C-4060-B7CE-5433DAEA367D}">
      <dgm:prSet/>
      <dgm:spPr/>
      <dgm:t>
        <a:bodyPr/>
        <a:lstStyle/>
        <a:p>
          <a:endParaRPr lang="en-US"/>
        </a:p>
      </dgm:t>
    </dgm:pt>
    <dgm:pt modelId="{0B3779CC-70B1-4B6E-8BD5-AAF8F7F67CC7}">
      <dgm:prSet/>
      <dgm:spPr/>
      <dgm:t>
        <a:bodyPr/>
        <a:lstStyle/>
        <a:p>
          <a:pPr rtl="0"/>
          <a:r>
            <a:rPr lang="en-US" dirty="0">
              <a:latin typeface="Calibri Light" panose="020F0302020204030204"/>
            </a:rPr>
            <a:t>Reconciliation (Build</a:t>
          </a:r>
          <a:r>
            <a:rPr lang="en-US" dirty="0"/>
            <a:t> Back Better</a:t>
          </a:r>
          <a:r>
            <a:rPr lang="en-US" dirty="0">
              <a:latin typeface="Calibri Light" panose="020F0302020204030204"/>
            </a:rPr>
            <a:t>).</a:t>
          </a:r>
        </a:p>
      </dgm:t>
    </dgm:pt>
    <dgm:pt modelId="{7211F451-D523-40EE-B8A1-F807FCF38F88}" type="parTrans" cxnId="{DA31B675-A6C3-498B-B057-05ABEC11B507}">
      <dgm:prSet/>
      <dgm:spPr/>
      <dgm:t>
        <a:bodyPr/>
        <a:lstStyle/>
        <a:p>
          <a:endParaRPr lang="en-US"/>
        </a:p>
      </dgm:t>
    </dgm:pt>
    <dgm:pt modelId="{3BCAC833-6064-44AE-A793-03E4A91DD5DF}" type="sibTrans" cxnId="{DA31B675-A6C3-498B-B057-05ABEC11B507}">
      <dgm:prSet/>
      <dgm:spPr/>
      <dgm:t>
        <a:bodyPr/>
        <a:lstStyle/>
        <a:p>
          <a:endParaRPr lang="en-US"/>
        </a:p>
      </dgm:t>
    </dgm:pt>
    <dgm:pt modelId="{5B9A8592-B993-4656-93B0-86C0C1C3CF88}">
      <dgm:prSet/>
      <dgm:spPr/>
      <dgm:t>
        <a:bodyPr/>
        <a:lstStyle/>
        <a:p>
          <a:pPr rtl="0"/>
          <a:r>
            <a:rPr lang="en-US" dirty="0"/>
            <a:t>Continuing Resolution</a:t>
          </a:r>
          <a:r>
            <a:rPr lang="en-US" dirty="0">
              <a:latin typeface="Calibri Light" panose="020F0302020204030204"/>
            </a:rPr>
            <a:t> - PASSED</a:t>
          </a:r>
          <a:endParaRPr lang="en-US" dirty="0"/>
        </a:p>
      </dgm:t>
    </dgm:pt>
    <dgm:pt modelId="{1C1D7BCB-1089-4C50-A15E-206DE2AA80E8}" type="parTrans" cxnId="{58802C5A-FD45-44DB-91F7-F0FFD6251C69}">
      <dgm:prSet/>
      <dgm:spPr/>
      <dgm:t>
        <a:bodyPr/>
        <a:lstStyle/>
        <a:p>
          <a:endParaRPr lang="en-US"/>
        </a:p>
      </dgm:t>
    </dgm:pt>
    <dgm:pt modelId="{D2B36F4D-8814-4828-847A-FB275C1744F9}" type="sibTrans" cxnId="{58802C5A-FD45-44DB-91F7-F0FFD6251C69}">
      <dgm:prSet/>
      <dgm:spPr/>
      <dgm:t>
        <a:bodyPr/>
        <a:lstStyle/>
        <a:p>
          <a:endParaRPr lang="en-US"/>
        </a:p>
      </dgm:t>
    </dgm:pt>
    <dgm:pt modelId="{ABD21FFC-0FC2-459C-8F99-870FE53442D4}">
      <dgm:prSet/>
      <dgm:spPr/>
      <dgm:t>
        <a:bodyPr/>
        <a:lstStyle/>
        <a:p>
          <a:pPr rtl="0"/>
          <a:r>
            <a:rPr lang="en-US" dirty="0"/>
            <a:t>Debt Ceiling</a:t>
          </a:r>
          <a:endParaRPr lang="en-US" dirty="0">
            <a:solidFill>
              <a:srgbClr val="010000"/>
            </a:solidFill>
            <a:latin typeface="Calibri Light" panose="020F0302020204030204"/>
          </a:endParaRPr>
        </a:p>
      </dgm:t>
    </dgm:pt>
    <dgm:pt modelId="{20908555-D645-44F6-AA6B-B388E6D1A324}" type="parTrans" cxnId="{970FEA02-FF5C-42A9-BA07-B6E2D89FA36B}">
      <dgm:prSet/>
      <dgm:spPr/>
      <dgm:t>
        <a:bodyPr/>
        <a:lstStyle/>
        <a:p>
          <a:endParaRPr lang="en-US"/>
        </a:p>
      </dgm:t>
    </dgm:pt>
    <dgm:pt modelId="{25D731EF-96BF-430E-812A-27EB997AB598}" type="sibTrans" cxnId="{970FEA02-FF5C-42A9-BA07-B6E2D89FA36B}">
      <dgm:prSet/>
      <dgm:spPr/>
      <dgm:t>
        <a:bodyPr/>
        <a:lstStyle/>
        <a:p>
          <a:endParaRPr lang="en-US"/>
        </a:p>
      </dgm:t>
    </dgm:pt>
    <dgm:pt modelId="{7163E39A-C19B-4BBF-BCC5-ACF6659FEDD4}">
      <dgm:prSet phldr="0"/>
      <dgm:spPr/>
      <dgm:t>
        <a:bodyPr/>
        <a:lstStyle/>
        <a:p>
          <a:pPr rtl="0"/>
          <a:r>
            <a:rPr lang="en-US" dirty="0">
              <a:latin typeface="Calibri Light" panose="020F0302020204030204"/>
            </a:rPr>
            <a:t>Goal: October 31</a:t>
          </a:r>
        </a:p>
      </dgm:t>
    </dgm:pt>
    <dgm:pt modelId="{4809023A-3E91-4548-9376-14DCC407DAA4}" type="parTrans" cxnId="{2A2DFAAB-8E61-45FA-99C3-A25D367873E7}">
      <dgm:prSet/>
      <dgm:spPr/>
    </dgm:pt>
    <dgm:pt modelId="{F504EF10-4E5A-48C6-926F-99D189C1855F}" type="sibTrans" cxnId="{2A2DFAAB-8E61-45FA-99C3-A25D367873E7}">
      <dgm:prSet/>
      <dgm:spPr/>
    </dgm:pt>
    <dgm:pt modelId="{4168BE3B-46C7-4695-A9C9-CD8BA2912AC8}">
      <dgm:prSet phldr="0"/>
      <dgm:spPr/>
      <dgm:t>
        <a:bodyPr/>
        <a:lstStyle/>
        <a:p>
          <a:pPr rtl="0"/>
          <a:r>
            <a:rPr lang="en-US" dirty="0">
              <a:latin typeface="Calibri Light" panose="020F0302020204030204"/>
            </a:rPr>
            <a:t>Goal: October 31</a:t>
          </a:r>
        </a:p>
      </dgm:t>
    </dgm:pt>
    <dgm:pt modelId="{3DF28A38-5BF7-4AE3-826E-2594422B8742}" type="parTrans" cxnId="{E634EDB4-3A2B-4916-AEC3-55506183FCB6}">
      <dgm:prSet/>
      <dgm:spPr/>
    </dgm:pt>
    <dgm:pt modelId="{9E4CDB02-C1EA-43A7-BC50-6D791D4B9F73}" type="sibTrans" cxnId="{E634EDB4-3A2B-4916-AEC3-55506183FCB6}">
      <dgm:prSet/>
      <dgm:spPr/>
    </dgm:pt>
    <dgm:pt modelId="{3E283A8A-95F3-4171-B4B8-280700EA71ED}">
      <dgm:prSet phldr="0"/>
      <dgm:spPr/>
      <dgm:t>
        <a:bodyPr/>
        <a:lstStyle/>
        <a:p>
          <a:pPr rtl="0"/>
          <a:r>
            <a:rPr lang="en-US" dirty="0">
              <a:latin typeface="Calibri Light" panose="020F0302020204030204"/>
            </a:rPr>
            <a:t>Must pass deadline Oct. 16. Waiting for last minute hurts markets, economy.</a:t>
          </a:r>
        </a:p>
      </dgm:t>
    </dgm:pt>
    <dgm:pt modelId="{BF623638-EEA3-4CAF-B0A5-0AEFF75020FE}" type="parTrans" cxnId="{27E00BF0-569D-498B-BE45-C2ED74268FB2}">
      <dgm:prSet/>
      <dgm:spPr/>
    </dgm:pt>
    <dgm:pt modelId="{B1C8A40B-DE4E-44F2-AF83-4F03285AD3A7}" type="sibTrans" cxnId="{27E00BF0-569D-498B-BE45-C2ED74268FB2}">
      <dgm:prSet/>
      <dgm:spPr/>
    </dgm:pt>
    <dgm:pt modelId="{FAEEC23B-EC39-4B27-87E5-A3739A83E5FE}">
      <dgm:prSet phldr="0"/>
      <dgm:spPr/>
      <dgm:t>
        <a:bodyPr/>
        <a:lstStyle/>
        <a:p>
          <a:pPr algn="l" rtl="0"/>
          <a:r>
            <a:rPr lang="en-US" dirty="0"/>
            <a:t>Extending Government Funding and Delivering Emergency Assistance </a:t>
          </a:r>
          <a:r>
            <a:rPr lang="en-US" dirty="0">
              <a:latin typeface="Calibri Light" panose="020F0302020204030204"/>
            </a:rPr>
            <a:t>Act</a:t>
          </a:r>
        </a:p>
      </dgm:t>
    </dgm:pt>
    <dgm:pt modelId="{5D2FF3D7-6C6A-47D6-A781-07C53F166E7C}" type="parTrans" cxnId="{D0B0E8E6-0729-49E6-AD2E-3B34F534E02B}">
      <dgm:prSet/>
      <dgm:spPr/>
    </dgm:pt>
    <dgm:pt modelId="{2861BEC8-F029-4500-BB29-69726EA26D37}" type="sibTrans" cxnId="{D0B0E8E6-0729-49E6-AD2E-3B34F534E02B}">
      <dgm:prSet/>
      <dgm:spPr/>
    </dgm:pt>
    <dgm:pt modelId="{ACB64AC9-E144-4684-A865-7008EC23E3A5}">
      <dgm:prSet phldr="0"/>
      <dgm:spPr/>
      <dgm:t>
        <a:bodyPr/>
        <a:lstStyle/>
        <a:p>
          <a:pPr rtl="0"/>
          <a:r>
            <a:rPr lang="en-US" dirty="0">
              <a:latin typeface="Calibri Light" panose="020F0302020204030204"/>
            </a:rPr>
            <a:t>Summary at </a:t>
          </a:r>
          <a:r>
            <a:rPr lang="en-US" dirty="0"/>
            <a:t>https://bit.ly/3BjbMfo</a:t>
          </a:r>
        </a:p>
      </dgm:t>
    </dgm:pt>
    <dgm:pt modelId="{5F782B58-9F2C-41A8-A189-0781961DE006}" type="parTrans" cxnId="{5E203D3C-8A11-44E1-9D66-589F6790C34B}">
      <dgm:prSet/>
      <dgm:spPr/>
    </dgm:pt>
    <dgm:pt modelId="{2953DEED-E21E-4F6A-BDD0-F0FC3601C04E}" type="sibTrans" cxnId="{5E203D3C-8A11-44E1-9D66-589F6790C34B}">
      <dgm:prSet/>
      <dgm:spPr/>
    </dgm:pt>
    <dgm:pt modelId="{583B50ED-117C-4444-B1EF-EA96E108D850}">
      <dgm:prSet phldr="0"/>
      <dgm:spPr/>
      <dgm:t>
        <a:bodyPr/>
        <a:lstStyle/>
        <a:p>
          <a:pPr algn="l" rtl="0"/>
          <a:r>
            <a:rPr lang="en-US" dirty="0"/>
            <a:t>$</a:t>
          </a:r>
          <a:r>
            <a:rPr lang="en-US" dirty="0">
              <a:latin typeface="Calibri Light" panose="020F0302020204030204"/>
            </a:rPr>
            <a:t>28.6B for</a:t>
          </a:r>
          <a:r>
            <a:rPr lang="en-US" dirty="0"/>
            <a:t> natural </a:t>
          </a:r>
          <a:r>
            <a:rPr lang="en-US" dirty="0">
              <a:latin typeface="Calibri Light" panose="020F0302020204030204"/>
            </a:rPr>
            <a:t>disasters </a:t>
          </a:r>
        </a:p>
      </dgm:t>
    </dgm:pt>
    <dgm:pt modelId="{BFDAA61B-8EF1-4978-BF43-8F74BDBCE8E7}" type="parTrans" cxnId="{A91575A3-45D8-4B44-A4B8-B06D440C30A7}">
      <dgm:prSet/>
      <dgm:spPr/>
    </dgm:pt>
    <dgm:pt modelId="{96A14B09-6676-4EF5-A5B2-CB444E9EE537}" type="sibTrans" cxnId="{A91575A3-45D8-4B44-A4B8-B06D440C30A7}">
      <dgm:prSet/>
      <dgm:spPr/>
    </dgm:pt>
    <dgm:pt modelId="{DC6CFD02-92D5-4944-812B-59F5AA934C80}">
      <dgm:prSet phldr="0"/>
      <dgm:spPr/>
      <dgm:t>
        <a:bodyPr/>
        <a:lstStyle/>
        <a:p>
          <a:pPr rtl="0"/>
          <a:r>
            <a:rPr lang="en-US" dirty="0"/>
            <a:t>$</a:t>
          </a:r>
          <a:r>
            <a:rPr lang="en-US" dirty="0">
              <a:latin typeface="Calibri Light" panose="020F0302020204030204"/>
            </a:rPr>
            <a:t>6.3B</a:t>
          </a:r>
          <a:r>
            <a:rPr lang="en-US" dirty="0"/>
            <a:t> to support Afghan evacuees</a:t>
          </a:r>
        </a:p>
      </dgm:t>
    </dgm:pt>
    <dgm:pt modelId="{A00C9B30-5F82-4084-8B8B-1362A1AFA940}" type="parTrans" cxnId="{A315B209-EA4E-4C7B-9099-B9718AA91F28}">
      <dgm:prSet/>
      <dgm:spPr/>
    </dgm:pt>
    <dgm:pt modelId="{59C4025B-A1C4-45C0-B487-EDBF63B95E63}" type="sibTrans" cxnId="{A315B209-EA4E-4C7B-9099-B9718AA91F28}">
      <dgm:prSet/>
      <dgm:spPr/>
    </dgm:pt>
    <dgm:pt modelId="{C1C0B9F6-8A4D-47E4-8A9A-3024F9FC00DA}">
      <dgm:prSet phldr="0"/>
      <dgm:spPr/>
      <dgm:t>
        <a:bodyPr/>
        <a:lstStyle/>
        <a:p>
          <a:pPr algn="l"/>
          <a:r>
            <a:rPr lang="en-US" dirty="0">
              <a:latin typeface="Calibri Light" panose="020F0302020204030204"/>
            </a:rPr>
            <a:t>Sustains</a:t>
          </a:r>
          <a:r>
            <a:rPr lang="en-US" dirty="0"/>
            <a:t> federal agencies’ existing spending until Dec. 3</a:t>
          </a:r>
          <a:r>
            <a:rPr lang="en-US" dirty="0">
              <a:latin typeface="Calibri Light" panose="020F0302020204030204"/>
            </a:rPr>
            <a:t>.</a:t>
          </a:r>
          <a:endParaRPr lang="en-US" dirty="0"/>
        </a:p>
      </dgm:t>
    </dgm:pt>
    <dgm:pt modelId="{BFFA49B7-A912-4B21-ABB6-F9418CF47096}" type="parTrans" cxnId="{1C134601-2AA5-4B92-B855-DD0AB21D82CE}">
      <dgm:prSet/>
      <dgm:spPr/>
    </dgm:pt>
    <dgm:pt modelId="{E828D21C-F579-4672-90CB-3E3F3489EEC3}" type="sibTrans" cxnId="{1C134601-2AA5-4B92-B855-DD0AB21D82CE}">
      <dgm:prSet/>
      <dgm:spPr/>
    </dgm:pt>
    <dgm:pt modelId="{AF152D47-43AF-4756-AE39-7190F22F4730}">
      <dgm:prSet phldr="0"/>
      <dgm:spPr/>
      <dgm:t>
        <a:bodyPr/>
        <a:lstStyle/>
        <a:p>
          <a:r>
            <a:rPr lang="en-US" dirty="0">
              <a:latin typeface="Calibri Light" panose="020F0302020204030204"/>
            </a:rPr>
            <a:t>Doesn’t have the House votes unless assurances on BBB. </a:t>
          </a:r>
          <a:endParaRPr lang="en-US" dirty="0"/>
        </a:p>
      </dgm:t>
    </dgm:pt>
    <dgm:pt modelId="{4C6D71B9-4F87-4774-860D-AB9F3A38AFBB}" type="parTrans" cxnId="{C97A48E0-00B6-4BFA-8BF5-93C1FA1345BD}">
      <dgm:prSet/>
      <dgm:spPr/>
    </dgm:pt>
    <dgm:pt modelId="{0B3E283B-94DE-4ABA-9FFC-4238A22D69A5}" type="sibTrans" cxnId="{C97A48E0-00B6-4BFA-8BF5-93C1FA1345BD}">
      <dgm:prSet/>
      <dgm:spPr/>
    </dgm:pt>
    <dgm:pt modelId="{1AB39F76-9899-40D1-A6C6-9A044535699F}">
      <dgm:prSet phldr="0"/>
      <dgm:spPr/>
      <dgm:t>
        <a:bodyPr/>
        <a:lstStyle/>
        <a:p>
          <a:r>
            <a:rPr lang="en-US" dirty="0">
              <a:latin typeface="Calibri Light" panose="020F0302020204030204"/>
            </a:rPr>
            <a:t>Doesn’t have the Senate vote unless moderate Dems are on board. They are not.</a:t>
          </a:r>
          <a:endParaRPr lang="en-US" dirty="0"/>
        </a:p>
      </dgm:t>
    </dgm:pt>
    <dgm:pt modelId="{1B9DF787-7A99-43E0-96C0-7CB39A55995B}" type="parTrans" cxnId="{4FB64BC0-B2BD-4BE9-B6D2-F9397DE48CC2}">
      <dgm:prSet/>
      <dgm:spPr/>
    </dgm:pt>
    <dgm:pt modelId="{3C791384-14F2-4C6D-8EB4-C2DBB8A83FEC}" type="sibTrans" cxnId="{4FB64BC0-B2BD-4BE9-B6D2-F9397DE48CC2}">
      <dgm:prSet/>
      <dgm:spPr/>
    </dgm:pt>
    <dgm:pt modelId="{851E1C4E-F892-43FC-A1E8-933C0017D5E2}">
      <dgm:prSet phldr="0"/>
      <dgm:spPr/>
      <dgm:t>
        <a:bodyPr/>
        <a:lstStyle/>
        <a:p>
          <a:pPr rtl="0"/>
          <a:r>
            <a:rPr lang="en-US" dirty="0">
              <a:latin typeface="Calibri Light" panose="020F0302020204030204"/>
            </a:rPr>
            <a:t>Possible short term suspension of debt ceiling on table. </a:t>
          </a:r>
        </a:p>
      </dgm:t>
    </dgm:pt>
    <dgm:pt modelId="{1FFFB6DA-1212-46AA-A040-3EFF65BB8670}" type="parTrans" cxnId="{C015630B-297E-4F20-95CB-84BAA2D48CA5}">
      <dgm:prSet/>
      <dgm:spPr/>
    </dgm:pt>
    <dgm:pt modelId="{C80C9070-74A8-470D-9BF3-89A824312DD2}" type="sibTrans" cxnId="{C015630B-297E-4F20-95CB-84BAA2D48CA5}">
      <dgm:prSet/>
      <dgm:spPr/>
    </dgm:pt>
    <dgm:pt modelId="{4C1B73B6-598B-414C-B438-48567B4F13DA}" type="pres">
      <dgm:prSet presAssocID="{C9680EC6-0CC7-435D-B3CE-FA1482011C08}" presName="linear" presStyleCnt="0">
        <dgm:presLayoutVars>
          <dgm:animLvl val="lvl"/>
          <dgm:resizeHandles val="exact"/>
        </dgm:presLayoutVars>
      </dgm:prSet>
      <dgm:spPr/>
    </dgm:pt>
    <dgm:pt modelId="{A4CEE811-BF53-4161-A4F6-14F7BB5E0F99}" type="pres">
      <dgm:prSet presAssocID="{C2CB0365-B8F2-456D-9D95-61CD231B9B80}" presName="parentText" presStyleLbl="node1" presStyleIdx="0" presStyleCnt="4">
        <dgm:presLayoutVars>
          <dgm:chMax val="0"/>
          <dgm:bulletEnabled val="1"/>
        </dgm:presLayoutVars>
      </dgm:prSet>
      <dgm:spPr/>
    </dgm:pt>
    <dgm:pt modelId="{47D58C44-F257-46D4-8EA7-9012F9B510B0}" type="pres">
      <dgm:prSet presAssocID="{C2CB0365-B8F2-456D-9D95-61CD231B9B80}" presName="childText" presStyleLbl="revTx" presStyleIdx="0" presStyleCnt="4">
        <dgm:presLayoutVars>
          <dgm:bulletEnabled val="1"/>
        </dgm:presLayoutVars>
      </dgm:prSet>
      <dgm:spPr/>
    </dgm:pt>
    <dgm:pt modelId="{EBECD549-7380-4DED-B245-196CD73648A1}" type="pres">
      <dgm:prSet presAssocID="{0B3779CC-70B1-4B6E-8BD5-AAF8F7F67CC7}" presName="parentText" presStyleLbl="node1" presStyleIdx="1" presStyleCnt="4">
        <dgm:presLayoutVars>
          <dgm:chMax val="0"/>
          <dgm:bulletEnabled val="1"/>
        </dgm:presLayoutVars>
      </dgm:prSet>
      <dgm:spPr/>
    </dgm:pt>
    <dgm:pt modelId="{D36DA773-91CB-4AEC-9A49-E753EE717BF2}" type="pres">
      <dgm:prSet presAssocID="{0B3779CC-70B1-4B6E-8BD5-AAF8F7F67CC7}" presName="childText" presStyleLbl="revTx" presStyleIdx="1" presStyleCnt="4">
        <dgm:presLayoutVars>
          <dgm:bulletEnabled val="1"/>
        </dgm:presLayoutVars>
      </dgm:prSet>
      <dgm:spPr/>
    </dgm:pt>
    <dgm:pt modelId="{886AB894-79BB-4BBF-B232-2B9D2EC5C76F}" type="pres">
      <dgm:prSet presAssocID="{5B9A8592-B993-4656-93B0-86C0C1C3CF88}" presName="parentText" presStyleLbl="node1" presStyleIdx="2" presStyleCnt="4">
        <dgm:presLayoutVars>
          <dgm:chMax val="0"/>
          <dgm:bulletEnabled val="1"/>
        </dgm:presLayoutVars>
      </dgm:prSet>
      <dgm:spPr/>
    </dgm:pt>
    <dgm:pt modelId="{6FB56E60-0BB9-4321-8DA5-E6AD3B3B5D0D}" type="pres">
      <dgm:prSet presAssocID="{5B9A8592-B993-4656-93B0-86C0C1C3CF88}" presName="childText" presStyleLbl="revTx" presStyleIdx="2" presStyleCnt="4">
        <dgm:presLayoutVars>
          <dgm:bulletEnabled val="1"/>
        </dgm:presLayoutVars>
      </dgm:prSet>
      <dgm:spPr/>
    </dgm:pt>
    <dgm:pt modelId="{F441DD78-C0F0-4505-9D5E-F31813896A4B}" type="pres">
      <dgm:prSet presAssocID="{ABD21FFC-0FC2-459C-8F99-870FE53442D4}" presName="parentText" presStyleLbl="node1" presStyleIdx="3" presStyleCnt="4">
        <dgm:presLayoutVars>
          <dgm:chMax val="0"/>
          <dgm:bulletEnabled val="1"/>
        </dgm:presLayoutVars>
      </dgm:prSet>
      <dgm:spPr/>
    </dgm:pt>
    <dgm:pt modelId="{4FA66449-DF73-4EF5-A9FF-C0C4BA73B3B4}" type="pres">
      <dgm:prSet presAssocID="{ABD21FFC-0FC2-459C-8F99-870FE53442D4}" presName="childText" presStyleLbl="revTx" presStyleIdx="3" presStyleCnt="4">
        <dgm:presLayoutVars>
          <dgm:bulletEnabled val="1"/>
        </dgm:presLayoutVars>
      </dgm:prSet>
      <dgm:spPr/>
    </dgm:pt>
  </dgm:ptLst>
  <dgm:cxnLst>
    <dgm:cxn modelId="{1C134601-2AA5-4B92-B855-DD0AB21D82CE}" srcId="{FAEEC23B-EC39-4B27-87E5-A3739A83E5FE}" destId="{C1C0B9F6-8A4D-47E4-8A9A-3024F9FC00DA}" srcOrd="0" destOrd="0" parTransId="{BFFA49B7-A912-4B21-ABB6-F9418CF47096}" sibTransId="{E828D21C-F579-4672-90CB-3E3F3489EEC3}"/>
    <dgm:cxn modelId="{EFD77302-E3FE-4864-9261-120E3015AD58}" type="presOf" srcId="{1AB39F76-9899-40D1-A6C6-9A044535699F}" destId="{D36DA773-91CB-4AEC-9A49-E753EE717BF2}" srcOrd="0" destOrd="1" presId="urn:microsoft.com/office/officeart/2005/8/layout/vList2"/>
    <dgm:cxn modelId="{970FEA02-FF5C-42A9-BA07-B6E2D89FA36B}" srcId="{C9680EC6-0CC7-435D-B3CE-FA1482011C08}" destId="{ABD21FFC-0FC2-459C-8F99-870FE53442D4}" srcOrd="3" destOrd="0" parTransId="{20908555-D645-44F6-AA6B-B388E6D1A324}" sibTransId="{25D731EF-96BF-430E-812A-27EB997AB598}"/>
    <dgm:cxn modelId="{A58F6A07-4522-4810-B5D8-EBE5FF2E4390}" type="presOf" srcId="{C2CB0365-B8F2-456D-9D95-61CD231B9B80}" destId="{A4CEE811-BF53-4161-A4F6-14F7BB5E0F99}" srcOrd="0" destOrd="0" presId="urn:microsoft.com/office/officeart/2005/8/layout/vList2"/>
    <dgm:cxn modelId="{A315B209-EA4E-4C7B-9099-B9718AA91F28}" srcId="{FAEEC23B-EC39-4B27-87E5-A3739A83E5FE}" destId="{DC6CFD02-92D5-4944-812B-59F5AA934C80}" srcOrd="2" destOrd="0" parTransId="{A00C9B30-5F82-4084-8B8B-1362A1AFA940}" sibTransId="{59C4025B-A1C4-45C0-B487-EDBF63B95E63}"/>
    <dgm:cxn modelId="{A70C0C0B-CE14-4423-B9BE-9439643B23A0}" type="presOf" srcId="{ABD21FFC-0FC2-459C-8F99-870FE53442D4}" destId="{F441DD78-C0F0-4505-9D5E-F31813896A4B}" srcOrd="0" destOrd="0" presId="urn:microsoft.com/office/officeart/2005/8/layout/vList2"/>
    <dgm:cxn modelId="{C015630B-297E-4F20-95CB-84BAA2D48CA5}" srcId="{ABD21FFC-0FC2-459C-8F99-870FE53442D4}" destId="{851E1C4E-F892-43FC-A1E8-933C0017D5E2}" srcOrd="1" destOrd="0" parTransId="{1FFFB6DA-1212-46AA-A040-3EFF65BB8670}" sibTransId="{C80C9070-74A8-470D-9BF3-89A824312DD2}"/>
    <dgm:cxn modelId="{1912D31A-310C-4060-B7CE-5433DAEA367D}" srcId="{C9680EC6-0CC7-435D-B3CE-FA1482011C08}" destId="{C2CB0365-B8F2-456D-9D95-61CD231B9B80}" srcOrd="0" destOrd="0" parTransId="{E327CB82-C903-4B41-A6D0-5017BDB18C56}" sibTransId="{8D399B34-F2C9-4B3D-B11A-7171B6C3666F}"/>
    <dgm:cxn modelId="{AC21DE25-BFF5-4D01-9276-EECE3D6C7FB6}" type="presOf" srcId="{0B3779CC-70B1-4B6E-8BD5-AAF8F7F67CC7}" destId="{EBECD549-7380-4DED-B245-196CD73648A1}" srcOrd="0" destOrd="0" presId="urn:microsoft.com/office/officeart/2005/8/layout/vList2"/>
    <dgm:cxn modelId="{55B98F35-407E-42B1-A7FD-4A1A55BBBD4C}" type="presOf" srcId="{4168BE3B-46C7-4695-A9C9-CD8BA2912AC8}" destId="{D36DA773-91CB-4AEC-9A49-E753EE717BF2}" srcOrd="0" destOrd="0" presId="urn:microsoft.com/office/officeart/2005/8/layout/vList2"/>
    <dgm:cxn modelId="{5E203D3C-8A11-44E1-9D66-589F6790C34B}" srcId="{5B9A8592-B993-4656-93B0-86C0C1C3CF88}" destId="{ACB64AC9-E144-4684-A865-7008EC23E3A5}" srcOrd="1" destOrd="0" parTransId="{5F782B58-9F2C-41A8-A189-0781961DE006}" sibTransId="{2953DEED-E21E-4F6A-BDD0-F0FC3601C04E}"/>
    <dgm:cxn modelId="{EC7EC73C-4F28-4318-B4C6-3431E565952D}" type="presOf" srcId="{5B9A8592-B993-4656-93B0-86C0C1C3CF88}" destId="{886AB894-79BB-4BBF-B232-2B9D2EC5C76F}" srcOrd="0" destOrd="0" presId="urn:microsoft.com/office/officeart/2005/8/layout/vList2"/>
    <dgm:cxn modelId="{F0DDE06C-6FA2-4BA3-B08E-CD3328A54531}" type="presOf" srcId="{AF152D47-43AF-4756-AE39-7190F22F4730}" destId="{47D58C44-F257-46D4-8EA7-9012F9B510B0}" srcOrd="0" destOrd="1" presId="urn:microsoft.com/office/officeart/2005/8/layout/vList2"/>
    <dgm:cxn modelId="{E72E0174-A7FF-4BE7-80E4-F7C04D067639}" type="presOf" srcId="{851E1C4E-F892-43FC-A1E8-933C0017D5E2}" destId="{4FA66449-DF73-4EF5-A9FF-C0C4BA73B3B4}" srcOrd="0" destOrd="1" presId="urn:microsoft.com/office/officeart/2005/8/layout/vList2"/>
    <dgm:cxn modelId="{DA31B675-A6C3-498B-B057-05ABEC11B507}" srcId="{C9680EC6-0CC7-435D-B3CE-FA1482011C08}" destId="{0B3779CC-70B1-4B6E-8BD5-AAF8F7F67CC7}" srcOrd="1" destOrd="0" parTransId="{7211F451-D523-40EE-B8A1-F807FCF38F88}" sibTransId="{3BCAC833-6064-44AE-A793-03E4A91DD5DF}"/>
    <dgm:cxn modelId="{31BB5077-9602-4C91-8A0B-17D9ADC8B812}" type="presOf" srcId="{C9680EC6-0CC7-435D-B3CE-FA1482011C08}" destId="{4C1B73B6-598B-414C-B438-48567B4F13DA}" srcOrd="0" destOrd="0" presId="urn:microsoft.com/office/officeart/2005/8/layout/vList2"/>
    <dgm:cxn modelId="{58802C5A-FD45-44DB-91F7-F0FFD6251C69}" srcId="{C9680EC6-0CC7-435D-B3CE-FA1482011C08}" destId="{5B9A8592-B993-4656-93B0-86C0C1C3CF88}" srcOrd="2" destOrd="0" parTransId="{1C1D7BCB-1089-4C50-A15E-206DE2AA80E8}" sibTransId="{D2B36F4D-8814-4828-847A-FB275C1744F9}"/>
    <dgm:cxn modelId="{9E277C84-6ADA-4CE5-BED6-0EB179D5DA85}" type="presOf" srcId="{C1C0B9F6-8A4D-47E4-8A9A-3024F9FC00DA}" destId="{6FB56E60-0BB9-4321-8DA5-E6AD3B3B5D0D}" srcOrd="0" destOrd="1" presId="urn:microsoft.com/office/officeart/2005/8/layout/vList2"/>
    <dgm:cxn modelId="{5146A894-36C7-47B6-9AD0-0A69AA9D35A3}" type="presOf" srcId="{ACB64AC9-E144-4684-A865-7008EC23E3A5}" destId="{6FB56E60-0BB9-4321-8DA5-E6AD3B3B5D0D}" srcOrd="0" destOrd="4" presId="urn:microsoft.com/office/officeart/2005/8/layout/vList2"/>
    <dgm:cxn modelId="{0112B1A1-4FB4-4D01-B5A2-2D30DCFA9FE3}" type="presOf" srcId="{FAEEC23B-EC39-4B27-87E5-A3739A83E5FE}" destId="{6FB56E60-0BB9-4321-8DA5-E6AD3B3B5D0D}" srcOrd="0" destOrd="0" presId="urn:microsoft.com/office/officeart/2005/8/layout/vList2"/>
    <dgm:cxn modelId="{A91575A3-45D8-4B44-A4B8-B06D440C30A7}" srcId="{FAEEC23B-EC39-4B27-87E5-A3739A83E5FE}" destId="{583B50ED-117C-4444-B1EF-EA96E108D850}" srcOrd="1" destOrd="0" parTransId="{BFDAA61B-8EF1-4978-BF43-8F74BDBCE8E7}" sibTransId="{96A14B09-6676-4EF5-A5B2-CB444E9EE537}"/>
    <dgm:cxn modelId="{2A2DFAAB-8E61-45FA-99C3-A25D367873E7}" srcId="{C2CB0365-B8F2-456D-9D95-61CD231B9B80}" destId="{7163E39A-C19B-4BBF-BCC5-ACF6659FEDD4}" srcOrd="0" destOrd="0" parTransId="{4809023A-3E91-4548-9376-14DCC407DAA4}" sibTransId="{F504EF10-4E5A-48C6-926F-99D189C1855F}"/>
    <dgm:cxn modelId="{E106F0AE-2882-4A16-9632-79AFE2688308}" type="presOf" srcId="{3E283A8A-95F3-4171-B4B8-280700EA71ED}" destId="{4FA66449-DF73-4EF5-A9FF-C0C4BA73B3B4}" srcOrd="0" destOrd="0" presId="urn:microsoft.com/office/officeart/2005/8/layout/vList2"/>
    <dgm:cxn modelId="{E634EDB4-3A2B-4916-AEC3-55506183FCB6}" srcId="{0B3779CC-70B1-4B6E-8BD5-AAF8F7F67CC7}" destId="{4168BE3B-46C7-4695-A9C9-CD8BA2912AC8}" srcOrd="0" destOrd="0" parTransId="{3DF28A38-5BF7-4AE3-826E-2594422B8742}" sibTransId="{9E4CDB02-C1EA-43A7-BC50-6D791D4B9F73}"/>
    <dgm:cxn modelId="{4FB64BC0-B2BD-4BE9-B6D2-F9397DE48CC2}" srcId="{0B3779CC-70B1-4B6E-8BD5-AAF8F7F67CC7}" destId="{1AB39F76-9899-40D1-A6C6-9A044535699F}" srcOrd="1" destOrd="0" parTransId="{1B9DF787-7A99-43E0-96C0-7CB39A55995B}" sibTransId="{3C791384-14F2-4C6D-8EB4-C2DBB8A83FEC}"/>
    <dgm:cxn modelId="{ACAE31D1-A2F4-4AD8-98AC-FB64E5C4C76E}" type="presOf" srcId="{7163E39A-C19B-4BBF-BCC5-ACF6659FEDD4}" destId="{47D58C44-F257-46D4-8EA7-9012F9B510B0}" srcOrd="0" destOrd="0" presId="urn:microsoft.com/office/officeart/2005/8/layout/vList2"/>
    <dgm:cxn modelId="{5D6FCADA-7CB1-4BCB-990F-1C12E9A8ACD4}" type="presOf" srcId="{DC6CFD02-92D5-4944-812B-59F5AA934C80}" destId="{6FB56E60-0BB9-4321-8DA5-E6AD3B3B5D0D}" srcOrd="0" destOrd="3" presId="urn:microsoft.com/office/officeart/2005/8/layout/vList2"/>
    <dgm:cxn modelId="{C97A48E0-00B6-4BFA-8BF5-93C1FA1345BD}" srcId="{C2CB0365-B8F2-456D-9D95-61CD231B9B80}" destId="{AF152D47-43AF-4756-AE39-7190F22F4730}" srcOrd="1" destOrd="0" parTransId="{4C6D71B9-4F87-4774-860D-AB9F3A38AFBB}" sibTransId="{0B3E283B-94DE-4ABA-9FFC-4238A22D69A5}"/>
    <dgm:cxn modelId="{30EA6DE2-358E-4A40-AA9A-57A6BE531F54}" type="presOf" srcId="{583B50ED-117C-4444-B1EF-EA96E108D850}" destId="{6FB56E60-0BB9-4321-8DA5-E6AD3B3B5D0D}" srcOrd="0" destOrd="2" presId="urn:microsoft.com/office/officeart/2005/8/layout/vList2"/>
    <dgm:cxn modelId="{D0B0E8E6-0729-49E6-AD2E-3B34F534E02B}" srcId="{5B9A8592-B993-4656-93B0-86C0C1C3CF88}" destId="{FAEEC23B-EC39-4B27-87E5-A3739A83E5FE}" srcOrd="0" destOrd="0" parTransId="{5D2FF3D7-6C6A-47D6-A781-07C53F166E7C}" sibTransId="{2861BEC8-F029-4500-BB29-69726EA26D37}"/>
    <dgm:cxn modelId="{27E00BF0-569D-498B-BE45-C2ED74268FB2}" srcId="{ABD21FFC-0FC2-459C-8F99-870FE53442D4}" destId="{3E283A8A-95F3-4171-B4B8-280700EA71ED}" srcOrd="0" destOrd="0" parTransId="{BF623638-EEA3-4CAF-B0A5-0AEFF75020FE}" sibTransId="{B1C8A40B-DE4E-44F2-AF83-4F03285AD3A7}"/>
    <dgm:cxn modelId="{4A2F22D8-07F5-4538-8605-A2968173D350}" type="presParOf" srcId="{4C1B73B6-598B-414C-B438-48567B4F13DA}" destId="{A4CEE811-BF53-4161-A4F6-14F7BB5E0F99}" srcOrd="0" destOrd="0" presId="urn:microsoft.com/office/officeart/2005/8/layout/vList2"/>
    <dgm:cxn modelId="{F5E9C613-E143-46E0-BBC9-72A563469270}" type="presParOf" srcId="{4C1B73B6-598B-414C-B438-48567B4F13DA}" destId="{47D58C44-F257-46D4-8EA7-9012F9B510B0}" srcOrd="1" destOrd="0" presId="urn:microsoft.com/office/officeart/2005/8/layout/vList2"/>
    <dgm:cxn modelId="{029A381F-AD04-4E49-84EC-6BFB09096EC2}" type="presParOf" srcId="{4C1B73B6-598B-414C-B438-48567B4F13DA}" destId="{EBECD549-7380-4DED-B245-196CD73648A1}" srcOrd="2" destOrd="0" presId="urn:microsoft.com/office/officeart/2005/8/layout/vList2"/>
    <dgm:cxn modelId="{0AC3DED5-4F5D-42ED-B2D1-C28152DDF3D8}" type="presParOf" srcId="{4C1B73B6-598B-414C-B438-48567B4F13DA}" destId="{D36DA773-91CB-4AEC-9A49-E753EE717BF2}" srcOrd="3" destOrd="0" presId="urn:microsoft.com/office/officeart/2005/8/layout/vList2"/>
    <dgm:cxn modelId="{18FE2506-09BD-43BA-B91C-7D4B2AAEA9CD}" type="presParOf" srcId="{4C1B73B6-598B-414C-B438-48567B4F13DA}" destId="{886AB894-79BB-4BBF-B232-2B9D2EC5C76F}" srcOrd="4" destOrd="0" presId="urn:microsoft.com/office/officeart/2005/8/layout/vList2"/>
    <dgm:cxn modelId="{80DC6DA0-0DB2-45AC-A447-AD549136F35D}" type="presParOf" srcId="{4C1B73B6-598B-414C-B438-48567B4F13DA}" destId="{6FB56E60-0BB9-4321-8DA5-E6AD3B3B5D0D}" srcOrd="5" destOrd="0" presId="urn:microsoft.com/office/officeart/2005/8/layout/vList2"/>
    <dgm:cxn modelId="{FF10514F-26DA-4E37-807B-09A8EDB4D86B}" type="presParOf" srcId="{4C1B73B6-598B-414C-B438-48567B4F13DA}" destId="{F441DD78-C0F0-4505-9D5E-F31813896A4B}" srcOrd="6" destOrd="0" presId="urn:microsoft.com/office/officeart/2005/8/layout/vList2"/>
    <dgm:cxn modelId="{FB0435A7-FF3D-4685-B746-9F0261945E14}" type="presParOf" srcId="{4C1B73B6-598B-414C-B438-48567B4F13DA}" destId="{4FA66449-DF73-4EF5-A9FF-C0C4BA73B3B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EE811-BF53-4161-A4F6-14F7BB5E0F99}">
      <dsp:nvSpPr>
        <dsp:cNvPr id="0" name=""/>
        <dsp:cNvSpPr/>
      </dsp:nvSpPr>
      <dsp:spPr>
        <a:xfrm>
          <a:off x="0" y="203802"/>
          <a:ext cx="6263640" cy="4557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latin typeface="Calibri Light" panose="020F0302020204030204"/>
            </a:rPr>
            <a:t>Infrastructure</a:t>
          </a:r>
          <a:r>
            <a:rPr lang="en-US" sz="1900" kern="1200" dirty="0"/>
            <a:t> (BIF</a:t>
          </a:r>
          <a:r>
            <a:rPr lang="en-US" sz="1900" kern="1200" dirty="0">
              <a:latin typeface="Calibri Light" panose="020F0302020204030204"/>
            </a:rPr>
            <a:t>). </a:t>
          </a:r>
        </a:p>
      </dsp:txBody>
      <dsp:txXfrm>
        <a:off x="22246" y="226048"/>
        <a:ext cx="6219148" cy="411223"/>
      </dsp:txXfrm>
    </dsp:sp>
    <dsp:sp modelId="{47D58C44-F257-46D4-8EA7-9012F9B510B0}">
      <dsp:nvSpPr>
        <dsp:cNvPr id="0" name=""/>
        <dsp:cNvSpPr/>
      </dsp:nvSpPr>
      <dsp:spPr>
        <a:xfrm>
          <a:off x="0" y="659517"/>
          <a:ext cx="6263640"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a:latin typeface="Calibri Light" panose="020F0302020204030204"/>
            </a:rPr>
            <a:t>Goal: October 31</a:t>
          </a:r>
        </a:p>
        <a:p>
          <a:pPr marL="114300" lvl="1" indent="-114300" algn="l" defTabSz="666750">
            <a:lnSpc>
              <a:spcPct val="90000"/>
            </a:lnSpc>
            <a:spcBef>
              <a:spcPct val="0"/>
            </a:spcBef>
            <a:spcAft>
              <a:spcPct val="20000"/>
            </a:spcAft>
            <a:buChar char="•"/>
          </a:pPr>
          <a:r>
            <a:rPr lang="en-US" sz="1500" kern="1200" dirty="0">
              <a:latin typeface="Calibri Light" panose="020F0302020204030204"/>
            </a:rPr>
            <a:t>Doesn’t have the House votes unless assurances on BBB. </a:t>
          </a:r>
          <a:endParaRPr lang="en-US" sz="1500" kern="1200" dirty="0"/>
        </a:p>
      </dsp:txBody>
      <dsp:txXfrm>
        <a:off x="0" y="659517"/>
        <a:ext cx="6263640" cy="521122"/>
      </dsp:txXfrm>
    </dsp:sp>
    <dsp:sp modelId="{EBECD549-7380-4DED-B245-196CD73648A1}">
      <dsp:nvSpPr>
        <dsp:cNvPr id="0" name=""/>
        <dsp:cNvSpPr/>
      </dsp:nvSpPr>
      <dsp:spPr>
        <a:xfrm>
          <a:off x="0" y="1180640"/>
          <a:ext cx="6263640" cy="45571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latin typeface="Calibri Light" panose="020F0302020204030204"/>
            </a:rPr>
            <a:t>Reconciliation (Build</a:t>
          </a:r>
          <a:r>
            <a:rPr lang="en-US" sz="1900" kern="1200" dirty="0"/>
            <a:t> Back Better</a:t>
          </a:r>
          <a:r>
            <a:rPr lang="en-US" sz="1900" kern="1200" dirty="0">
              <a:latin typeface="Calibri Light" panose="020F0302020204030204"/>
            </a:rPr>
            <a:t>).</a:t>
          </a:r>
        </a:p>
      </dsp:txBody>
      <dsp:txXfrm>
        <a:off x="22246" y="1202886"/>
        <a:ext cx="6219148" cy="411223"/>
      </dsp:txXfrm>
    </dsp:sp>
    <dsp:sp modelId="{D36DA773-91CB-4AEC-9A49-E753EE717BF2}">
      <dsp:nvSpPr>
        <dsp:cNvPr id="0" name=""/>
        <dsp:cNvSpPr/>
      </dsp:nvSpPr>
      <dsp:spPr>
        <a:xfrm>
          <a:off x="0" y="1636355"/>
          <a:ext cx="626364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a:latin typeface="Calibri Light" panose="020F0302020204030204"/>
            </a:rPr>
            <a:t>Goal: October 31</a:t>
          </a:r>
        </a:p>
        <a:p>
          <a:pPr marL="114300" lvl="1" indent="-114300" algn="l" defTabSz="666750">
            <a:lnSpc>
              <a:spcPct val="90000"/>
            </a:lnSpc>
            <a:spcBef>
              <a:spcPct val="0"/>
            </a:spcBef>
            <a:spcAft>
              <a:spcPct val="20000"/>
            </a:spcAft>
            <a:buChar char="•"/>
          </a:pPr>
          <a:r>
            <a:rPr lang="en-US" sz="1500" kern="1200" dirty="0">
              <a:latin typeface="Calibri Light" panose="020F0302020204030204"/>
            </a:rPr>
            <a:t>Doesn’t have the Senate vote unless moderate Dems are on board. They are not.</a:t>
          </a:r>
          <a:endParaRPr lang="en-US" sz="1500" kern="1200" dirty="0"/>
        </a:p>
      </dsp:txBody>
      <dsp:txXfrm>
        <a:off x="0" y="1636355"/>
        <a:ext cx="6263640" cy="727605"/>
      </dsp:txXfrm>
    </dsp:sp>
    <dsp:sp modelId="{886AB894-79BB-4BBF-B232-2B9D2EC5C76F}">
      <dsp:nvSpPr>
        <dsp:cNvPr id="0" name=""/>
        <dsp:cNvSpPr/>
      </dsp:nvSpPr>
      <dsp:spPr>
        <a:xfrm>
          <a:off x="0" y="2363960"/>
          <a:ext cx="6263640" cy="45571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Continuing Resolution</a:t>
          </a:r>
          <a:r>
            <a:rPr lang="en-US" sz="1900" kern="1200" dirty="0">
              <a:latin typeface="Calibri Light" panose="020F0302020204030204"/>
            </a:rPr>
            <a:t> - PASSED</a:t>
          </a:r>
          <a:endParaRPr lang="en-US" sz="1900" kern="1200" dirty="0"/>
        </a:p>
      </dsp:txBody>
      <dsp:txXfrm>
        <a:off x="22246" y="2386206"/>
        <a:ext cx="6219148" cy="411223"/>
      </dsp:txXfrm>
    </dsp:sp>
    <dsp:sp modelId="{6FB56E60-0BB9-4321-8DA5-E6AD3B3B5D0D}">
      <dsp:nvSpPr>
        <dsp:cNvPr id="0" name=""/>
        <dsp:cNvSpPr/>
      </dsp:nvSpPr>
      <dsp:spPr>
        <a:xfrm>
          <a:off x="0" y="2819675"/>
          <a:ext cx="6263640" cy="129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a:t>Extending Government Funding and Delivering Emergency Assistance </a:t>
          </a:r>
          <a:r>
            <a:rPr lang="en-US" sz="1500" kern="1200" dirty="0">
              <a:latin typeface="Calibri Light" panose="020F0302020204030204"/>
            </a:rPr>
            <a:t>Act</a:t>
          </a:r>
        </a:p>
        <a:p>
          <a:pPr marL="228600" lvl="2" indent="-114300" algn="l" defTabSz="666750">
            <a:lnSpc>
              <a:spcPct val="90000"/>
            </a:lnSpc>
            <a:spcBef>
              <a:spcPct val="0"/>
            </a:spcBef>
            <a:spcAft>
              <a:spcPct val="20000"/>
            </a:spcAft>
            <a:buChar char="•"/>
          </a:pPr>
          <a:r>
            <a:rPr lang="en-US" sz="1500" kern="1200" dirty="0">
              <a:latin typeface="Calibri Light" panose="020F0302020204030204"/>
            </a:rPr>
            <a:t>Sustains</a:t>
          </a:r>
          <a:r>
            <a:rPr lang="en-US" sz="1500" kern="1200" dirty="0"/>
            <a:t> federal agencies’ existing spending until Dec. 3</a:t>
          </a:r>
          <a:r>
            <a:rPr lang="en-US" sz="1500" kern="1200" dirty="0">
              <a:latin typeface="Calibri Light" panose="020F0302020204030204"/>
            </a:rPr>
            <a:t>.</a:t>
          </a:r>
          <a:endParaRPr lang="en-US" sz="1500" kern="1200" dirty="0"/>
        </a:p>
        <a:p>
          <a:pPr marL="228600" lvl="2" indent="-114300" algn="l" defTabSz="666750" rtl="0">
            <a:lnSpc>
              <a:spcPct val="90000"/>
            </a:lnSpc>
            <a:spcBef>
              <a:spcPct val="0"/>
            </a:spcBef>
            <a:spcAft>
              <a:spcPct val="20000"/>
            </a:spcAft>
            <a:buChar char="•"/>
          </a:pPr>
          <a:r>
            <a:rPr lang="en-US" sz="1500" kern="1200" dirty="0"/>
            <a:t>$</a:t>
          </a:r>
          <a:r>
            <a:rPr lang="en-US" sz="1500" kern="1200" dirty="0">
              <a:latin typeface="Calibri Light" panose="020F0302020204030204"/>
            </a:rPr>
            <a:t>28.6B for</a:t>
          </a:r>
          <a:r>
            <a:rPr lang="en-US" sz="1500" kern="1200" dirty="0"/>
            <a:t> natural </a:t>
          </a:r>
          <a:r>
            <a:rPr lang="en-US" sz="1500" kern="1200" dirty="0">
              <a:latin typeface="Calibri Light" panose="020F0302020204030204"/>
            </a:rPr>
            <a:t>disasters </a:t>
          </a:r>
        </a:p>
        <a:p>
          <a:pPr marL="228600" lvl="2" indent="-114300" algn="l" defTabSz="666750" rtl="0">
            <a:lnSpc>
              <a:spcPct val="90000"/>
            </a:lnSpc>
            <a:spcBef>
              <a:spcPct val="0"/>
            </a:spcBef>
            <a:spcAft>
              <a:spcPct val="20000"/>
            </a:spcAft>
            <a:buChar char="•"/>
          </a:pPr>
          <a:r>
            <a:rPr lang="en-US" sz="1500" kern="1200" dirty="0"/>
            <a:t>$</a:t>
          </a:r>
          <a:r>
            <a:rPr lang="en-US" sz="1500" kern="1200" dirty="0">
              <a:latin typeface="Calibri Light" panose="020F0302020204030204"/>
            </a:rPr>
            <a:t>6.3B</a:t>
          </a:r>
          <a:r>
            <a:rPr lang="en-US" sz="1500" kern="1200" dirty="0"/>
            <a:t> to support Afghan evacuees</a:t>
          </a:r>
        </a:p>
        <a:p>
          <a:pPr marL="114300" lvl="1" indent="-114300" algn="l" defTabSz="666750" rtl="0">
            <a:lnSpc>
              <a:spcPct val="90000"/>
            </a:lnSpc>
            <a:spcBef>
              <a:spcPct val="0"/>
            </a:spcBef>
            <a:spcAft>
              <a:spcPct val="20000"/>
            </a:spcAft>
            <a:buChar char="•"/>
          </a:pPr>
          <a:r>
            <a:rPr lang="en-US" sz="1500" kern="1200" dirty="0">
              <a:latin typeface="Calibri Light" panose="020F0302020204030204"/>
            </a:rPr>
            <a:t>Summary at </a:t>
          </a:r>
          <a:r>
            <a:rPr lang="en-US" sz="1500" kern="1200" dirty="0"/>
            <a:t>https://bit.ly/3BjbMfo</a:t>
          </a:r>
        </a:p>
      </dsp:txBody>
      <dsp:txXfrm>
        <a:off x="0" y="2819675"/>
        <a:ext cx="6263640" cy="1297889"/>
      </dsp:txXfrm>
    </dsp:sp>
    <dsp:sp modelId="{F441DD78-C0F0-4505-9D5E-F31813896A4B}">
      <dsp:nvSpPr>
        <dsp:cNvPr id="0" name=""/>
        <dsp:cNvSpPr/>
      </dsp:nvSpPr>
      <dsp:spPr>
        <a:xfrm>
          <a:off x="0" y="4117565"/>
          <a:ext cx="6263640" cy="4557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Debt Ceiling</a:t>
          </a:r>
          <a:endParaRPr lang="en-US" sz="1900" kern="1200" dirty="0">
            <a:solidFill>
              <a:srgbClr val="010000"/>
            </a:solidFill>
            <a:latin typeface="Calibri Light" panose="020F0302020204030204"/>
          </a:endParaRPr>
        </a:p>
      </dsp:txBody>
      <dsp:txXfrm>
        <a:off x="22246" y="4139811"/>
        <a:ext cx="6219148" cy="411223"/>
      </dsp:txXfrm>
    </dsp:sp>
    <dsp:sp modelId="{4FA66449-DF73-4EF5-A9FF-C0C4BA73B3B4}">
      <dsp:nvSpPr>
        <dsp:cNvPr id="0" name=""/>
        <dsp:cNvSpPr/>
      </dsp:nvSpPr>
      <dsp:spPr>
        <a:xfrm>
          <a:off x="0" y="4573280"/>
          <a:ext cx="626364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a:latin typeface="Calibri Light" panose="020F0302020204030204"/>
            </a:rPr>
            <a:t>Must pass deadline Oct. 16. Waiting for last minute hurts markets, economy.</a:t>
          </a:r>
        </a:p>
        <a:p>
          <a:pPr marL="114300" lvl="1" indent="-114300" algn="l" defTabSz="666750" rtl="0">
            <a:lnSpc>
              <a:spcPct val="90000"/>
            </a:lnSpc>
            <a:spcBef>
              <a:spcPct val="0"/>
            </a:spcBef>
            <a:spcAft>
              <a:spcPct val="20000"/>
            </a:spcAft>
            <a:buChar char="•"/>
          </a:pPr>
          <a:r>
            <a:rPr lang="en-US" sz="1500" kern="1200" dirty="0">
              <a:latin typeface="Calibri Light" panose="020F0302020204030204"/>
            </a:rPr>
            <a:t>Possible short term suspension of debt ceiling on table. </a:t>
          </a:r>
        </a:p>
      </dsp:txBody>
      <dsp:txXfrm>
        <a:off x="0" y="4573280"/>
        <a:ext cx="6263640" cy="7276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Infrastructure: 1.2T over 8 years. Expires 9/30 (not included in House CR)</a:t>
            </a:r>
            <a:endParaRPr lang="en-US" dirty="0">
              <a:cs typeface="Calibri"/>
            </a:endParaRPr>
          </a:p>
          <a:p>
            <a:r>
              <a:rPr lang="en-US">
                <a:cs typeface="Calibri"/>
              </a:rPr>
              <a:t>Enviornmental clean up</a:t>
            </a:r>
          </a:p>
          <a:p>
            <a:r>
              <a:rPr lang="en-US"/>
              <a:t>$39 billion to modernize public transit, upgrade aging infrastructure &amp; make stations accessible</a:t>
            </a:r>
          </a:p>
          <a:p>
            <a:r>
              <a:rPr lang="en-US"/>
              <a:t>$65 billion to ensure access to high-speed internet for all</a:t>
            </a:r>
          </a:p>
          <a:p>
            <a:endParaRPr lang="en-US" dirty="0">
              <a:cs typeface="Calibri"/>
            </a:endParaRPr>
          </a:p>
          <a:p>
            <a:r>
              <a:rPr lang="en-US">
                <a:cs typeface="Calibri"/>
              </a:rPr>
              <a:t>Reconciliation:</a:t>
            </a:r>
            <a:br>
              <a:rPr lang="en-US" dirty="0">
                <a:cs typeface="+mn-lt"/>
              </a:rPr>
            </a:br>
            <a:r>
              <a:rPr lang="en-US"/>
              <a:t>HCBS funding through Medicaid FMAP ($190B) </a:t>
            </a:r>
            <a:endParaRPr lang="en-US" dirty="0">
              <a:cs typeface="Calibri"/>
            </a:endParaRPr>
          </a:p>
          <a:p>
            <a:r>
              <a:rPr lang="en-US" dirty="0"/>
              <a:t> </a:t>
            </a:r>
            <a:r>
              <a:rPr lang="en-US"/>
              <a:t>Grant program to incentivize phasing out 14(c) </a:t>
            </a:r>
          </a:p>
          <a:p>
            <a:r>
              <a:rPr lang="en-US" dirty="0"/>
              <a:t> </a:t>
            </a:r>
            <a:r>
              <a:rPr lang="en-US"/>
              <a:t>Funding for a direct care workforce grant program </a:t>
            </a:r>
          </a:p>
          <a:p>
            <a:r>
              <a:rPr lang="en-US" dirty="0"/>
              <a:t> </a:t>
            </a:r>
            <a:r>
              <a:rPr lang="en-US"/>
              <a:t>TA Center for direct care at ACL </a:t>
            </a:r>
          </a:p>
          <a:p>
            <a:r>
              <a:rPr lang="en-US" dirty="0"/>
              <a:t> </a:t>
            </a:r>
            <a:r>
              <a:rPr lang="en-US"/>
              <a:t>$297M extra funding IDEA Part D </a:t>
            </a:r>
            <a:endParaRPr lang="en-US">
              <a:cs typeface="Calibri"/>
            </a:endParaRPr>
          </a:p>
        </p:txBody>
      </p:sp>
      <p:sp>
        <p:nvSpPr>
          <p:cNvPr id="4" name="Slide Number Placeholder 3"/>
          <p:cNvSpPr>
            <a:spLocks noGrp="1"/>
          </p:cNvSpPr>
          <p:nvPr>
            <p:ph type="sldNum" sz="quarter" idx="5"/>
          </p:nvPr>
        </p:nvSpPr>
        <p:spPr/>
        <p:txBody>
          <a:bodyPr/>
          <a:lstStyle/>
          <a:p>
            <a:fld id="{F529396C-6704-4805-B01C-B1E51C0A9950}" type="slidenum">
              <a:rPr lang="en-US"/>
              <a:t>2</a:t>
            </a:fld>
            <a:endParaRPr lang="en-US"/>
          </a:p>
        </p:txBody>
      </p:sp>
    </p:spTree>
    <p:extLst>
      <p:ext uri="{BB962C8B-B14F-4D97-AF65-F5344CB8AC3E}">
        <p14:creationId xmlns:p14="http://schemas.microsoft.com/office/powerpoint/2010/main" val="178578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hyperlink" Target="https://bit.ly/3uNK33R"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fb.me/e/3WaL3atkg" TargetMode="External"/><Relationship Id="rId5" Type="http://schemas.openxmlformats.org/officeDocument/2006/relationships/hyperlink" Target="https://zoom.us/j/93736440649" TargetMode="External"/><Relationship Id="rId4" Type="http://schemas.openxmlformats.org/officeDocument/2006/relationships/hyperlink" Target="https://us02web.zoom.us/j/82156490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October 6, 2021</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17ADD2-A56F-4F8A-8A2C-B1F385B7B6D2}"/>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cs typeface="Calibri Light"/>
              </a:rPr>
              <a:t>Legislative Update</a:t>
            </a:r>
          </a:p>
        </p:txBody>
      </p:sp>
      <p:graphicFrame>
        <p:nvGraphicFramePr>
          <p:cNvPr id="5" name="Content Placeholder 2">
            <a:extLst>
              <a:ext uri="{FF2B5EF4-FFF2-40B4-BE49-F238E27FC236}">
                <a16:creationId xmlns:a16="http://schemas.microsoft.com/office/drawing/2014/main" id="{0CCB6CDB-DD77-4DC7-8C5A-99BCDD365899}"/>
              </a:ext>
            </a:extLst>
          </p:cNvPr>
          <p:cNvGraphicFramePr>
            <a:graphicFrameLocks noGrp="1"/>
          </p:cNvGraphicFramePr>
          <p:nvPr>
            <p:ph idx="1"/>
            <p:extLst>
              <p:ext uri="{D42A27DB-BD31-4B8C-83A1-F6EECF244321}">
                <p14:modId xmlns:p14="http://schemas.microsoft.com/office/powerpoint/2010/main" val="962883283"/>
              </p:ext>
            </p:extLst>
          </p:nvPr>
        </p:nvGraphicFramePr>
        <p:xfrm>
          <a:off x="571331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07" name="TextBox 4306">
            <a:extLst>
              <a:ext uri="{FF2B5EF4-FFF2-40B4-BE49-F238E27FC236}">
                <a16:creationId xmlns:a16="http://schemas.microsoft.com/office/drawing/2014/main" id="{EC96B10A-BF7D-4ED7-822F-55F187E32A3E}"/>
              </a:ext>
            </a:extLst>
          </p:cNvPr>
          <p:cNvSpPr txBox="1"/>
          <p:nvPr/>
        </p:nvSpPr>
        <p:spPr>
          <a:xfrm>
            <a:off x="3717471" y="297361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pic>
        <p:nvPicPr>
          <p:cNvPr id="4308" name="Graphic 4308" descr="Checkbox Checked with solid fill">
            <a:extLst>
              <a:ext uri="{FF2B5EF4-FFF2-40B4-BE49-F238E27FC236}">
                <a16:creationId xmlns:a16="http://schemas.microsoft.com/office/drawing/2014/main" id="{9381D011-0942-4D5C-BB99-E2007D651CC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940300" y="2763156"/>
            <a:ext cx="914400" cy="914400"/>
          </a:xfrm>
          <a:prstGeom prst="rect">
            <a:avLst/>
          </a:prstGeom>
        </p:spPr>
      </p:pic>
      <p:sp>
        <p:nvSpPr>
          <p:cNvPr id="4318" name="Rectangle 4317">
            <a:extLst>
              <a:ext uri="{FF2B5EF4-FFF2-40B4-BE49-F238E27FC236}">
                <a16:creationId xmlns:a16="http://schemas.microsoft.com/office/drawing/2014/main" id="{6F8FC799-B89D-41AF-835B-7B472768F4C3}"/>
              </a:ext>
            </a:extLst>
          </p:cNvPr>
          <p:cNvSpPr/>
          <p:nvPr/>
        </p:nvSpPr>
        <p:spPr>
          <a:xfrm>
            <a:off x="5155747" y="1808389"/>
            <a:ext cx="489859" cy="489858"/>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19" name="Rectangle 4318">
            <a:extLst>
              <a:ext uri="{FF2B5EF4-FFF2-40B4-BE49-F238E27FC236}">
                <a16:creationId xmlns:a16="http://schemas.microsoft.com/office/drawing/2014/main" id="{117E10F7-BCC0-406D-A0D3-CED02F5B9C3A}"/>
              </a:ext>
            </a:extLst>
          </p:cNvPr>
          <p:cNvSpPr/>
          <p:nvPr/>
        </p:nvSpPr>
        <p:spPr>
          <a:xfrm>
            <a:off x="5146675" y="864960"/>
            <a:ext cx="489859" cy="489858"/>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0" name="Rectangle 4319">
            <a:extLst>
              <a:ext uri="{FF2B5EF4-FFF2-40B4-BE49-F238E27FC236}">
                <a16:creationId xmlns:a16="http://schemas.microsoft.com/office/drawing/2014/main" id="{8FA6B61A-1400-4788-9A3A-B4F90EFD5C8B}"/>
              </a:ext>
            </a:extLst>
          </p:cNvPr>
          <p:cNvSpPr/>
          <p:nvPr/>
        </p:nvSpPr>
        <p:spPr>
          <a:xfrm>
            <a:off x="5155746" y="4774745"/>
            <a:ext cx="489859" cy="489858"/>
          </a:xfrm>
          <a:prstGeom prst="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121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DC4B-3AB6-446F-86CB-EB7B12A21CC1}"/>
              </a:ext>
            </a:extLst>
          </p:cNvPr>
          <p:cNvSpPr>
            <a:spLocks noGrp="1"/>
          </p:cNvSpPr>
          <p:nvPr>
            <p:ph type="title"/>
          </p:nvPr>
        </p:nvSpPr>
        <p:spPr/>
        <p:txBody>
          <a:bodyPr/>
          <a:lstStyle/>
          <a:p>
            <a:pPr algn="ctr"/>
            <a:r>
              <a:rPr lang="en-US" dirty="0">
                <a:cs typeface="Calibri Light"/>
              </a:rPr>
              <a:t>Upcoming Events</a:t>
            </a:r>
          </a:p>
        </p:txBody>
      </p:sp>
      <p:pic>
        <p:nvPicPr>
          <p:cNvPr id="4" name="Picture 5" descr="Diagram&#10;&#10;Description automatically generated">
            <a:extLst>
              <a:ext uri="{FF2B5EF4-FFF2-40B4-BE49-F238E27FC236}">
                <a16:creationId xmlns:a16="http://schemas.microsoft.com/office/drawing/2014/main" id="{B345C1B7-32A7-402B-91CB-BAAA731E55E3}"/>
              </a:ext>
            </a:extLst>
          </p:cNvPr>
          <p:cNvPicPr>
            <a:picLocks noChangeAspect="1"/>
          </p:cNvPicPr>
          <p:nvPr/>
        </p:nvPicPr>
        <p:blipFill>
          <a:blip r:embed="rId2"/>
          <a:stretch>
            <a:fillRect/>
          </a:stretch>
        </p:blipFill>
        <p:spPr>
          <a:xfrm>
            <a:off x="9080240" y="1838680"/>
            <a:ext cx="2742748" cy="1428750"/>
          </a:xfrm>
          <a:prstGeom prst="rect">
            <a:avLst/>
          </a:prstGeom>
          <a:ln w="57150">
            <a:solidFill>
              <a:srgbClr val="C00000"/>
            </a:solidFill>
          </a:ln>
        </p:spPr>
      </p:pic>
      <p:sp>
        <p:nvSpPr>
          <p:cNvPr id="6" name="TextBox 5">
            <a:extLst>
              <a:ext uri="{FF2B5EF4-FFF2-40B4-BE49-F238E27FC236}">
                <a16:creationId xmlns:a16="http://schemas.microsoft.com/office/drawing/2014/main" id="{93165995-C243-42FA-879B-C37DB9B912ED}"/>
              </a:ext>
            </a:extLst>
          </p:cNvPr>
          <p:cNvSpPr txBox="1"/>
          <p:nvPr/>
        </p:nvSpPr>
        <p:spPr>
          <a:xfrm>
            <a:off x="9052135" y="3328285"/>
            <a:ext cx="2806699" cy="3139321"/>
          </a:xfrm>
          <a:prstGeom prst="rect">
            <a:avLst/>
          </a:prstGeom>
          <a:noFill/>
          <a:ln w="57150">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1100">
              <a:solidFill>
                <a:srgbClr val="201F1E"/>
              </a:solidFill>
              <a:cs typeface="Calibri"/>
            </a:endParaRPr>
          </a:p>
          <a:p>
            <a:r>
              <a:rPr lang="en-US" sz="1100" dirty="0">
                <a:solidFill>
                  <a:srgbClr val="201F1E"/>
                </a:solidFill>
                <a:cs typeface="Calibri"/>
              </a:rPr>
              <a:t>White House Office of Public Engagement and the Office of Legislative Affairs. </a:t>
            </a:r>
          </a:p>
          <a:p>
            <a:endParaRPr lang="en-US" sz="1100" b="1" dirty="0">
              <a:solidFill>
                <a:srgbClr val="201F1E"/>
              </a:solidFill>
              <a:cs typeface="Calibri"/>
            </a:endParaRPr>
          </a:p>
          <a:p>
            <a:r>
              <a:rPr lang="en-US" sz="1100" b="1" dirty="0">
                <a:solidFill>
                  <a:srgbClr val="201F1E"/>
                </a:solidFill>
                <a:cs typeface="Calibri"/>
              </a:rPr>
              <a:t>Congressman Cedric Richmond and Director Louisa Terrell</a:t>
            </a:r>
            <a:r>
              <a:rPr lang="en-US" sz="1100" dirty="0">
                <a:solidFill>
                  <a:srgbClr val="201F1E"/>
                </a:solidFill>
                <a:cs typeface="Calibri"/>
              </a:rPr>
              <a:t> will give an update on the current status of the President’s agenda to pass the Build Back Better and Infrastructure packages.</a:t>
            </a:r>
            <a:endParaRPr lang="en-US">
              <a:cs typeface="Calibri"/>
            </a:endParaRPr>
          </a:p>
          <a:p>
            <a:endParaRPr lang="en-US" sz="1100" b="1">
              <a:solidFill>
                <a:srgbClr val="201F1E"/>
              </a:solidFill>
              <a:cs typeface="Calibri"/>
            </a:endParaRPr>
          </a:p>
          <a:p>
            <a:r>
              <a:rPr lang="en-US" sz="1100" b="1" dirty="0">
                <a:solidFill>
                  <a:srgbClr val="201F1E"/>
                </a:solidFill>
                <a:cs typeface="Calibri"/>
              </a:rPr>
              <a:t>This briefing is scheduled for tomorrow, Thursday October 7</a:t>
            </a:r>
            <a:r>
              <a:rPr lang="en-US" sz="1100" b="1" baseline="30000" dirty="0">
                <a:solidFill>
                  <a:srgbClr val="201F1E"/>
                </a:solidFill>
                <a:cs typeface="Calibri"/>
              </a:rPr>
              <a:t>th</a:t>
            </a:r>
            <a:r>
              <a:rPr lang="en-US" sz="1100" b="1" dirty="0">
                <a:solidFill>
                  <a:srgbClr val="201F1E"/>
                </a:solidFill>
                <a:cs typeface="Calibri"/>
              </a:rPr>
              <a:t>  at 12:30 pm EST.</a:t>
            </a:r>
          </a:p>
          <a:p>
            <a:endParaRPr lang="en-US" sz="1100">
              <a:solidFill>
                <a:srgbClr val="201F1E"/>
              </a:solidFill>
              <a:cs typeface="Calibri"/>
            </a:endParaRPr>
          </a:p>
          <a:p>
            <a:r>
              <a:rPr lang="en-US" sz="1100" dirty="0">
                <a:solidFill>
                  <a:srgbClr val="201F1E"/>
                </a:solidFill>
                <a:cs typeface="Calibri"/>
              </a:rPr>
              <a:t>RSVP at </a:t>
            </a:r>
            <a:r>
              <a:rPr lang="en-US" sz="1100" dirty="0">
                <a:ea typeface="+mn-lt"/>
                <a:cs typeface="+mn-lt"/>
                <a:hlinkClick r:id="rId3"/>
              </a:rPr>
              <a:t>https://bit.ly/3uNK33R</a:t>
            </a:r>
            <a:r>
              <a:rPr lang="en-US" sz="1100" dirty="0">
                <a:ea typeface="+mn-lt"/>
                <a:cs typeface="+mn-lt"/>
              </a:rPr>
              <a:t> </a:t>
            </a:r>
            <a:br>
              <a:rPr lang="en-US" sz="1100" dirty="0">
                <a:solidFill>
                  <a:srgbClr val="000000"/>
                </a:solidFill>
                <a:cs typeface="Calibri"/>
              </a:rPr>
            </a:br>
            <a:br>
              <a:rPr lang="en-US" sz="1100" dirty="0">
                <a:solidFill>
                  <a:srgbClr val="000000"/>
                </a:solidFill>
                <a:cs typeface="Calibri"/>
              </a:rPr>
            </a:br>
            <a:r>
              <a:rPr lang="en-US" sz="1100" dirty="0">
                <a:solidFill>
                  <a:srgbClr val="201F1E"/>
                </a:solidFill>
                <a:cs typeface="Calibri"/>
              </a:rPr>
              <a:t>Note that this conversation will be off-the-record and is closed to press. </a:t>
            </a:r>
            <a:r>
              <a:rPr lang="en-US" sz="1100" b="1" dirty="0">
                <a:solidFill>
                  <a:srgbClr val="201F1E"/>
                </a:solidFill>
                <a:cs typeface="Calibri"/>
              </a:rPr>
              <a:t>CART will be provided.</a:t>
            </a:r>
            <a:endParaRPr lang="en-US" dirty="0">
              <a:solidFill>
                <a:srgbClr val="000000"/>
              </a:solidFill>
              <a:cs typeface="Calibri"/>
            </a:endParaRPr>
          </a:p>
        </p:txBody>
      </p:sp>
      <p:sp>
        <p:nvSpPr>
          <p:cNvPr id="7" name="TextBox 6">
            <a:extLst>
              <a:ext uri="{FF2B5EF4-FFF2-40B4-BE49-F238E27FC236}">
                <a16:creationId xmlns:a16="http://schemas.microsoft.com/office/drawing/2014/main" id="{BE27AE4E-54AD-43AD-A193-493124373891}"/>
              </a:ext>
            </a:extLst>
          </p:cNvPr>
          <p:cNvSpPr txBox="1"/>
          <p:nvPr/>
        </p:nvSpPr>
        <p:spPr>
          <a:xfrm>
            <a:off x="3017424" y="1927745"/>
            <a:ext cx="2743200" cy="3139321"/>
          </a:xfrm>
          <a:prstGeom prst="rect">
            <a:avLst/>
          </a:prstGeom>
          <a:noFill/>
          <a:ln w="57150">
            <a:solidFill>
              <a:srgbClr val="92D05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Segoe UI"/>
              </a:rPr>
              <a:t>Public Policy Committee Monthly Meeting ​</a:t>
            </a:r>
          </a:p>
          <a:p>
            <a:pPr algn="ctr"/>
            <a:r>
              <a:rPr lang="en-US">
                <a:cs typeface="Segoe UI"/>
              </a:rPr>
              <a:t>Thursday, October 7, 2pm Eastern​</a:t>
            </a:r>
          </a:p>
          <a:p>
            <a:pPr algn="ctr"/>
            <a:r>
              <a:rPr lang="en-US">
                <a:cs typeface="Segoe UI"/>
              </a:rPr>
              <a:t>​</a:t>
            </a:r>
          </a:p>
          <a:p>
            <a:pPr algn="ctr"/>
            <a:r>
              <a:rPr lang="en-US">
                <a:cs typeface="Segoe UI"/>
              </a:rPr>
              <a:t>Join Zoom Meeting​</a:t>
            </a:r>
          </a:p>
          <a:p>
            <a:pPr algn="ctr"/>
            <a:r>
              <a:rPr lang="en-US">
                <a:solidFill>
                  <a:srgbClr val="0563C1"/>
                </a:solidFill>
                <a:cs typeface="Segoe UI"/>
                <a:hlinkClick r:id="rId4"/>
              </a:rPr>
              <a:t>https://us02web.zoom.us/j/82156490017</a:t>
            </a:r>
            <a:r>
              <a:rPr lang="en-US">
                <a:cs typeface="Segoe UI"/>
              </a:rPr>
              <a:t>​</a:t>
            </a:r>
          </a:p>
          <a:p>
            <a:pPr algn="ctr"/>
            <a:r>
              <a:rPr lang="en-US">
                <a:cs typeface="Segoe UI"/>
              </a:rPr>
              <a:t>​</a:t>
            </a:r>
          </a:p>
          <a:p>
            <a:pPr algn="ctr"/>
            <a:r>
              <a:rPr lang="en-US">
                <a:cs typeface="Segoe UI"/>
              </a:rPr>
              <a:t>Meeting ID: 821 5649 0017​</a:t>
            </a:r>
          </a:p>
        </p:txBody>
      </p:sp>
      <p:sp>
        <p:nvSpPr>
          <p:cNvPr id="8" name="TextBox 7">
            <a:extLst>
              <a:ext uri="{FF2B5EF4-FFF2-40B4-BE49-F238E27FC236}">
                <a16:creationId xmlns:a16="http://schemas.microsoft.com/office/drawing/2014/main" id="{B1C54EF6-B496-49D9-970B-287FBEAAF213}"/>
              </a:ext>
            </a:extLst>
          </p:cNvPr>
          <p:cNvSpPr txBox="1"/>
          <p:nvPr/>
        </p:nvSpPr>
        <p:spPr>
          <a:xfrm>
            <a:off x="140894" y="1929515"/>
            <a:ext cx="2743200" cy="3970318"/>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Segoe UI"/>
              </a:rPr>
              <a:t>State Policy Taskforce ​</a:t>
            </a:r>
          </a:p>
          <a:p>
            <a:pPr algn="ctr"/>
            <a:r>
              <a:rPr lang="en-US">
                <a:cs typeface="Segoe UI"/>
              </a:rPr>
              <a:t>Tuesday, October 12, 2pm Eastern​</a:t>
            </a:r>
          </a:p>
          <a:p>
            <a:pPr algn="ctr"/>
            <a:r>
              <a:rPr lang="en-US">
                <a:cs typeface="Segoe UI"/>
              </a:rPr>
              <a:t>Join Zoom Meeting​</a:t>
            </a:r>
          </a:p>
          <a:p>
            <a:pPr algn="ctr"/>
            <a:r>
              <a:rPr lang="en-US">
                <a:solidFill>
                  <a:srgbClr val="0563C1"/>
                </a:solidFill>
                <a:cs typeface="Segoe UI"/>
                <a:hlinkClick r:id="rId5"/>
              </a:rPr>
              <a:t>https://zoom.us/j/93736440649</a:t>
            </a:r>
            <a:r>
              <a:rPr lang="en-US">
                <a:cs typeface="Segoe UI"/>
              </a:rPr>
              <a:t>​</a:t>
            </a:r>
          </a:p>
          <a:p>
            <a:pPr algn="ctr"/>
            <a:r>
              <a:rPr lang="en-US">
                <a:cs typeface="Segoe UI"/>
              </a:rPr>
              <a:t>Meeting ID: 937 3644 0649​</a:t>
            </a:r>
          </a:p>
          <a:p>
            <a:pPr algn="ctr"/>
            <a:r>
              <a:rPr lang="en-US">
                <a:cs typeface="Segoe UI"/>
              </a:rPr>
              <a:t>Guest Expert: ​</a:t>
            </a:r>
            <a:br>
              <a:rPr lang="en-US">
                <a:cs typeface="Segoe UI"/>
              </a:rPr>
            </a:br>
            <a:r>
              <a:rPr lang="en-US">
                <a:cs typeface="Segoe UI"/>
              </a:rPr>
              <a:t>Serena Lowe to discuss HCBS implementation in the states​</a:t>
            </a:r>
          </a:p>
          <a:p>
            <a:pPr algn="ctr"/>
            <a:r>
              <a:rPr lang="en-US">
                <a:cs typeface="Segoe UI"/>
              </a:rPr>
              <a:t>Contact Jeremy Norden-Paul jeremy.norden-paul@ddc.wa.gov​</a:t>
            </a:r>
          </a:p>
        </p:txBody>
      </p:sp>
      <p:sp>
        <p:nvSpPr>
          <p:cNvPr id="9" name="TextBox 8">
            <a:extLst>
              <a:ext uri="{FF2B5EF4-FFF2-40B4-BE49-F238E27FC236}">
                <a16:creationId xmlns:a16="http://schemas.microsoft.com/office/drawing/2014/main" id="{FC56BAA6-7E6E-4993-A079-D3F0A5ACA99B}"/>
              </a:ext>
            </a:extLst>
          </p:cNvPr>
          <p:cNvSpPr txBox="1"/>
          <p:nvPr/>
        </p:nvSpPr>
        <p:spPr>
          <a:xfrm>
            <a:off x="5914527" y="1930621"/>
            <a:ext cx="2841879" cy="4478149"/>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500" b="1" dirty="0">
                <a:solidFill>
                  <a:srgbClr val="252837"/>
                </a:solidFill>
                <a:latin typeface="Arial"/>
                <a:cs typeface="Arial"/>
              </a:rPr>
              <a:t> 24-hour vigil for HCBS </a:t>
            </a:r>
            <a:endParaRPr lang="en-US" sz="1500" dirty="0">
              <a:ea typeface="+mn-lt"/>
              <a:cs typeface="+mn-lt"/>
            </a:endParaRPr>
          </a:p>
          <a:p>
            <a:endParaRPr lang="en-US" sz="1500" b="1" dirty="0">
              <a:solidFill>
                <a:srgbClr val="252837"/>
              </a:solidFill>
              <a:latin typeface="Arial"/>
              <a:cs typeface="Arial"/>
            </a:endParaRPr>
          </a:p>
          <a:p>
            <a:r>
              <a:rPr lang="en-US" sz="1500" b="1" dirty="0">
                <a:solidFill>
                  <a:srgbClr val="252837"/>
                </a:solidFill>
                <a:latin typeface="Arial"/>
                <a:cs typeface="Arial"/>
              </a:rPr>
              <a:t>TODAY – Wednesday, 10/6, starting at 7pm.</a:t>
            </a:r>
            <a:endParaRPr lang="en-US"/>
          </a:p>
          <a:p>
            <a:endParaRPr lang="en-US" sz="1500" b="1" dirty="0">
              <a:solidFill>
                <a:srgbClr val="252837"/>
              </a:solidFill>
              <a:latin typeface="Arial"/>
              <a:cs typeface="Arial"/>
            </a:endParaRPr>
          </a:p>
          <a:p>
            <a:r>
              <a:rPr lang="en-US" sz="1500" b="1" dirty="0">
                <a:solidFill>
                  <a:srgbClr val="252837"/>
                </a:solidFill>
                <a:latin typeface="Arial"/>
                <a:cs typeface="Arial"/>
              </a:rPr>
              <a:t>at </a:t>
            </a:r>
            <a:r>
              <a:rPr lang="en-US" sz="1500" b="1" dirty="0">
                <a:solidFill>
                  <a:srgbClr val="252837"/>
                </a:solidFill>
                <a:latin typeface="Arial"/>
                <a:cs typeface="Arial"/>
                <a:hlinkClick r:id="rId6"/>
              </a:rPr>
              <a:t>https://fb.me/e/3WaL3atkg</a:t>
            </a:r>
            <a:endParaRPr lang="en-US">
              <a:solidFill>
                <a:srgbClr val="000000"/>
              </a:solidFill>
              <a:latin typeface="Calibri" panose="020F0502020204030204"/>
              <a:cs typeface="Calibri"/>
            </a:endParaRPr>
          </a:p>
          <a:p>
            <a:endParaRPr lang="en-US" sz="1500" b="1" dirty="0">
              <a:solidFill>
                <a:srgbClr val="252837"/>
              </a:solidFill>
              <a:latin typeface="Arial"/>
              <a:cs typeface="Arial"/>
            </a:endParaRPr>
          </a:p>
          <a:p>
            <a:r>
              <a:rPr lang="en-US" sz="1500" dirty="0">
                <a:ea typeface="+mn-lt"/>
                <a:cs typeface="+mn-lt"/>
              </a:rPr>
              <a:t>A 24-hour vigil in front of the Capitol during which advocates will continuously read stories of those struggling to access home and community based services and to make enough money to care for themselves and their families. The vigil will culminate in a closing ceremony with advocates delivering boxes of printed out stories to members of Congress.</a:t>
            </a:r>
            <a:endParaRPr lang="en-US" dirty="0"/>
          </a:p>
        </p:txBody>
      </p:sp>
    </p:spTree>
    <p:extLst>
      <p:ext uri="{BB962C8B-B14F-4D97-AF65-F5344CB8AC3E}">
        <p14:creationId xmlns:p14="http://schemas.microsoft.com/office/powerpoint/2010/main" val="3949954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MediaLengthInSeconds xmlns="560c9c75-9737-4a47-90d7-3192440b0b5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09B077-0848-447B-B74A-E56048556DDE}">
  <ds:schemaRefs>
    <ds:schemaRef ds:uri="7244ee07-bebb-4256-851d-8920eeb3e1b7"/>
    <ds:schemaRef ds:uri="http://schemas.microsoft.com/office/2006/metadata/properties"/>
    <ds:schemaRef ds:uri="http://schemas.microsoft.com/office/infopath/2007/PartnerControls"/>
    <ds:schemaRef ds:uri="560c9c75-9737-4a47-90d7-3192440b0b55"/>
  </ds:schemaRefs>
</ds:datastoreItem>
</file>

<file path=customXml/itemProps2.xml><?xml version="1.0" encoding="utf-8"?>
<ds:datastoreItem xmlns:ds="http://schemas.openxmlformats.org/officeDocument/2006/customXml" ds:itemID="{6AD03C42-F8D4-4796-B0F4-4EFC0885D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D543FF-B70E-472D-8525-0629AC6D3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3</Slides>
  <Notes>1</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NACDD  Policy Update October 6, 2021</vt:lpstr>
      <vt:lpstr>Legislative Update</vt:lpstr>
      <vt:lpstr>Upcoming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3241</cp:revision>
  <dcterms:created xsi:type="dcterms:W3CDTF">2020-12-23T19:57:03Z</dcterms:created>
  <dcterms:modified xsi:type="dcterms:W3CDTF">2021-10-06T19:56:50Z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