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60" r:id="rId6"/>
    <p:sldId id="264" r:id="rId7"/>
    <p:sldId id="267" r:id="rId8"/>
    <p:sldId id="268"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18B6249A-FAB0-06A5-F397-46E55CA57346}" v="1050" dt="2021-06-23T19:58:49.130"/>
    <p1510:client id="{1F0C6351-BFBC-BF81-C21D-A0DC3E9C1E21}" v="6" dt="2021-06-01T16:55:46.159"/>
    <p1510:client id="{2166BE8A-B24F-1175-3113-ACF8DD1B52EC}" v="792" dt="2021-06-30T20:14:57.940"/>
    <p1510:client id="{26FBB29F-D089-B000-FCBE-82AE361F85B1}" v="108" dt="2021-03-10T19:21:41.435"/>
    <p1510:client id="{291AEA30-9998-FCCC-363B-58696B4AEB51}" v="1659" dt="2021-09-01T19:55:45.250"/>
    <p1510:client id="{29681621-F3FB-2B57-7435-C16908D9D710}" v="1840" dt="2021-05-05T20:16:01.525"/>
    <p1510:client id="{2A71E585-E1A7-FD85-40CF-23365D66E95B}" v="449" dt="2020-12-23T20:59:31.751"/>
    <p1510:client id="{2D40C79F-9042-C000-1DBD-A85438B65651}" v="1035" dt="2021-05-12T19:34:40.620"/>
    <p1510:client id="{2F0A9251-B070-B35C-2419-2A11ADA31750}" v="3884" dt="2021-04-14T19:13:27.714"/>
    <p1510:client id="{2F750414-35E8-B9CF-4C2A-D5DA82D1369E}" v="739" dt="2021-02-24T21:00:22.559"/>
    <p1510:client id="{3B3F9FAD-C6F8-0C11-4BC6-8BE1FBE21D46}" v="310" dt="2021-02-17T21:02:12.73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B38BE9F-709A-C000-0661-D741281DE962}" v="11" dt="2021-04-14T17:08:13.376"/>
    <p1510:client id="{9C9FAF9E-79EB-A0B9-90B8-2BFE3F39F493}" v="2687" dt="2021-01-06T20:42:43.634"/>
    <p1510:client id="{A13D1E61-5BC4-1BF1-D21A-0BC96482D954}" v="1853" dt="2021-09-08T19:55:34.904"/>
    <p1510:client id="{A307CE04-7A59-517D-F1BC-9A98A7142AB8}" v="86" dt="2021-03-03T19:15:59.816"/>
    <p1510:client id="{A66E644E-6243-AFAF-C717-8D4A9ED503AE}" v="135" dt="2020-12-23T20:17:09.900"/>
    <p1510:client id="{B2D9C187-EE7B-6D7B-5FBD-160CDF3AE8CF}" v="3022" dt="2021-07-14T20:08:49.681"/>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313860C-2E04-BCC5-588F-4BA207D32624}" v="348" dt="2021-06-30T19:06:34.395"/>
    <p1510:client id="{D6A1D892-25D3-26F6-6D27-2EC3A11CF1F3}" v="129" dt="2021-03-10T20:19:25.826"/>
    <p1510:client id="{D76F2DEB-17A3-19D1-7D11-C189AC4C82AF}" v="543" dt="2021-02-03T21:04:04.926"/>
    <p1510:client id="{DCFAE8F1-335A-E528-DBDE-E674EC81C061}" v="1841" dt="2021-07-21T20:30:48.598"/>
    <p1510:client id="{DDDF31AB-04D3-2AA2-A558-E238D14679DA}" v="461" dt="2021-03-03T20:11:34.907"/>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Prangley" userId="S::eprangley@nacdd.org::7f058b9a-f90a-4281-a8c6-5ba31926f190" providerId="AD" clId="Web-{A13D1E61-5BC4-1BF1-D21A-0BC96482D954}"/>
    <pc:docChg chg="addSld delSld modSld sldOrd">
      <pc:chgData name="Erin Prangley" userId="S::eprangley@nacdd.org::7f058b9a-f90a-4281-a8c6-5ba31926f190" providerId="AD" clId="Web-{A13D1E61-5BC4-1BF1-D21A-0BC96482D954}" dt="2021-09-08T19:55:35.216" v="981"/>
      <pc:docMkLst>
        <pc:docMk/>
      </pc:docMkLst>
      <pc:sldChg chg="modSp">
        <pc:chgData name="Erin Prangley" userId="S::eprangley@nacdd.org::7f058b9a-f90a-4281-a8c6-5ba31926f190" providerId="AD" clId="Web-{A13D1E61-5BC4-1BF1-D21A-0BC96482D954}" dt="2021-09-08T14:28:44.436" v="1" actId="20577"/>
        <pc:sldMkLst>
          <pc:docMk/>
          <pc:sldMk cId="109857222" sldId="256"/>
        </pc:sldMkLst>
        <pc:spChg chg="mod">
          <ac:chgData name="Erin Prangley" userId="S::eprangley@nacdd.org::7f058b9a-f90a-4281-a8c6-5ba31926f190" providerId="AD" clId="Web-{A13D1E61-5BC4-1BF1-D21A-0BC96482D954}" dt="2021-09-08T14:28:44.436" v="1" actId="20577"/>
          <ac:spMkLst>
            <pc:docMk/>
            <pc:sldMk cId="109857222" sldId="256"/>
            <ac:spMk id="2" creationId="{00000000-0000-0000-0000-000000000000}"/>
          </ac:spMkLst>
        </pc:spChg>
      </pc:sldChg>
      <pc:sldChg chg="del">
        <pc:chgData name="Erin Prangley" userId="S::eprangley@nacdd.org::7f058b9a-f90a-4281-a8c6-5ba31926f190" providerId="AD" clId="Web-{A13D1E61-5BC4-1BF1-D21A-0BC96482D954}" dt="2021-09-08T14:29:15.343" v="3"/>
        <pc:sldMkLst>
          <pc:docMk/>
          <pc:sldMk cId="548912852" sldId="257"/>
        </pc:sldMkLst>
      </pc:sldChg>
      <pc:sldChg chg="addSp delSp modSp">
        <pc:chgData name="Erin Prangley" userId="S::eprangley@nacdd.org::7f058b9a-f90a-4281-a8c6-5ba31926f190" providerId="AD" clId="Web-{A13D1E61-5BC4-1BF1-D21A-0BC96482D954}" dt="2021-09-08T19:28:00.405" v="561" actId="1076"/>
        <pc:sldMkLst>
          <pc:docMk/>
          <pc:sldMk cId="3998111094" sldId="260"/>
        </pc:sldMkLst>
        <pc:spChg chg="mod ord">
          <ac:chgData name="Erin Prangley" userId="S::eprangley@nacdd.org::7f058b9a-f90a-4281-a8c6-5ba31926f190" providerId="AD" clId="Web-{A13D1E61-5BC4-1BF1-D21A-0BC96482D954}" dt="2021-09-08T19:27:46.842" v="560" actId="20577"/>
          <ac:spMkLst>
            <pc:docMk/>
            <pc:sldMk cId="3998111094" sldId="260"/>
            <ac:spMk id="2" creationId="{7A12B46C-329B-4B22-A90B-714D4782B11A}"/>
          </ac:spMkLst>
        </pc:spChg>
        <pc:spChg chg="del mod">
          <ac:chgData name="Erin Prangley" userId="S::eprangley@nacdd.org::7f058b9a-f90a-4281-a8c6-5ba31926f190" providerId="AD" clId="Web-{A13D1E61-5BC4-1BF1-D21A-0BC96482D954}" dt="2021-09-08T14:41:12.752" v="7"/>
          <ac:spMkLst>
            <pc:docMk/>
            <pc:sldMk cId="3998111094" sldId="260"/>
            <ac:spMk id="3" creationId="{7B15DCB6-13E2-4329-ABF2-D90D20F76C2B}"/>
          </ac:spMkLst>
        </pc:spChg>
        <pc:spChg chg="add mod">
          <ac:chgData name="Erin Prangley" userId="S::eprangley@nacdd.org::7f058b9a-f90a-4281-a8c6-5ba31926f190" providerId="AD" clId="Web-{A13D1E61-5BC4-1BF1-D21A-0BC96482D954}" dt="2021-09-08T19:28:00.405" v="561" actId="1076"/>
          <ac:spMkLst>
            <pc:docMk/>
            <pc:sldMk cId="3998111094" sldId="260"/>
            <ac:spMk id="5" creationId="{A0DE1B70-46B2-4AEF-AC36-80C5C4DBABC8}"/>
          </ac:spMkLst>
        </pc:spChg>
        <pc:spChg chg="add del">
          <ac:chgData name="Erin Prangley" userId="S::eprangley@nacdd.org::7f058b9a-f90a-4281-a8c6-5ba31926f190" providerId="AD" clId="Web-{A13D1E61-5BC4-1BF1-D21A-0BC96482D954}" dt="2021-09-08T19:21:41.325" v="475"/>
          <ac:spMkLst>
            <pc:docMk/>
            <pc:sldMk cId="3998111094" sldId="260"/>
            <ac:spMk id="6" creationId="{F7A2E6EE-6B21-438B-AC26-9FACB4D8022F}"/>
          </ac:spMkLst>
        </pc:spChg>
        <pc:spChg chg="del">
          <ac:chgData name="Erin Prangley" userId="S::eprangley@nacdd.org::7f058b9a-f90a-4281-a8c6-5ba31926f190" providerId="AD" clId="Web-{A13D1E61-5BC4-1BF1-D21A-0BC96482D954}" dt="2021-09-08T19:23:19.532" v="490"/>
          <ac:spMkLst>
            <pc:docMk/>
            <pc:sldMk cId="3998111094" sldId="260"/>
            <ac:spMk id="13" creationId="{7B831B6F-405A-4B47-B9BB-5CA88F285844}"/>
          </ac:spMkLst>
        </pc:spChg>
        <pc:spChg chg="del">
          <ac:chgData name="Erin Prangley" userId="S::eprangley@nacdd.org::7f058b9a-f90a-4281-a8c6-5ba31926f190" providerId="AD" clId="Web-{A13D1E61-5BC4-1BF1-D21A-0BC96482D954}" dt="2021-09-08T19:23:19.532" v="490"/>
          <ac:spMkLst>
            <pc:docMk/>
            <pc:sldMk cId="3998111094" sldId="260"/>
            <ac:spMk id="18" creationId="{953EE71A-6488-4203-A7C4-77102FD0DCCA}"/>
          </ac:spMkLst>
        </pc:spChg>
        <pc:spChg chg="add del">
          <ac:chgData name="Erin Prangley" userId="S::eprangley@nacdd.org::7f058b9a-f90a-4281-a8c6-5ba31926f190" providerId="AD" clId="Web-{A13D1E61-5BC4-1BF1-D21A-0BC96482D954}" dt="2021-09-08T19:24:48.037" v="499"/>
          <ac:spMkLst>
            <pc:docMk/>
            <pc:sldMk cId="3998111094" sldId="260"/>
            <ac:spMk id="23" creationId="{04812C46-200A-4DEB-A05E-3ED6C68C2387}"/>
          </ac:spMkLst>
        </pc:spChg>
        <pc:spChg chg="add del">
          <ac:chgData name="Erin Prangley" userId="S::eprangley@nacdd.org::7f058b9a-f90a-4281-a8c6-5ba31926f190" providerId="AD" clId="Web-{A13D1E61-5BC4-1BF1-D21A-0BC96482D954}" dt="2021-09-08T19:24:48.037" v="499"/>
          <ac:spMkLst>
            <pc:docMk/>
            <pc:sldMk cId="3998111094" sldId="260"/>
            <ac:spMk id="25" creationId="{D1EA859B-E555-4109-94F3-6700E046E008}"/>
          </ac:spMkLst>
        </pc:spChg>
        <pc:spChg chg="add">
          <ac:chgData name="Erin Prangley" userId="S::eprangley@nacdd.org::7f058b9a-f90a-4281-a8c6-5ba31926f190" providerId="AD" clId="Web-{A13D1E61-5BC4-1BF1-D21A-0BC96482D954}" dt="2021-09-08T19:24:48.037" v="499"/>
          <ac:spMkLst>
            <pc:docMk/>
            <pc:sldMk cId="3998111094" sldId="260"/>
            <ac:spMk id="30" creationId="{3AFE8227-C443-417B-BA91-520EB1EF4559}"/>
          </ac:spMkLst>
        </pc:spChg>
        <pc:spChg chg="add">
          <ac:chgData name="Erin Prangley" userId="S::eprangley@nacdd.org::7f058b9a-f90a-4281-a8c6-5ba31926f190" providerId="AD" clId="Web-{A13D1E61-5BC4-1BF1-D21A-0BC96482D954}" dt="2021-09-08T19:24:48.037" v="499"/>
          <ac:spMkLst>
            <pc:docMk/>
            <pc:sldMk cId="3998111094" sldId="260"/>
            <ac:spMk id="32" creationId="{907741FC-B544-4A6E-B831-6789D042333D}"/>
          </ac:spMkLst>
        </pc:spChg>
        <pc:spChg chg="add">
          <ac:chgData name="Erin Prangley" userId="S::eprangley@nacdd.org::7f058b9a-f90a-4281-a8c6-5ba31926f190" providerId="AD" clId="Web-{A13D1E61-5BC4-1BF1-D21A-0BC96482D954}" dt="2021-09-08T19:24:48.037" v="499"/>
          <ac:spMkLst>
            <pc:docMk/>
            <pc:sldMk cId="3998111094" sldId="260"/>
            <ac:spMk id="34" creationId="{3F0BE7ED-7814-4273-B18A-F26CC0380380}"/>
          </ac:spMkLst>
        </pc:spChg>
        <pc:picChg chg="add del mod ord">
          <ac:chgData name="Erin Prangley" userId="S::eprangley@nacdd.org::7f058b9a-f90a-4281-a8c6-5ba31926f190" providerId="AD" clId="Web-{A13D1E61-5BC4-1BF1-D21A-0BC96482D954}" dt="2021-09-08T19:08:05.224" v="236"/>
          <ac:picMkLst>
            <pc:docMk/>
            <pc:sldMk cId="3998111094" sldId="260"/>
            <ac:picMk id="3" creationId="{2C6A6992-C69C-4CBC-9EBB-A9BA359AF85B}"/>
          </ac:picMkLst>
        </pc:picChg>
        <pc:picChg chg="add mod ord">
          <ac:chgData name="Erin Prangley" userId="S::eprangley@nacdd.org::7f058b9a-f90a-4281-a8c6-5ba31926f190" providerId="AD" clId="Web-{A13D1E61-5BC4-1BF1-D21A-0BC96482D954}" dt="2021-09-08T19:24:48.037" v="499"/>
          <ac:picMkLst>
            <pc:docMk/>
            <pc:sldMk cId="3998111094" sldId="260"/>
            <ac:picMk id="4" creationId="{9B37D6C0-DF62-4EEC-8152-9C3C8F34A54D}"/>
          </ac:picMkLst>
        </pc:picChg>
        <pc:picChg chg="del">
          <ac:chgData name="Erin Prangley" userId="S::eprangley@nacdd.org::7f058b9a-f90a-4281-a8c6-5ba31926f190" providerId="AD" clId="Web-{A13D1E61-5BC4-1BF1-D21A-0BC96482D954}" dt="2021-09-08T14:41:07.346" v="6"/>
          <ac:picMkLst>
            <pc:docMk/>
            <pc:sldMk cId="3998111094" sldId="260"/>
            <ac:picMk id="11" creationId="{39A57D06-1516-440F-8F99-ABE8441538A5}"/>
          </ac:picMkLst>
        </pc:picChg>
      </pc:sldChg>
      <pc:sldChg chg="del">
        <pc:chgData name="Erin Prangley" userId="S::eprangley@nacdd.org::7f058b9a-f90a-4281-a8c6-5ba31926f190" providerId="AD" clId="Web-{A13D1E61-5BC4-1BF1-D21A-0BC96482D954}" dt="2021-09-08T14:29:17.828" v="4"/>
        <pc:sldMkLst>
          <pc:docMk/>
          <pc:sldMk cId="4264398779" sldId="261"/>
        </pc:sldMkLst>
      </pc:sldChg>
      <pc:sldChg chg="addSp delSp modSp ord">
        <pc:chgData name="Erin Prangley" userId="S::eprangley@nacdd.org::7f058b9a-f90a-4281-a8c6-5ba31926f190" providerId="AD" clId="Web-{A13D1E61-5BC4-1BF1-D21A-0BC96482D954}" dt="2021-09-08T19:28:15.624" v="562"/>
        <pc:sldMkLst>
          <pc:docMk/>
          <pc:sldMk cId="523668406" sldId="264"/>
        </pc:sldMkLst>
        <pc:spChg chg="mod">
          <ac:chgData name="Erin Prangley" userId="S::eprangley@nacdd.org::7f058b9a-f90a-4281-a8c6-5ba31926f190" providerId="AD" clId="Web-{A13D1E61-5BC4-1BF1-D21A-0BC96482D954}" dt="2021-09-08T19:09:11.461" v="248"/>
          <ac:spMkLst>
            <pc:docMk/>
            <pc:sldMk cId="523668406" sldId="264"/>
            <ac:spMk id="2" creationId="{68526570-61F9-403B-A20F-169DD50D3A24}"/>
          </ac:spMkLst>
        </pc:spChg>
        <pc:spChg chg="mod ord">
          <ac:chgData name="Erin Prangley" userId="S::eprangley@nacdd.org::7f058b9a-f90a-4281-a8c6-5ba31926f190" providerId="AD" clId="Web-{A13D1E61-5BC4-1BF1-D21A-0BC96482D954}" dt="2021-09-08T19:09:38.728" v="250" actId="20577"/>
          <ac:spMkLst>
            <pc:docMk/>
            <pc:sldMk cId="523668406" sldId="264"/>
            <ac:spMk id="5" creationId="{D591CD75-FD3F-4B68-83B6-25318308FF68}"/>
          </ac:spMkLst>
        </pc:spChg>
        <pc:spChg chg="add del mod">
          <ac:chgData name="Erin Prangley" userId="S::eprangley@nacdd.org::7f058b9a-f90a-4281-a8c6-5ba31926f190" providerId="AD" clId="Web-{A13D1E61-5BC4-1BF1-D21A-0BC96482D954}" dt="2021-09-08T19:08:58.805" v="246"/>
          <ac:spMkLst>
            <pc:docMk/>
            <pc:sldMk cId="523668406" sldId="264"/>
            <ac:spMk id="6" creationId="{29078332-99C2-4781-B13B-5DDB3686FB06}"/>
          </ac:spMkLst>
        </pc:spChg>
        <pc:spChg chg="del">
          <ac:chgData name="Erin Prangley" userId="S::eprangley@nacdd.org::7f058b9a-f90a-4281-a8c6-5ba31926f190" providerId="AD" clId="Web-{A13D1E61-5BC4-1BF1-D21A-0BC96482D954}" dt="2021-09-08T19:09:11.461" v="248"/>
          <ac:spMkLst>
            <pc:docMk/>
            <pc:sldMk cId="523668406" sldId="264"/>
            <ac:spMk id="10" creationId="{2B97F24A-32CE-4C1C-A50D-3016B394DCFB}"/>
          </ac:spMkLst>
        </pc:spChg>
        <pc:spChg chg="del">
          <ac:chgData name="Erin Prangley" userId="S::eprangley@nacdd.org::7f058b9a-f90a-4281-a8c6-5ba31926f190" providerId="AD" clId="Web-{A13D1E61-5BC4-1BF1-D21A-0BC96482D954}" dt="2021-09-08T19:09:11.461" v="248"/>
          <ac:spMkLst>
            <pc:docMk/>
            <pc:sldMk cId="523668406" sldId="264"/>
            <ac:spMk id="12" creationId="{CD8B4F24-440B-49E9-B85D-733523DC064B}"/>
          </ac:spMkLst>
        </pc:spChg>
        <pc:spChg chg="add">
          <ac:chgData name="Erin Prangley" userId="S::eprangley@nacdd.org::7f058b9a-f90a-4281-a8c6-5ba31926f190" providerId="AD" clId="Web-{A13D1E61-5BC4-1BF1-D21A-0BC96482D954}" dt="2021-09-08T19:09:11.461" v="248"/>
          <ac:spMkLst>
            <pc:docMk/>
            <pc:sldMk cId="523668406" sldId="264"/>
            <ac:spMk id="17" creationId="{3AFE8227-C443-417B-BA91-520EB1EF4559}"/>
          </ac:spMkLst>
        </pc:spChg>
        <pc:spChg chg="add">
          <ac:chgData name="Erin Prangley" userId="S::eprangley@nacdd.org::7f058b9a-f90a-4281-a8c6-5ba31926f190" providerId="AD" clId="Web-{A13D1E61-5BC4-1BF1-D21A-0BC96482D954}" dt="2021-09-08T19:09:11.461" v="248"/>
          <ac:spMkLst>
            <pc:docMk/>
            <pc:sldMk cId="523668406" sldId="264"/>
            <ac:spMk id="19" creationId="{907741FC-B544-4A6E-B831-6789D042333D}"/>
          </ac:spMkLst>
        </pc:spChg>
        <pc:spChg chg="add">
          <ac:chgData name="Erin Prangley" userId="S::eprangley@nacdd.org::7f058b9a-f90a-4281-a8c6-5ba31926f190" providerId="AD" clId="Web-{A13D1E61-5BC4-1BF1-D21A-0BC96482D954}" dt="2021-09-08T19:09:11.461" v="248"/>
          <ac:spMkLst>
            <pc:docMk/>
            <pc:sldMk cId="523668406" sldId="264"/>
            <ac:spMk id="21" creationId="{3F0BE7ED-7814-4273-B18A-F26CC0380380}"/>
          </ac:spMkLst>
        </pc:spChg>
        <pc:picChg chg="del">
          <ac:chgData name="Erin Prangley" userId="S::eprangley@nacdd.org::7f058b9a-f90a-4281-a8c6-5ba31926f190" providerId="AD" clId="Web-{A13D1E61-5BC4-1BF1-D21A-0BC96482D954}" dt="2021-09-08T19:08:44.663" v="244"/>
          <ac:picMkLst>
            <pc:docMk/>
            <pc:sldMk cId="523668406" sldId="264"/>
            <ac:picMk id="4" creationId="{8A5C05B9-B2A6-466F-BB58-39A8CACED380}"/>
          </ac:picMkLst>
        </pc:picChg>
        <pc:picChg chg="add mod ord">
          <ac:chgData name="Erin Prangley" userId="S::eprangley@nacdd.org::7f058b9a-f90a-4281-a8c6-5ba31926f190" providerId="AD" clId="Web-{A13D1E61-5BC4-1BF1-D21A-0BC96482D954}" dt="2021-09-08T19:09:11.461" v="248"/>
          <ac:picMkLst>
            <pc:docMk/>
            <pc:sldMk cId="523668406" sldId="264"/>
            <ac:picMk id="7" creationId="{037D4E95-CB7A-4C5A-AEB7-08699CCBC4F4}"/>
          </ac:picMkLst>
        </pc:picChg>
      </pc:sldChg>
      <pc:sldChg chg="modSp new">
        <pc:chgData name="Erin Prangley" userId="S::eprangley@nacdd.org::7f058b9a-f90a-4281-a8c6-5ba31926f190" providerId="AD" clId="Web-{A13D1E61-5BC4-1BF1-D21A-0BC96482D954}" dt="2021-09-08T19:48:31.681" v="932" actId="20577"/>
        <pc:sldMkLst>
          <pc:docMk/>
          <pc:sldMk cId="1812923616" sldId="265"/>
        </pc:sldMkLst>
        <pc:spChg chg="mod">
          <ac:chgData name="Erin Prangley" userId="S::eprangley@nacdd.org::7f058b9a-f90a-4281-a8c6-5ba31926f190" providerId="AD" clId="Web-{A13D1E61-5BC4-1BF1-D21A-0BC96482D954}" dt="2021-09-08T19:46:59.458" v="890" actId="20577"/>
          <ac:spMkLst>
            <pc:docMk/>
            <pc:sldMk cId="1812923616" sldId="265"/>
            <ac:spMk id="2" creationId="{2B772C81-84A3-4366-9827-A54CD28B7CA0}"/>
          </ac:spMkLst>
        </pc:spChg>
        <pc:spChg chg="mod">
          <ac:chgData name="Erin Prangley" userId="S::eprangley@nacdd.org::7f058b9a-f90a-4281-a8c6-5ba31926f190" providerId="AD" clId="Web-{A13D1E61-5BC4-1BF1-D21A-0BC96482D954}" dt="2021-09-08T19:48:31.681" v="932" actId="20577"/>
          <ac:spMkLst>
            <pc:docMk/>
            <pc:sldMk cId="1812923616" sldId="265"/>
            <ac:spMk id="3" creationId="{05D9F1F1-2255-459E-A972-2A910354AADD}"/>
          </ac:spMkLst>
        </pc:spChg>
      </pc:sldChg>
      <pc:sldChg chg="del">
        <pc:chgData name="Erin Prangley" userId="S::eprangley@nacdd.org::7f058b9a-f90a-4281-a8c6-5ba31926f190" providerId="AD" clId="Web-{A13D1E61-5BC4-1BF1-D21A-0BC96482D954}" dt="2021-09-08T14:29:20.109" v="5"/>
        <pc:sldMkLst>
          <pc:docMk/>
          <pc:sldMk cId="2179399463" sldId="265"/>
        </pc:sldMkLst>
      </pc:sldChg>
      <pc:sldChg chg="addSp delSp modSp new mod setBg">
        <pc:chgData name="Erin Prangley" userId="S::eprangley@nacdd.org::7f058b9a-f90a-4281-a8c6-5ba31926f190" providerId="AD" clId="Web-{A13D1E61-5BC4-1BF1-D21A-0BC96482D954}" dt="2021-09-08T19:46:20.503" v="888" actId="14100"/>
        <pc:sldMkLst>
          <pc:docMk/>
          <pc:sldMk cId="512157599" sldId="266"/>
        </pc:sldMkLst>
        <pc:spChg chg="del">
          <ac:chgData name="Erin Prangley" userId="S::eprangley@nacdd.org::7f058b9a-f90a-4281-a8c6-5ba31926f190" providerId="AD" clId="Web-{A13D1E61-5BC4-1BF1-D21A-0BC96482D954}" dt="2021-09-08T19:45:12.187" v="875"/>
          <ac:spMkLst>
            <pc:docMk/>
            <pc:sldMk cId="512157599" sldId="266"/>
            <ac:spMk id="2" creationId="{EBFDFE7C-74F6-4E46-BB65-E0D3B397D687}"/>
          </ac:spMkLst>
        </pc:spChg>
        <pc:spChg chg="del">
          <ac:chgData name="Erin Prangley" userId="S::eprangley@nacdd.org::7f058b9a-f90a-4281-a8c6-5ba31926f190" providerId="AD" clId="Web-{A13D1E61-5BC4-1BF1-D21A-0BC96482D954}" dt="2021-09-08T18:20:20.333" v="223"/>
          <ac:spMkLst>
            <pc:docMk/>
            <pc:sldMk cId="512157599" sldId="266"/>
            <ac:spMk id="3" creationId="{2D248F00-62BA-419B-89F9-329FBBC3B6D7}"/>
          </ac:spMkLst>
        </pc:spChg>
        <pc:spChg chg="add mod">
          <ac:chgData name="Erin Prangley" userId="S::eprangley@nacdd.org::7f058b9a-f90a-4281-a8c6-5ba31926f190" providerId="AD" clId="Web-{A13D1E61-5BC4-1BF1-D21A-0BC96482D954}" dt="2021-09-08T19:46:20.503" v="888" actId="14100"/>
          <ac:spMkLst>
            <pc:docMk/>
            <pc:sldMk cId="512157599" sldId="266"/>
            <ac:spMk id="3" creationId="{DDA1945C-5663-415E-9B53-4A5F951A10D6}"/>
          </ac:spMkLst>
        </pc:spChg>
        <pc:spChg chg="add">
          <ac:chgData name="Erin Prangley" userId="S::eprangley@nacdd.org::7f058b9a-f90a-4281-a8c6-5ba31926f190" providerId="AD" clId="Web-{A13D1E61-5BC4-1BF1-D21A-0BC96482D954}" dt="2021-09-08T19:45:32.657" v="880"/>
          <ac:spMkLst>
            <pc:docMk/>
            <pc:sldMk cId="512157599" sldId="266"/>
            <ac:spMk id="9" creationId="{F3060C83-F051-4F0E-ABAD-AA0DFC48B218}"/>
          </ac:spMkLst>
        </pc:spChg>
        <pc:spChg chg="add">
          <ac:chgData name="Erin Prangley" userId="S::eprangley@nacdd.org::7f058b9a-f90a-4281-a8c6-5ba31926f190" providerId="AD" clId="Web-{A13D1E61-5BC4-1BF1-D21A-0BC96482D954}" dt="2021-09-08T19:45:32.657" v="880"/>
          <ac:spMkLst>
            <pc:docMk/>
            <pc:sldMk cId="512157599" sldId="266"/>
            <ac:spMk id="11" creationId="{83C98ABE-055B-441F-B07E-44F97F083C39}"/>
          </ac:spMkLst>
        </pc:spChg>
        <pc:spChg chg="add">
          <ac:chgData name="Erin Prangley" userId="S::eprangley@nacdd.org::7f058b9a-f90a-4281-a8c6-5ba31926f190" providerId="AD" clId="Web-{A13D1E61-5BC4-1BF1-D21A-0BC96482D954}" dt="2021-09-08T19:45:32.657" v="880"/>
          <ac:spMkLst>
            <pc:docMk/>
            <pc:sldMk cId="512157599" sldId="266"/>
            <ac:spMk id="13" creationId="{29FDB030-9B49-4CED-8CCD-4D99382388AC}"/>
          </ac:spMkLst>
        </pc:spChg>
        <pc:spChg chg="add">
          <ac:chgData name="Erin Prangley" userId="S::eprangley@nacdd.org::7f058b9a-f90a-4281-a8c6-5ba31926f190" providerId="AD" clId="Web-{A13D1E61-5BC4-1BF1-D21A-0BC96482D954}" dt="2021-09-08T19:45:32.657" v="880"/>
          <ac:spMkLst>
            <pc:docMk/>
            <pc:sldMk cId="512157599" sldId="266"/>
            <ac:spMk id="15" creationId="{3783CA14-24A1-485C-8B30-D6A5D87987AD}"/>
          </ac:spMkLst>
        </pc:spChg>
        <pc:spChg chg="add">
          <ac:chgData name="Erin Prangley" userId="S::eprangley@nacdd.org::7f058b9a-f90a-4281-a8c6-5ba31926f190" providerId="AD" clId="Web-{A13D1E61-5BC4-1BF1-D21A-0BC96482D954}" dt="2021-09-08T19:45:32.657" v="880"/>
          <ac:spMkLst>
            <pc:docMk/>
            <pc:sldMk cId="512157599" sldId="266"/>
            <ac:spMk id="17" creationId="{9A97C86A-04D6-40F7-AE84-31AB43E6A846}"/>
          </ac:spMkLst>
        </pc:spChg>
        <pc:spChg chg="add">
          <ac:chgData name="Erin Prangley" userId="S::eprangley@nacdd.org::7f058b9a-f90a-4281-a8c6-5ba31926f190" providerId="AD" clId="Web-{A13D1E61-5BC4-1BF1-D21A-0BC96482D954}" dt="2021-09-08T19:45:32.657" v="880"/>
          <ac:spMkLst>
            <pc:docMk/>
            <pc:sldMk cId="512157599" sldId="266"/>
            <ac:spMk id="19" creationId="{FF9F2414-84E8-453E-B1F3-389FDE8192D9}"/>
          </ac:spMkLst>
        </pc:spChg>
        <pc:spChg chg="add">
          <ac:chgData name="Erin Prangley" userId="S::eprangley@nacdd.org::7f058b9a-f90a-4281-a8c6-5ba31926f190" providerId="AD" clId="Web-{A13D1E61-5BC4-1BF1-D21A-0BC96482D954}" dt="2021-09-08T19:45:32.657" v="880"/>
          <ac:spMkLst>
            <pc:docMk/>
            <pc:sldMk cId="512157599" sldId="266"/>
            <ac:spMk id="21" creationId="{3ECA69A1-7536-43AC-85EF-C7106179F5ED}"/>
          </ac:spMkLst>
        </pc:spChg>
        <pc:picChg chg="add mod">
          <ac:chgData name="Erin Prangley" userId="S::eprangley@nacdd.org::7f058b9a-f90a-4281-a8c6-5ba31926f190" providerId="AD" clId="Web-{A13D1E61-5BC4-1BF1-D21A-0BC96482D954}" dt="2021-09-08T19:45:32.657" v="880"/>
          <ac:picMkLst>
            <pc:docMk/>
            <pc:sldMk cId="512157599" sldId="266"/>
            <ac:picMk id="4" creationId="{F53915B3-E8BB-4980-819C-8B1D44AF198D}"/>
          </ac:picMkLst>
        </pc:picChg>
      </pc:sldChg>
      <pc:sldChg chg="addSp delSp modSp new">
        <pc:chgData name="Erin Prangley" userId="S::eprangley@nacdd.org::7f058b9a-f90a-4281-a8c6-5ba31926f190" providerId="AD" clId="Web-{A13D1E61-5BC4-1BF1-D21A-0BC96482D954}" dt="2021-09-08T19:45:00.593" v="874"/>
        <pc:sldMkLst>
          <pc:docMk/>
          <pc:sldMk cId="4093837111" sldId="267"/>
        </pc:sldMkLst>
        <pc:spChg chg="mod">
          <ac:chgData name="Erin Prangley" userId="S::eprangley@nacdd.org::7f058b9a-f90a-4281-a8c6-5ba31926f190" providerId="AD" clId="Web-{A13D1E61-5BC4-1BF1-D21A-0BC96482D954}" dt="2021-09-08T19:44:33.936" v="872" actId="20577"/>
          <ac:spMkLst>
            <pc:docMk/>
            <pc:sldMk cId="4093837111" sldId="267"/>
            <ac:spMk id="2" creationId="{4A54F41C-614E-4DA0-A0E3-814A0D2F79BC}"/>
          </ac:spMkLst>
        </pc:spChg>
        <pc:spChg chg="del mod">
          <ac:chgData name="Erin Prangley" userId="S::eprangley@nacdd.org::7f058b9a-f90a-4281-a8c6-5ba31926f190" providerId="AD" clId="Web-{A13D1E61-5BC4-1BF1-D21A-0BC96482D954}" dt="2021-09-08T19:08:21.334" v="240"/>
          <ac:spMkLst>
            <pc:docMk/>
            <pc:sldMk cId="4093837111" sldId="267"/>
            <ac:spMk id="3" creationId="{6642C40E-9A9E-455C-BF0C-13F6788D0B0C}"/>
          </ac:spMkLst>
        </pc:spChg>
        <pc:spChg chg="add mod">
          <ac:chgData name="Erin Prangley" userId="S::eprangley@nacdd.org::7f058b9a-f90a-4281-a8c6-5ba31926f190" providerId="AD" clId="Web-{A13D1E61-5BC4-1BF1-D21A-0BC96482D954}" dt="2021-09-08T19:44:08.716" v="852" actId="20577"/>
          <ac:spMkLst>
            <pc:docMk/>
            <pc:sldMk cId="4093837111" sldId="267"/>
            <ac:spMk id="5" creationId="{C51654C2-EBCA-452C-A1F9-70F513526C80}"/>
          </ac:spMkLst>
        </pc:spChg>
        <pc:spChg chg="add del mod">
          <ac:chgData name="Erin Prangley" userId="S::eprangley@nacdd.org::7f058b9a-f90a-4281-a8c6-5ba31926f190" providerId="AD" clId="Web-{A13D1E61-5BC4-1BF1-D21A-0BC96482D954}" dt="2021-09-08T19:45:00.593" v="874"/>
          <ac:spMkLst>
            <pc:docMk/>
            <pc:sldMk cId="4093837111" sldId="267"/>
            <ac:spMk id="6" creationId="{634D53AA-C283-40C0-B298-C6D728AEA023}"/>
          </ac:spMkLst>
        </pc:spChg>
        <pc:picChg chg="add del mod">
          <ac:chgData name="Erin Prangley" userId="S::eprangley@nacdd.org::7f058b9a-f90a-4281-a8c6-5ba31926f190" providerId="AD" clId="Web-{A13D1E61-5BC4-1BF1-D21A-0BC96482D954}" dt="2021-09-08T19:08:51.320" v="245"/>
          <ac:picMkLst>
            <pc:docMk/>
            <pc:sldMk cId="4093837111" sldId="267"/>
            <ac:picMk id="4" creationId="{64CB1C76-FA2B-42D9-BD41-2F21C85793B4}"/>
          </ac:picMkLst>
        </pc:picChg>
      </pc:sldChg>
      <pc:sldChg chg="addSp delSp modSp new mod setBg">
        <pc:chgData name="Erin Prangley" userId="S::eprangley@nacdd.org::7f058b9a-f90a-4281-a8c6-5ba31926f190" providerId="AD" clId="Web-{A13D1E61-5BC4-1BF1-D21A-0BC96482D954}" dt="2021-09-08T19:55:35.216" v="981"/>
        <pc:sldMkLst>
          <pc:docMk/>
          <pc:sldMk cId="3397649024" sldId="268"/>
        </pc:sldMkLst>
        <pc:spChg chg="del">
          <ac:chgData name="Erin Prangley" userId="S::eprangley@nacdd.org::7f058b9a-f90a-4281-a8c6-5ba31926f190" providerId="AD" clId="Web-{A13D1E61-5BC4-1BF1-D21A-0BC96482D954}" dt="2021-09-08T19:52:21.957" v="935"/>
          <ac:spMkLst>
            <pc:docMk/>
            <pc:sldMk cId="3397649024" sldId="268"/>
            <ac:spMk id="2" creationId="{1145C67E-609C-4910-AFF2-86339F894BF6}"/>
          </ac:spMkLst>
        </pc:spChg>
        <pc:spChg chg="del">
          <ac:chgData name="Erin Prangley" userId="S::eprangley@nacdd.org::7f058b9a-f90a-4281-a8c6-5ba31926f190" providerId="AD" clId="Web-{A13D1E61-5BC4-1BF1-D21A-0BC96482D954}" dt="2021-09-08T19:52:18.567" v="934"/>
          <ac:spMkLst>
            <pc:docMk/>
            <pc:sldMk cId="3397649024" sldId="268"/>
            <ac:spMk id="3" creationId="{AE9C5110-3E72-4817-BA05-63E04371B814}"/>
          </ac:spMkLst>
        </pc:spChg>
        <pc:spChg chg="add mod">
          <ac:chgData name="Erin Prangley" userId="S::eprangley@nacdd.org::7f058b9a-f90a-4281-a8c6-5ba31926f190" providerId="AD" clId="Web-{A13D1E61-5BC4-1BF1-D21A-0BC96482D954}" dt="2021-09-08T19:55:35.216" v="981"/>
          <ac:spMkLst>
            <pc:docMk/>
            <pc:sldMk cId="3397649024" sldId="268"/>
            <ac:spMk id="5" creationId="{9C692662-467E-40B7-9300-D2499C012640}"/>
          </ac:spMkLst>
        </pc:spChg>
        <pc:spChg chg="add">
          <ac:chgData name="Erin Prangley" userId="S::eprangley@nacdd.org::7f058b9a-f90a-4281-a8c6-5ba31926f190" providerId="AD" clId="Web-{A13D1E61-5BC4-1BF1-D21A-0BC96482D954}" dt="2021-09-08T19:55:35.216" v="981"/>
          <ac:spMkLst>
            <pc:docMk/>
            <pc:sldMk cId="3397649024" sldId="268"/>
            <ac:spMk id="10" creationId="{5E39A796-BE83-48B1-B33F-35C4A32AAB57}"/>
          </ac:spMkLst>
        </pc:spChg>
        <pc:spChg chg="add">
          <ac:chgData name="Erin Prangley" userId="S::eprangley@nacdd.org::7f058b9a-f90a-4281-a8c6-5ba31926f190" providerId="AD" clId="Web-{A13D1E61-5BC4-1BF1-D21A-0BC96482D954}" dt="2021-09-08T19:55:35.216" v="981"/>
          <ac:spMkLst>
            <pc:docMk/>
            <pc:sldMk cId="3397649024" sldId="268"/>
            <ac:spMk id="12" creationId="{72F84B47-E267-4194-8194-831DB7B5547F}"/>
          </ac:spMkLst>
        </pc:spChg>
        <pc:picChg chg="add mod ord">
          <ac:chgData name="Erin Prangley" userId="S::eprangley@nacdd.org::7f058b9a-f90a-4281-a8c6-5ba31926f190" providerId="AD" clId="Web-{A13D1E61-5BC4-1BF1-D21A-0BC96482D954}" dt="2021-09-08T19:55:35.216" v="981"/>
          <ac:picMkLst>
            <pc:docMk/>
            <pc:sldMk cId="3397649024" sldId="268"/>
            <ac:picMk id="4" creationId="{AAFA3F04-A191-4F66-ABEF-446F31C7F812}"/>
          </ac:picMkLst>
        </pc:picChg>
      </pc:sldChg>
    </pc:docChg>
  </pc:docChgLst>
  <pc:docChgLst>
    <pc:chgData clId="Web-{A13D1E61-5BC4-1BF1-D21A-0BC96482D954}"/>
    <pc:docChg chg="modSld">
      <pc:chgData name="" userId="" providerId="" clId="Web-{A13D1E61-5BC4-1BF1-D21A-0BC96482D954}" dt="2021-09-08T17:09:21.878" v="0" actId="20577"/>
      <pc:docMkLst>
        <pc:docMk/>
      </pc:docMkLst>
      <pc:sldChg chg="modSp">
        <pc:chgData name="" userId="" providerId="" clId="Web-{A13D1E61-5BC4-1BF1-D21A-0BC96482D954}" dt="2021-09-08T17:09:21.878" v="0" actId="20577"/>
        <pc:sldMkLst>
          <pc:docMk/>
          <pc:sldMk cId="1812923616" sldId="265"/>
        </pc:sldMkLst>
        <pc:spChg chg="mod">
          <ac:chgData name="" userId="" providerId="" clId="Web-{A13D1E61-5BC4-1BF1-D21A-0BC96482D954}" dt="2021-09-08T17:09:21.878" v="0" actId="20577"/>
          <ac:spMkLst>
            <pc:docMk/>
            <pc:sldMk cId="1812923616" sldId="265"/>
            <ac:spMk id="3" creationId="{05D9F1F1-2255-459E-A972-2A910354AAD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EdLaborDemocrat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it.ly/3yXjDNH"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p2a.co/IAFTwCz" TargetMode="External"/><Relationship Id="rId4" Type="http://schemas.openxmlformats.org/officeDocument/2006/relationships/hyperlink" Target="mailto:eprangley@nacd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2YCDeX4" TargetMode="External"/><Relationship Id="rId2" Type="http://schemas.openxmlformats.org/officeDocument/2006/relationships/hyperlink" Target="https://bit.ly/3tnRuy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September 8,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12B46C-329B-4B22-A90B-714D4782B11A}"/>
              </a:ext>
            </a:extLst>
          </p:cNvPr>
          <p:cNvSpPr>
            <a:spLocks noGrp="1"/>
          </p:cNvSpPr>
          <p:nvPr>
            <p:ph type="title"/>
          </p:nvPr>
        </p:nvSpPr>
        <p:spPr>
          <a:xfrm>
            <a:off x="8271486" y="-885810"/>
            <a:ext cx="3091607" cy="1655483"/>
          </a:xfrm>
        </p:spPr>
        <p:txBody>
          <a:bodyPr vert="horz" lIns="91440" tIns="45720" rIns="91440" bIns="45720" rtlCol="0" anchor="b">
            <a:normAutofit/>
          </a:bodyPr>
          <a:lstStyle/>
          <a:p>
            <a:r>
              <a:rPr lang="en-US" sz="4000" u="sng"/>
              <a:t>Updates</a:t>
            </a:r>
            <a:endParaRPr lang="en-US" sz="4000" u="sng">
              <a:cs typeface="Calibri Light"/>
            </a:endParaRPr>
          </a:p>
        </p:txBody>
      </p:sp>
      <p:pic>
        <p:nvPicPr>
          <p:cNvPr id="4" name="Picture 4" descr="A picture containing text, book&#10;&#10;Description automatically generated">
            <a:extLst>
              <a:ext uri="{FF2B5EF4-FFF2-40B4-BE49-F238E27FC236}">
                <a16:creationId xmlns:a16="http://schemas.microsoft.com/office/drawing/2014/main" id="{9B37D6C0-DF62-4EEC-8152-9C3C8F34A54D}"/>
              </a:ext>
            </a:extLst>
          </p:cNvPr>
          <p:cNvPicPr>
            <a:picLocks noGrp="1" noChangeAspect="1"/>
          </p:cNvPicPr>
          <p:nvPr>
            <p:ph idx="1"/>
          </p:nvPr>
        </p:nvPicPr>
        <p:blipFill rotWithShape="1">
          <a:blip r:embed="rId2"/>
          <a:srcRect r="3122" b="-1"/>
          <a:stretch/>
        </p:blipFill>
        <p:spPr>
          <a:xfrm>
            <a:off x="20" y="431"/>
            <a:ext cx="8115280" cy="6408311"/>
          </a:xfrm>
          <a:prstGeom prst="rect">
            <a:avLst/>
          </a:prstGeom>
        </p:spPr>
      </p:pic>
      <p:sp>
        <p:nvSpPr>
          <p:cNvPr id="5" name="TextBox 4">
            <a:extLst>
              <a:ext uri="{FF2B5EF4-FFF2-40B4-BE49-F238E27FC236}">
                <a16:creationId xmlns:a16="http://schemas.microsoft.com/office/drawing/2014/main" id="{A0DE1B70-46B2-4AEF-AC36-80C5C4DBABC8}"/>
              </a:ext>
            </a:extLst>
          </p:cNvPr>
          <p:cNvSpPr txBox="1"/>
          <p:nvPr/>
        </p:nvSpPr>
        <p:spPr>
          <a:xfrm>
            <a:off x="8057755" y="922287"/>
            <a:ext cx="4132275" cy="5231533"/>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28600">
              <a:lnSpc>
                <a:spcPct val="90000"/>
              </a:lnSpc>
              <a:spcAft>
                <a:spcPts val="600"/>
              </a:spcAft>
              <a:buFont typeface="Arial" panose="020B0604020202020204" pitchFamily="34" charset="0"/>
              <a:buChar char="•"/>
            </a:pPr>
            <a:r>
              <a:rPr lang="en-US"/>
              <a:t>House Labor/Ed mark-up of Build Back Better Act on Thursday (tomorrow) 12noon livestreamed at </a:t>
            </a:r>
            <a:r>
              <a:rPr lang="en-US" dirty="0">
                <a:hlinkClick r:id="rId3"/>
              </a:rPr>
              <a:t>www.youtube.com/EdLaborDemocrats</a:t>
            </a:r>
            <a:r>
              <a:rPr lang="en-US" dirty="0"/>
              <a:t> </a:t>
            </a:r>
            <a:endParaRPr lang="en-US" dirty="0">
              <a:cs typeface="Calibri"/>
            </a:endParaRPr>
          </a:p>
          <a:p>
            <a:pPr marL="742950" lvl="1" indent="-228600">
              <a:lnSpc>
                <a:spcPct val="90000"/>
              </a:lnSpc>
              <a:spcAft>
                <a:spcPts val="600"/>
              </a:spcAft>
              <a:buFont typeface="Arial" panose="020B0604020202020204" pitchFamily="34" charset="0"/>
              <a:buChar char="•"/>
            </a:pPr>
            <a:r>
              <a:rPr lang="en-US"/>
              <a:t>Grant program to incentivize phasing out 14(c)</a:t>
            </a:r>
            <a:endParaRPr lang="en-US" dirty="0">
              <a:cs typeface="Calibri"/>
            </a:endParaRPr>
          </a:p>
          <a:p>
            <a:pPr marL="742950" lvl="1" indent="-228600">
              <a:lnSpc>
                <a:spcPct val="90000"/>
              </a:lnSpc>
              <a:spcAft>
                <a:spcPts val="600"/>
              </a:spcAft>
              <a:buFont typeface="Arial" panose="020B0604020202020204" pitchFamily="34" charset="0"/>
              <a:buChar char="•"/>
            </a:pPr>
            <a:r>
              <a:rPr lang="en-US"/>
              <a:t>Funding for a direct care workforce grant program</a:t>
            </a:r>
            <a:endParaRPr lang="en-US" dirty="0">
              <a:cs typeface="Calibri"/>
            </a:endParaRPr>
          </a:p>
          <a:p>
            <a:pPr marL="742950" lvl="1" indent="-228600">
              <a:lnSpc>
                <a:spcPct val="90000"/>
              </a:lnSpc>
              <a:spcAft>
                <a:spcPts val="600"/>
              </a:spcAft>
              <a:buFont typeface="Arial" panose="020B0604020202020204" pitchFamily="34" charset="0"/>
              <a:buChar char="•"/>
            </a:pPr>
            <a:r>
              <a:rPr lang="en-US"/>
              <a:t>TA Center for direct care at ACL </a:t>
            </a:r>
            <a:endParaRPr lang="en-US" dirty="0">
              <a:cs typeface="Calibri"/>
            </a:endParaRPr>
          </a:p>
          <a:p>
            <a:pPr marL="742950" lvl="1" indent="-228600">
              <a:lnSpc>
                <a:spcPct val="90000"/>
              </a:lnSpc>
              <a:spcAft>
                <a:spcPts val="600"/>
              </a:spcAft>
              <a:buFont typeface="Arial" panose="020B0604020202020204" pitchFamily="34" charset="0"/>
              <a:buChar char="•"/>
            </a:pPr>
            <a:r>
              <a:rPr lang="en-US"/>
              <a:t>$297M extra funding IDEA Part D </a:t>
            </a:r>
            <a:endParaRPr lang="en-US" dirty="0">
              <a:cs typeface="Calibri"/>
            </a:endParaRPr>
          </a:p>
          <a:p>
            <a:pPr marL="285750" indent="-228600">
              <a:lnSpc>
                <a:spcPct val="90000"/>
              </a:lnSpc>
              <a:spcAft>
                <a:spcPts val="600"/>
              </a:spcAft>
              <a:buFont typeface="Arial" panose="020B0604020202020204" pitchFamily="34" charset="0"/>
              <a:buChar char="•"/>
            </a:pPr>
            <a:r>
              <a:rPr lang="en-US"/>
              <a:t>Next week:</a:t>
            </a:r>
            <a:endParaRPr lang="en-US" dirty="0"/>
          </a:p>
          <a:p>
            <a:pPr marL="742950" lvl="1" indent="-228600">
              <a:lnSpc>
                <a:spcPct val="90000"/>
              </a:lnSpc>
              <a:spcAft>
                <a:spcPts val="600"/>
              </a:spcAft>
              <a:buFont typeface="Arial" panose="020B0604020202020204" pitchFamily="34" charset="0"/>
              <a:buChar char="•"/>
            </a:pPr>
            <a:r>
              <a:rPr lang="en-US"/>
              <a:t>Energy and Commerce mark-up of healthcare provisions (including HCBS)</a:t>
            </a:r>
          </a:p>
          <a:p>
            <a:pPr marL="742950" lvl="1" indent="-228600">
              <a:lnSpc>
                <a:spcPct val="90000"/>
              </a:lnSpc>
              <a:spcAft>
                <a:spcPts val="600"/>
              </a:spcAft>
              <a:buFont typeface="Arial" panose="020B0604020202020204" pitchFamily="34" charset="0"/>
              <a:buChar char="•"/>
            </a:pPr>
            <a:r>
              <a:rPr lang="en-US"/>
              <a:t>Ways and Means revenue raisers and refundable credits</a:t>
            </a:r>
          </a:p>
          <a:p>
            <a:pPr marL="285750" indent="-228600">
              <a:lnSpc>
                <a:spcPct val="90000"/>
              </a:lnSpc>
              <a:spcAft>
                <a:spcPts val="600"/>
              </a:spcAft>
              <a:buFont typeface="Arial" panose="020B0604020202020204" pitchFamily="34" charset="0"/>
              <a:buChar char="•"/>
            </a:pPr>
            <a:r>
              <a:rPr lang="en-US"/>
              <a:t>House Vote – End of September</a:t>
            </a:r>
            <a:endParaRPr lang="en-US" dirty="0"/>
          </a:p>
          <a:p>
            <a:pPr marL="285750" indent="-228600">
              <a:lnSpc>
                <a:spcPct val="90000"/>
              </a:lnSpc>
              <a:spcAft>
                <a:spcPts val="600"/>
              </a:spcAft>
              <a:buFont typeface="Arial" panose="020B0604020202020204" pitchFamily="34" charset="0"/>
              <a:buChar char="•"/>
            </a:pPr>
            <a:r>
              <a:rPr lang="en-US"/>
              <a:t>Senate – Early October </a:t>
            </a:r>
            <a:endParaRPr lang="en-US">
              <a:cs typeface="Calibri"/>
            </a:endParaRPr>
          </a:p>
        </p:txBody>
      </p:sp>
      <p:sp>
        <p:nvSpPr>
          <p:cNvPr id="32" name="Rectangle 31">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811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526570-61F9-403B-A20F-169DD50D3A24}"/>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3700"/>
              <a:t>HCBS Advocacy Needed!</a:t>
            </a:r>
          </a:p>
        </p:txBody>
      </p:sp>
      <p:pic>
        <p:nvPicPr>
          <p:cNvPr id="7" name="Picture 7" descr="Text&#10;&#10;Description automatically generated">
            <a:extLst>
              <a:ext uri="{FF2B5EF4-FFF2-40B4-BE49-F238E27FC236}">
                <a16:creationId xmlns:a16="http://schemas.microsoft.com/office/drawing/2014/main" id="{037D4E95-CB7A-4C5A-AEB7-08699CCBC4F4}"/>
              </a:ext>
            </a:extLst>
          </p:cNvPr>
          <p:cNvPicPr>
            <a:picLocks noGrp="1" noChangeAspect="1"/>
          </p:cNvPicPr>
          <p:nvPr>
            <p:ph idx="1"/>
          </p:nvPr>
        </p:nvPicPr>
        <p:blipFill rotWithShape="1">
          <a:blip r:embed="rId2"/>
          <a:srcRect l="10366" r="12703" b="1"/>
          <a:stretch/>
        </p:blipFill>
        <p:spPr>
          <a:xfrm>
            <a:off x="20" y="431"/>
            <a:ext cx="8115280" cy="6408311"/>
          </a:xfrm>
          <a:prstGeom prst="rect">
            <a:avLst/>
          </a:prstGeom>
        </p:spPr>
      </p:pic>
      <p:sp>
        <p:nvSpPr>
          <p:cNvPr id="5" name="TextBox 4">
            <a:extLst>
              <a:ext uri="{FF2B5EF4-FFF2-40B4-BE49-F238E27FC236}">
                <a16:creationId xmlns:a16="http://schemas.microsoft.com/office/drawing/2014/main" id="{D591CD75-FD3F-4B68-83B6-25318308FF68}"/>
              </a:ext>
            </a:extLst>
          </p:cNvPr>
          <p:cNvSpPr txBox="1"/>
          <p:nvPr/>
        </p:nvSpPr>
        <p:spPr>
          <a:xfrm>
            <a:off x="8643193" y="2418408"/>
            <a:ext cx="2942813" cy="354026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400"/>
              <a:t>Contact members of Congress and ask them to include full $400B funding for HCBS services in the reconciliation bill and to cosponsor and support the Better Care Better Jobs Act.</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Share the Arc's state-based factsheets with yoru members of Congress. Factsheets are available at </a:t>
            </a:r>
            <a:r>
              <a:rPr lang="en-US" sz="1400" dirty="0">
                <a:hlinkClick r:id="rId3"/>
              </a:rPr>
              <a:t>https://bit.ly/3yXjDNH</a:t>
            </a:r>
            <a:r>
              <a:rPr lang="en-US" sz="1400"/>
              <a:t> or by request (email </a:t>
            </a:r>
            <a:r>
              <a:rPr lang="en-US" sz="1400" dirty="0">
                <a:hlinkClick r:id="rId4"/>
              </a:rPr>
              <a:t>eprangley@nacdd.org</a:t>
            </a:r>
            <a:r>
              <a:rPr lang="en-US" sz="1400"/>
              <a:t>).</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Share the Arc's action alert with your self-advocates. You can access the alert at </a:t>
            </a:r>
            <a:r>
              <a:rPr lang="en-US" sz="1400" dirty="0">
                <a:hlinkClick r:id="rId5"/>
              </a:rPr>
              <a:t>https://p2a.co/IAFTwCz</a:t>
            </a:r>
            <a:r>
              <a:rPr lang="en-US" sz="1400" dirty="0"/>
              <a:t> </a:t>
            </a:r>
            <a:endParaRPr lang="en-US" sz="1400" dirty="0">
              <a:cs typeface="Calibri"/>
            </a:endParaRPr>
          </a:p>
        </p:txBody>
      </p:sp>
      <p:sp>
        <p:nvSpPr>
          <p:cNvPr id="19" name="Rectangle 1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66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F41C-614E-4DA0-A0E3-814A0D2F79BC}"/>
              </a:ext>
            </a:extLst>
          </p:cNvPr>
          <p:cNvSpPr>
            <a:spLocks noGrp="1"/>
          </p:cNvSpPr>
          <p:nvPr>
            <p:ph type="title"/>
          </p:nvPr>
        </p:nvSpPr>
        <p:spPr>
          <a:xfrm>
            <a:off x="838200" y="365125"/>
            <a:ext cx="10515600" cy="665783"/>
          </a:xfrm>
        </p:spPr>
        <p:txBody>
          <a:bodyPr>
            <a:normAutofit fontScale="90000"/>
          </a:bodyPr>
          <a:lstStyle/>
          <a:p>
            <a:r>
              <a:rPr lang="en-US">
                <a:cs typeface="Calibri Light"/>
              </a:rPr>
              <a:t>Selected Talking Points from Senate Aging Staff</a:t>
            </a:r>
            <a:endParaRPr lang="en-US"/>
          </a:p>
        </p:txBody>
      </p:sp>
      <p:sp>
        <p:nvSpPr>
          <p:cNvPr id="5" name="TextBox 4">
            <a:extLst>
              <a:ext uri="{FF2B5EF4-FFF2-40B4-BE49-F238E27FC236}">
                <a16:creationId xmlns:a16="http://schemas.microsoft.com/office/drawing/2014/main" id="{C51654C2-EBCA-452C-A1F9-70F513526C80}"/>
              </a:ext>
            </a:extLst>
          </p:cNvPr>
          <p:cNvSpPr txBox="1"/>
          <p:nvPr/>
        </p:nvSpPr>
        <p:spPr>
          <a:xfrm>
            <a:off x="459061" y="1118840"/>
            <a:ext cx="11004393"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$400 billion investment in home and community-based services in the American Jobs Plan is necessary to </a:t>
            </a:r>
            <a:r>
              <a:rPr lang="en-US">
                <a:ea typeface="+mn-lt"/>
                <a:cs typeface="+mn-lt"/>
              </a:rPr>
              <a:t>meaningfully expand services for people with disabilities and older adults and build a caregiver workforce. Funding less than the full amount fails to meet the needs of people with disabilities and older adults and should be rejected. </a:t>
            </a:r>
          </a:p>
          <a:p>
            <a:endParaRPr lang="en-US" dirty="0">
              <a:ea typeface="+mn-lt"/>
              <a:cs typeface="+mn-lt"/>
            </a:endParaRPr>
          </a:p>
          <a:p>
            <a:r>
              <a:rPr lang="en-US">
                <a:ea typeface="+mn-lt"/>
                <a:cs typeface="+mn-lt"/>
              </a:rPr>
              <a:t>Members of Congress must REJECT funding lessor amounts because:</a:t>
            </a:r>
          </a:p>
          <a:p>
            <a:pPr marL="285750" indent="-285750">
              <a:buFont typeface="Arial"/>
              <a:buChar char="•"/>
            </a:pPr>
            <a:r>
              <a:rPr lang="en-US">
                <a:ea typeface="+mn-lt"/>
                <a:cs typeface="+mn-lt"/>
              </a:rPr>
              <a:t>Congressional Budget Office (CBO) reported that the legislation, as written, would cost roughly $300 billion and that participation among states would likely be high. A marked reduction in funding will not allow for the effective implementation of this policy, if states elect to participate at all, and will creategrave tensions within the broad-based coalition that supports this effort.</a:t>
            </a:r>
            <a:endParaRPr lang="en-US" dirty="0">
              <a:ea typeface="+mn-lt"/>
              <a:cs typeface="+mn-lt"/>
            </a:endParaRPr>
          </a:p>
          <a:p>
            <a:pPr marL="285750" indent="-285750">
              <a:buFont typeface="Arial"/>
              <a:buChar char="•"/>
            </a:pPr>
            <a:r>
              <a:rPr lang="en-US">
                <a:ea typeface="+mn-lt"/>
                <a:cs typeface="+mn-lt"/>
              </a:rPr>
              <a:t>Medicaid HCBS are desperately needed by millions of Americans. State waiting </a:t>
            </a:r>
            <a:r>
              <a:rPr lang="en-US" dirty="0">
                <a:ea typeface="+mn-lt"/>
                <a:cs typeface="+mn-lt"/>
              </a:rPr>
              <a:t>lists document at least </a:t>
            </a:r>
            <a:r>
              <a:rPr lang="en-US">
                <a:ea typeface="+mn-lt"/>
                <a:cs typeface="+mn-lt"/>
              </a:rPr>
              <a:t>820,000 people waiting for services and there are many millions more who need services but are discouraged by the wait time of up to 14 years.</a:t>
            </a:r>
            <a:endParaRPr lang="en-US" dirty="0">
              <a:ea typeface="+mn-lt"/>
              <a:cs typeface="+mn-lt"/>
            </a:endParaRPr>
          </a:p>
          <a:p>
            <a:pPr marL="285750" indent="-285750">
              <a:buFont typeface="Arial"/>
              <a:buChar char="•"/>
            </a:pPr>
            <a:r>
              <a:rPr lang="en-US">
                <a:ea typeface="+mn-lt"/>
                <a:cs typeface="+mn-lt"/>
              </a:rPr>
              <a:t>To address the expansion of services, there must bea steady workforce that can deliver the care but</a:t>
            </a:r>
            <a:r>
              <a:rPr lang="en-US" dirty="0">
                <a:ea typeface="+mn-lt"/>
                <a:cs typeface="+mn-lt"/>
              </a:rPr>
              <a:t> job vacancies for home care</a:t>
            </a:r>
            <a:r>
              <a:rPr lang="en-US">
                <a:ea typeface="+mn-lt"/>
                <a:cs typeface="+mn-lt"/>
              </a:rPr>
              <a:t> workers at 20 percent or higher with an annual turnover rateof 40 to 60 percent. We must invest in incentives for providing a living wage. </a:t>
            </a:r>
          </a:p>
          <a:p>
            <a:pPr marL="285750" indent="-285750">
              <a:buFont typeface="Arial"/>
              <a:buChar char="•"/>
            </a:pPr>
            <a:r>
              <a:rPr lang="en-US">
                <a:ea typeface="+mn-lt"/>
                <a:cs typeface="+mn-lt"/>
              </a:rPr>
              <a:t>A permanent, 10-year investment is necessary to carry out thetransformative goals of the Better Care Better JobsAct, which provides for a planning period ofan average of two years and eight years of programimplementation. Briefings with CBO andthe National Association of State Medicaid Directors(NAMD) confirm that states requirecertainty and long-range funding to develop the infrastructurenecessary to support expansion of services and developing a caregiver workforce. </a:t>
            </a:r>
            <a:endParaRPr lang="en-US">
              <a:cs typeface="Calibri"/>
            </a:endParaRPr>
          </a:p>
        </p:txBody>
      </p:sp>
    </p:spTree>
    <p:extLst>
      <p:ext uri="{BB962C8B-B14F-4D97-AF65-F5344CB8AC3E}">
        <p14:creationId xmlns:p14="http://schemas.microsoft.com/office/powerpoint/2010/main" val="4093837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692662-467E-40B7-9300-D2499C012640}"/>
              </a:ext>
            </a:extLst>
          </p:cNvPr>
          <p:cNvSpPr txBox="1"/>
          <p:nvPr/>
        </p:nvSpPr>
        <p:spPr>
          <a:xfrm>
            <a:off x="648931" y="2438400"/>
            <a:ext cx="3505494" cy="3785419"/>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Debt Ceiling must be raised by Mid-October</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TBD</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 letter&#10;&#10;Description automatically generated">
            <a:extLst>
              <a:ext uri="{FF2B5EF4-FFF2-40B4-BE49-F238E27FC236}">
                <a16:creationId xmlns:a16="http://schemas.microsoft.com/office/drawing/2014/main" id="{AAFA3F04-A191-4F66-ABEF-446F31C7F812}"/>
              </a:ext>
            </a:extLst>
          </p:cNvPr>
          <p:cNvPicPr>
            <a:picLocks noChangeAspect="1"/>
          </p:cNvPicPr>
          <p:nvPr/>
        </p:nvPicPr>
        <p:blipFill>
          <a:blip r:embed="rId2"/>
          <a:stretch>
            <a:fillRect/>
          </a:stretch>
        </p:blipFill>
        <p:spPr>
          <a:xfrm>
            <a:off x="6378646" y="807593"/>
            <a:ext cx="4073763" cy="5239568"/>
          </a:xfrm>
          <a:prstGeom prst="rect">
            <a:avLst/>
          </a:prstGeom>
          <a:effectLst/>
        </p:spPr>
      </p:pic>
    </p:spTree>
    <p:extLst>
      <p:ext uri="{BB962C8B-B14F-4D97-AF65-F5344CB8AC3E}">
        <p14:creationId xmlns:p14="http://schemas.microsoft.com/office/powerpoint/2010/main" val="3397649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72C81-84A3-4366-9827-A54CD28B7CA0}"/>
              </a:ext>
            </a:extLst>
          </p:cNvPr>
          <p:cNvSpPr>
            <a:spLocks noGrp="1"/>
          </p:cNvSpPr>
          <p:nvPr>
            <p:ph type="title"/>
          </p:nvPr>
        </p:nvSpPr>
        <p:spPr/>
        <p:txBody>
          <a:bodyPr/>
          <a:lstStyle/>
          <a:p>
            <a:r>
              <a:rPr lang="en-US">
                <a:cs typeface="Calibri Light"/>
              </a:rPr>
              <a:t>New Resources/Events</a:t>
            </a:r>
            <a:endParaRPr lang="en-US" dirty="0"/>
          </a:p>
        </p:txBody>
      </p:sp>
      <p:sp>
        <p:nvSpPr>
          <p:cNvPr id="3" name="Content Placeholder 2">
            <a:extLst>
              <a:ext uri="{FF2B5EF4-FFF2-40B4-BE49-F238E27FC236}">
                <a16:creationId xmlns:a16="http://schemas.microsoft.com/office/drawing/2014/main" id="{05D9F1F1-2255-459E-A972-2A910354AADD}"/>
              </a:ext>
            </a:extLst>
          </p:cNvPr>
          <p:cNvSpPr>
            <a:spLocks noGrp="1"/>
          </p:cNvSpPr>
          <p:nvPr>
            <p:ph idx="1"/>
          </p:nvPr>
        </p:nvSpPr>
        <p:spPr/>
        <p:txBody>
          <a:bodyPr vert="horz" lIns="91440" tIns="45720" rIns="91440" bIns="45720" rtlCol="0" anchor="t">
            <a:normAutofit fontScale="70000" lnSpcReduction="20000"/>
          </a:bodyPr>
          <a:lstStyle/>
          <a:p>
            <a:r>
              <a:rPr lang="en-US" dirty="0">
                <a:latin typeface="Verdana"/>
                <a:ea typeface="Verdana"/>
              </a:rPr>
              <a:t>The Arc has uploaded state fact sheets showing the impact of the</a:t>
            </a:r>
            <a:r>
              <a:rPr lang="en-US" dirty="0">
                <a:latin typeface="Verdana"/>
                <a:ea typeface="Verdana"/>
                <a:cs typeface="+mn-lt"/>
              </a:rPr>
              <a:t> Better Care Better Jobs Act (Investment in HCBS). Use these facts to advocate for federal investment in HCBS </a:t>
            </a:r>
            <a:r>
              <a:rPr lang="en-US">
                <a:latin typeface="Verdana"/>
                <a:ea typeface="Verdana"/>
                <a:cs typeface="+mn-lt"/>
              </a:rPr>
              <a:t>and the workforce. See </a:t>
            </a:r>
            <a:r>
              <a:rPr lang="en-US" dirty="0">
                <a:ea typeface="+mn-lt"/>
                <a:cs typeface="+mn-lt"/>
                <a:hlinkClick r:id="rId2"/>
              </a:rPr>
              <a:t>https://bit.ly/3tnRuy2</a:t>
            </a:r>
            <a:r>
              <a:rPr lang="en-US" dirty="0">
                <a:ea typeface="+mn-lt"/>
                <a:cs typeface="+mn-lt"/>
              </a:rPr>
              <a:t> </a:t>
            </a:r>
          </a:p>
          <a:p>
            <a:r>
              <a:rPr lang="en-US" dirty="0">
                <a:latin typeface="Verdana"/>
                <a:ea typeface="Verdana"/>
              </a:rPr>
              <a:t>Council of Parent Attorneys and Advocates (COPAA) has released </a:t>
            </a:r>
            <a:r>
              <a:rPr lang="en-US" i="1" dirty="0">
                <a:latin typeface="Verdana"/>
                <a:ea typeface="Verdana"/>
                <a:hlinkClick r:id="rId3"/>
              </a:rPr>
              <a:t>Keeping Students Safe in School: Redirecting School Police Funding to Benefit Students by Supporting Social, Emotional and Behavioral Needs</a:t>
            </a:r>
            <a:r>
              <a:rPr lang="en-US" i="1" dirty="0">
                <a:latin typeface="Verdana"/>
                <a:ea typeface="Verdana"/>
              </a:rPr>
              <a:t>. </a:t>
            </a:r>
            <a:r>
              <a:rPr lang="en-US" dirty="0">
                <a:latin typeface="Verdana"/>
                <a:ea typeface="Verdana"/>
              </a:rPr>
              <a:t>The report highlights the well documented abuses and long-term negative consequences of police presence in schools on students of color and students with </a:t>
            </a:r>
            <a:r>
              <a:rPr lang="en-US">
                <a:latin typeface="Verdana"/>
                <a:ea typeface="Verdana"/>
              </a:rPr>
              <a:t>disabilities. See</a:t>
            </a:r>
            <a:r>
              <a:rPr lang="en-US" dirty="0">
                <a:latin typeface="Verdana"/>
                <a:ea typeface="Verdana"/>
                <a:cs typeface="+mn-lt"/>
              </a:rPr>
              <a:t> </a:t>
            </a:r>
            <a:r>
              <a:rPr lang="en-US" dirty="0">
                <a:ea typeface="+mn-lt"/>
                <a:cs typeface="+mn-lt"/>
                <a:hlinkClick r:id="rId3"/>
              </a:rPr>
              <a:t>https://bit.ly/2YCDeX4</a:t>
            </a:r>
            <a:endParaRPr lang="en-US" dirty="0">
              <a:cs typeface="Calibri"/>
              <a:hlinkClick r:id="rId3"/>
            </a:endParaRPr>
          </a:p>
          <a:p>
            <a:r>
              <a:rPr lang="en-US">
                <a:ea typeface="+mn-lt"/>
                <a:cs typeface="+mn-lt"/>
              </a:rPr>
              <a:t>Disabilty Vote Summit, </a:t>
            </a:r>
            <a:br>
              <a:rPr lang="en-US" dirty="0">
                <a:ea typeface="+mn-lt"/>
                <a:cs typeface="+mn-lt"/>
              </a:rPr>
            </a:br>
            <a:r>
              <a:rPr lang="en-US">
                <a:ea typeface="+mn-lt"/>
                <a:cs typeface="+mn-lt"/>
              </a:rPr>
              <a:t>Tuesday, September 14, 2021</a:t>
            </a:r>
            <a:br>
              <a:rPr lang="en-US" dirty="0">
                <a:ea typeface="+mn-lt"/>
                <a:cs typeface="+mn-lt"/>
              </a:rPr>
            </a:br>
            <a:r>
              <a:rPr lang="en-US">
                <a:ea typeface="+mn-lt"/>
                <a:cs typeface="+mn-lt"/>
              </a:rPr>
              <a:t>12:00 PM - 4:00 PM EST</a:t>
            </a:r>
            <a:br>
              <a:rPr lang="en-US" dirty="0">
                <a:ea typeface="+mn-lt"/>
                <a:cs typeface="+mn-lt"/>
              </a:rPr>
            </a:br>
            <a:r>
              <a:rPr lang="en-US">
                <a:ea typeface="+mn-lt"/>
                <a:cs typeface="+mn-lt"/>
              </a:rPr>
              <a:t>Register at https://www.ndrn.org/event/disability-vote-summit/</a:t>
            </a:r>
            <a:br>
              <a:rPr lang="en-US" dirty="0">
                <a:ea typeface="+mn-lt"/>
                <a:cs typeface="+mn-lt"/>
              </a:rPr>
            </a:br>
            <a:br>
              <a:rPr lang="en-US" dirty="0">
                <a:ea typeface="+mn-lt"/>
                <a:cs typeface="+mn-lt"/>
              </a:rPr>
            </a:br>
            <a:r>
              <a:rPr lang="en-US">
                <a:ea typeface="+mn-lt"/>
                <a:cs typeface="+mn-lt"/>
              </a:rPr>
              <a:t>Hosted by The National Disability Rights Network and the American Association of People with Disabilities, the virtual Disability Vote Summit will explore the power of the disability vote, lessons learned from 2020 turnout, how to use data to mobilize the disability vote, and more! ASL and CART will be provided.</a:t>
            </a:r>
            <a:endParaRPr lang="en-US">
              <a:cs typeface="Calibri"/>
            </a:endParaRPr>
          </a:p>
          <a:p>
            <a:endParaRPr lang="en-US" dirty="0">
              <a:cs typeface="Calibri"/>
              <a:hlinkClick r:id="rId3"/>
            </a:endParaRPr>
          </a:p>
        </p:txBody>
      </p:sp>
    </p:spTree>
    <p:extLst>
      <p:ext uri="{BB962C8B-B14F-4D97-AF65-F5344CB8AC3E}">
        <p14:creationId xmlns:p14="http://schemas.microsoft.com/office/powerpoint/2010/main" val="181292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F53915B3-E8BB-4980-819C-8B1D44AF198D}"/>
              </a:ext>
            </a:extLst>
          </p:cNvPr>
          <p:cNvPicPr>
            <a:picLocks noChangeAspect="1"/>
          </p:cNvPicPr>
          <p:nvPr/>
        </p:nvPicPr>
        <p:blipFill>
          <a:blip r:embed="rId2"/>
          <a:stretch>
            <a:fillRect/>
          </a:stretch>
        </p:blipFill>
        <p:spPr>
          <a:xfrm>
            <a:off x="643467" y="1179830"/>
            <a:ext cx="10905066" cy="4498338"/>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DA1945C-5663-415E-9B53-4A5F951A10D6}"/>
              </a:ext>
            </a:extLst>
          </p:cNvPr>
          <p:cNvSpPr txBox="1"/>
          <p:nvPr/>
        </p:nvSpPr>
        <p:spPr>
          <a:xfrm>
            <a:off x="6508595" y="4631473"/>
            <a:ext cx="5029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https://www.ndrn.org/event/disability-vote-summit/</a:t>
            </a:r>
            <a:endParaRPr lang="en-US" dirty="0"/>
          </a:p>
        </p:txBody>
      </p:sp>
    </p:spTree>
    <p:extLst>
      <p:ext uri="{BB962C8B-B14F-4D97-AF65-F5344CB8AC3E}">
        <p14:creationId xmlns:p14="http://schemas.microsoft.com/office/powerpoint/2010/main" val="5121575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03C42-F8D4-4796-B0F4-4EFC0885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 ds:uri="560c9c75-9737-4a47-90d7-3192440b0b55"/>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NACDD  Policy Update September 8, 2021</vt:lpstr>
      <vt:lpstr>Updates</vt:lpstr>
      <vt:lpstr>HCBS Advocacy Needed!</vt:lpstr>
      <vt:lpstr>Selected Talking Points from Senate Aging Staff</vt:lpstr>
      <vt:lpstr>PowerPoint Presentation</vt:lpstr>
      <vt:lpstr>New Resources/Events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2704</cp:revision>
  <dcterms:created xsi:type="dcterms:W3CDTF">2020-12-23T19:57:03Z</dcterms:created>
  <dcterms:modified xsi:type="dcterms:W3CDTF">2021-09-08T19:55:42Z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