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60" r:id="rId6"/>
    <p:sldId id="264" r:id="rId7"/>
    <p:sldId id="257"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18B6249A-FAB0-06A5-F397-46E55CA57346}" v="1050" dt="2021-06-23T19:58:49.130"/>
    <p1510:client id="{1F0C6351-BFBC-BF81-C21D-A0DC3E9C1E21}" v="6" dt="2021-06-01T16:55:46.159"/>
    <p1510:client id="{2166BE8A-B24F-1175-3113-ACF8DD1B52EC}" v="792" dt="2021-06-30T20:14:57.940"/>
    <p1510:client id="{26FBB29F-D089-B000-FCBE-82AE361F85B1}" v="108" dt="2021-03-10T19:21:41.435"/>
    <p1510:client id="{291AEA30-9998-FCCC-363B-58696B4AEB51}" v="1659" dt="2021-09-01T19:55:45.250"/>
    <p1510:client id="{29681621-F3FB-2B57-7435-C16908D9D710}" v="1840" dt="2021-05-05T20:16:01.525"/>
    <p1510:client id="{2A71E585-E1A7-FD85-40CF-23365D66E95B}" v="449" dt="2020-12-23T20:59:31.751"/>
    <p1510:client id="{2D40C79F-9042-C000-1DBD-A85438B65651}" v="1035" dt="2021-05-12T19:34:40.620"/>
    <p1510:client id="{2F0A9251-B070-B35C-2419-2A11ADA31750}" v="3884" dt="2021-04-14T19:13:27.714"/>
    <p1510:client id="{2F750414-35E8-B9CF-4C2A-D5DA82D1369E}" v="739" dt="2021-02-24T21:00:22.559"/>
    <p1510:client id="{3B3F9FAD-C6F8-0C11-4BC6-8BE1FBE21D46}" v="310" dt="2021-02-17T21:02:12.733"/>
    <p1510:client id="{4290B271-4F83-DB76-D365-94474CE682A0}" v="2" dt="2021-02-24T21:44:52.294"/>
    <p1510:client id="{4317EDC1-A310-425B-B24D-B1C1CAAE01DE}" v="568" dt="2021-02-10T21:00:27.917"/>
    <p1510:client id="{4F0559E9-48E3-F66E-69D0-5692150E5ADB}" v="17" dt="2021-03-10T21:04:22.487"/>
    <p1510:client id="{4FACBA37-2300-7892-46AB-809CEB49DAA6}" v="79" dt="2021-06-01T15:18:26.524"/>
    <p1510:client id="{4FEA5EDD-EFCF-7228-75F6-B75E096AF122}" v="239" dt="2021-03-10T20:37:47.001"/>
    <p1510:client id="{5649FBC4-57CF-49C4-0563-F70D66B3BF98}" v="809" dt="2021-06-09T19:06:17.101"/>
    <p1510:client id="{5B38BE9F-709A-C000-0661-D741281DE962}" v="11" dt="2021-04-14T17:08:13.376"/>
    <p1510:client id="{9C9FAF9E-79EB-A0B9-90B8-2BFE3F39F493}" v="2687" dt="2021-01-06T20:42:43.634"/>
    <p1510:client id="{A307CE04-7A59-517D-F1BC-9A98A7142AB8}" v="86" dt="2021-03-03T19:15:59.816"/>
    <p1510:client id="{A66E644E-6243-AFAF-C717-8D4A9ED503AE}" v="135" dt="2020-12-23T20:17:09.900"/>
    <p1510:client id="{B2D9C187-EE7B-6D7B-5FBD-160CDF3AE8CF}" v="3022" dt="2021-07-14T20:08:49.681"/>
    <p1510:client id="{B45E8FAA-5787-8EDB-A584-B8C859EF25C5}" v="6" dt="2021-04-07T13:51:37.954"/>
    <p1510:client id="{B6D66602-C368-C5CE-165D-F40BC383CD50}" v="496" dt="2021-06-16T19:50:39.421"/>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313860C-2E04-BCC5-588F-4BA207D32624}" v="348" dt="2021-06-30T19:06:34.395"/>
    <p1510:client id="{D6A1D892-25D3-26F6-6D27-2EC3A11CF1F3}" v="129" dt="2021-03-10T20:19:25.826"/>
    <p1510:client id="{D76F2DEB-17A3-19D1-7D11-C189AC4C82AF}" v="543" dt="2021-02-03T21:04:04.926"/>
    <p1510:client id="{DCFAE8F1-335A-E528-DBDE-E674EC81C061}" v="1841" dt="2021-07-21T20:30:48.598"/>
    <p1510:client id="{DDDF31AB-04D3-2AA2-A558-E238D14679DA}" v="461" dt="2021-03-03T20:11:34.907"/>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291AEA30-9998-FCCC-363B-58696B4AEB51}"/>
    <pc:docChg chg="addSld delSld modSld sldOrd">
      <pc:chgData name="Erin Prangley" userId="S::eprangley@nacdd.org::7f058b9a-f90a-4281-a8c6-5ba31926f190" providerId="AD" clId="Web-{291AEA30-9998-FCCC-363B-58696B4AEB51}" dt="2021-09-01T19:55:45.250" v="833" actId="20577"/>
      <pc:docMkLst>
        <pc:docMk/>
      </pc:docMkLst>
      <pc:sldChg chg="del">
        <pc:chgData name="Erin Prangley" userId="S::eprangley@nacdd.org::7f058b9a-f90a-4281-a8c6-5ba31926f190" providerId="AD" clId="Web-{291AEA30-9998-FCCC-363B-58696B4AEB51}" dt="2021-09-01T13:57:52.108" v="0"/>
        <pc:sldMkLst>
          <pc:docMk/>
          <pc:sldMk cId="468579879" sldId="258"/>
        </pc:sldMkLst>
      </pc:sldChg>
      <pc:sldChg chg="modSp del">
        <pc:chgData name="Erin Prangley" userId="S::eprangley@nacdd.org::7f058b9a-f90a-4281-a8c6-5ba31926f190" providerId="AD" clId="Web-{291AEA30-9998-FCCC-363B-58696B4AEB51}" dt="2021-09-01T19:48:12.660" v="718"/>
        <pc:sldMkLst>
          <pc:docMk/>
          <pc:sldMk cId="2545683182" sldId="259"/>
        </pc:sldMkLst>
        <pc:spChg chg="mod">
          <ac:chgData name="Erin Prangley" userId="S::eprangley@nacdd.org::7f058b9a-f90a-4281-a8c6-5ba31926f190" providerId="AD" clId="Web-{291AEA30-9998-FCCC-363B-58696B4AEB51}" dt="2021-09-01T19:48:10.910" v="717" actId="20577"/>
          <ac:spMkLst>
            <pc:docMk/>
            <pc:sldMk cId="2545683182" sldId="259"/>
            <ac:spMk id="2" creationId="{ED14E423-3A85-4922-B42B-F2E1BB414516}"/>
          </ac:spMkLst>
        </pc:spChg>
      </pc:sldChg>
      <pc:sldChg chg="addSp delSp modSp new mod setBg">
        <pc:chgData name="Erin Prangley" userId="S::eprangley@nacdd.org::7f058b9a-f90a-4281-a8c6-5ba31926f190" providerId="AD" clId="Web-{291AEA30-9998-FCCC-363B-58696B4AEB51}" dt="2021-09-01T19:55:15.437" v="828" actId="1076"/>
        <pc:sldMkLst>
          <pc:docMk/>
          <pc:sldMk cId="3998111094" sldId="260"/>
        </pc:sldMkLst>
        <pc:spChg chg="mod">
          <ac:chgData name="Erin Prangley" userId="S::eprangley@nacdd.org::7f058b9a-f90a-4281-a8c6-5ba31926f190" providerId="AD" clId="Web-{291AEA30-9998-FCCC-363B-58696B4AEB51}" dt="2021-09-01T19:54:53.311" v="825"/>
          <ac:spMkLst>
            <pc:docMk/>
            <pc:sldMk cId="3998111094" sldId="260"/>
            <ac:spMk id="2" creationId="{7A12B46C-329B-4B22-A90B-714D4782B11A}"/>
          </ac:spMkLst>
        </pc:spChg>
        <pc:spChg chg="mod ord">
          <ac:chgData name="Erin Prangley" userId="S::eprangley@nacdd.org::7f058b9a-f90a-4281-a8c6-5ba31926f190" providerId="AD" clId="Web-{291AEA30-9998-FCCC-363B-58696B4AEB51}" dt="2021-09-01T19:54:53.311" v="825"/>
          <ac:spMkLst>
            <pc:docMk/>
            <pc:sldMk cId="3998111094" sldId="260"/>
            <ac:spMk id="3" creationId="{7B15DCB6-13E2-4329-ABF2-D90D20F76C2B}"/>
          </ac:spMkLst>
        </pc:spChg>
        <pc:spChg chg="add del mod">
          <ac:chgData name="Erin Prangley" userId="S::eprangley@nacdd.org::7f058b9a-f90a-4281-a8c6-5ba31926f190" providerId="AD" clId="Web-{291AEA30-9998-FCCC-363B-58696B4AEB51}" dt="2021-09-01T19:54:40.170" v="823"/>
          <ac:spMkLst>
            <pc:docMk/>
            <pc:sldMk cId="3998111094" sldId="260"/>
            <ac:spMk id="4" creationId="{0A36841D-2811-4886-B32E-35491A99F870}"/>
          </ac:spMkLst>
        </pc:spChg>
        <pc:spChg chg="add del">
          <ac:chgData name="Erin Prangley" userId="S::eprangley@nacdd.org::7f058b9a-f90a-4281-a8c6-5ba31926f190" providerId="AD" clId="Web-{291AEA30-9998-FCCC-363B-58696B4AEB51}" dt="2021-09-01T19:35:31.311" v="425"/>
          <ac:spMkLst>
            <pc:docMk/>
            <pc:sldMk cId="3998111094" sldId="260"/>
            <ac:spMk id="5" creationId="{2B566528-1B12-4246-9431-5C2D7D081168}"/>
          </ac:spMkLst>
        </pc:spChg>
        <pc:spChg chg="add del">
          <ac:chgData name="Erin Prangley" userId="S::eprangley@nacdd.org::7f058b9a-f90a-4281-a8c6-5ba31926f190" providerId="AD" clId="Web-{291AEA30-9998-FCCC-363B-58696B4AEB51}" dt="2021-09-01T19:35:31.311" v="425"/>
          <ac:spMkLst>
            <pc:docMk/>
            <pc:sldMk cId="3998111094" sldId="260"/>
            <ac:spMk id="6" creationId="{2E80C965-DB6D-4F81-9E9E-B027384D0BD6}"/>
          </ac:spMkLst>
        </pc:spChg>
        <pc:spChg chg="add del">
          <ac:chgData name="Erin Prangley" userId="S::eprangley@nacdd.org::7f058b9a-f90a-4281-a8c6-5ba31926f190" providerId="AD" clId="Web-{291AEA30-9998-FCCC-363B-58696B4AEB51}" dt="2021-09-01T19:54:53.311" v="825"/>
          <ac:spMkLst>
            <pc:docMk/>
            <pc:sldMk cId="3998111094" sldId="260"/>
            <ac:spMk id="7" creationId="{777A147A-9ED8-46B4-8660-1B3C2AA880B5}"/>
          </ac:spMkLst>
        </pc:spChg>
        <pc:spChg chg="add del">
          <ac:chgData name="Erin Prangley" userId="S::eprangley@nacdd.org::7f058b9a-f90a-4281-a8c6-5ba31926f190" providerId="AD" clId="Web-{291AEA30-9998-FCCC-363B-58696B4AEB51}" dt="2021-09-01T19:35:24.967" v="423"/>
          <ac:spMkLst>
            <pc:docMk/>
            <pc:sldMk cId="3998111094" sldId="260"/>
            <ac:spMk id="8" creationId="{777A147A-9ED8-46B4-8660-1B3C2AA880B5}"/>
          </ac:spMkLst>
        </pc:spChg>
        <pc:spChg chg="add del">
          <ac:chgData name="Erin Prangley" userId="S::eprangley@nacdd.org::7f058b9a-f90a-4281-a8c6-5ba31926f190" providerId="AD" clId="Web-{291AEA30-9998-FCCC-363B-58696B4AEB51}" dt="2021-09-01T19:54:53.311" v="825"/>
          <ac:spMkLst>
            <pc:docMk/>
            <pc:sldMk cId="3998111094" sldId="260"/>
            <ac:spMk id="9" creationId="{5D6C15A0-C087-4593-8414-2B4EC1CDC3DE}"/>
          </ac:spMkLst>
        </pc:spChg>
        <pc:spChg chg="add del">
          <ac:chgData name="Erin Prangley" userId="S::eprangley@nacdd.org::7f058b9a-f90a-4281-a8c6-5ba31926f190" providerId="AD" clId="Web-{291AEA30-9998-FCCC-363B-58696B4AEB51}" dt="2021-09-01T19:35:24.967" v="423"/>
          <ac:spMkLst>
            <pc:docMk/>
            <pc:sldMk cId="3998111094" sldId="260"/>
            <ac:spMk id="10" creationId="{5D6C15A0-C087-4593-8414-2B4EC1CDC3DE}"/>
          </ac:spMkLst>
        </pc:spChg>
        <pc:spChg chg="add del">
          <ac:chgData name="Erin Prangley" userId="S::eprangley@nacdd.org::7f058b9a-f90a-4281-a8c6-5ba31926f190" providerId="AD" clId="Web-{291AEA30-9998-FCCC-363B-58696B4AEB51}" dt="2021-09-01T19:35:31.311" v="425"/>
          <ac:spMkLst>
            <pc:docMk/>
            <pc:sldMk cId="3998111094" sldId="260"/>
            <ac:spMk id="12" creationId="{A580F890-B085-4E95-96AA-55AEBEC5CE6E}"/>
          </ac:spMkLst>
        </pc:spChg>
        <pc:spChg chg="add">
          <ac:chgData name="Erin Prangley" userId="S::eprangley@nacdd.org::7f058b9a-f90a-4281-a8c6-5ba31926f190" providerId="AD" clId="Web-{291AEA30-9998-FCCC-363B-58696B4AEB51}" dt="2021-09-01T19:54:53.311" v="825"/>
          <ac:spMkLst>
            <pc:docMk/>
            <pc:sldMk cId="3998111094" sldId="260"/>
            <ac:spMk id="13" creationId="{7B831B6F-405A-4B47-B9BB-5CA88F285844}"/>
          </ac:spMkLst>
        </pc:spChg>
        <pc:spChg chg="add del">
          <ac:chgData name="Erin Prangley" userId="S::eprangley@nacdd.org::7f058b9a-f90a-4281-a8c6-5ba31926f190" providerId="AD" clId="Web-{291AEA30-9998-FCCC-363B-58696B4AEB51}" dt="2021-09-01T19:35:31.311" v="425"/>
          <ac:spMkLst>
            <pc:docMk/>
            <pc:sldMk cId="3998111094" sldId="260"/>
            <ac:spMk id="14" creationId="{D3F51FEB-38FB-4F6C-9F7B-2F2AFAB65463}"/>
          </ac:spMkLst>
        </pc:spChg>
        <pc:spChg chg="add del">
          <ac:chgData name="Erin Prangley" userId="S::eprangley@nacdd.org::7f058b9a-f90a-4281-a8c6-5ba31926f190" providerId="AD" clId="Web-{291AEA30-9998-FCCC-363B-58696B4AEB51}" dt="2021-09-01T19:35:31.311" v="425"/>
          <ac:spMkLst>
            <pc:docMk/>
            <pc:sldMk cId="3998111094" sldId="260"/>
            <ac:spMk id="16" creationId="{1E547BA6-BAE0-43BB-A7CA-60F69CE252F0}"/>
          </ac:spMkLst>
        </pc:spChg>
        <pc:spChg chg="add">
          <ac:chgData name="Erin Prangley" userId="S::eprangley@nacdd.org::7f058b9a-f90a-4281-a8c6-5ba31926f190" providerId="AD" clId="Web-{291AEA30-9998-FCCC-363B-58696B4AEB51}" dt="2021-09-01T19:54:53.311" v="825"/>
          <ac:spMkLst>
            <pc:docMk/>
            <pc:sldMk cId="3998111094" sldId="260"/>
            <ac:spMk id="18" creationId="{953EE71A-6488-4203-A7C4-77102FD0DCCA}"/>
          </ac:spMkLst>
        </pc:spChg>
        <pc:picChg chg="add mod">
          <ac:chgData name="Erin Prangley" userId="S::eprangley@nacdd.org::7f058b9a-f90a-4281-a8c6-5ba31926f190" providerId="AD" clId="Web-{291AEA30-9998-FCCC-363B-58696B4AEB51}" dt="2021-09-01T19:55:15.437" v="828" actId="1076"/>
          <ac:picMkLst>
            <pc:docMk/>
            <pc:sldMk cId="3998111094" sldId="260"/>
            <ac:picMk id="11" creationId="{39A57D06-1516-440F-8F99-ABE8441538A5}"/>
          </ac:picMkLst>
        </pc:picChg>
      </pc:sldChg>
      <pc:sldChg chg="addSp delSp modSp new mod setBg addAnim delAnim">
        <pc:chgData name="Erin Prangley" userId="S::eprangley@nacdd.org::7f058b9a-f90a-4281-a8c6-5ba31926f190" providerId="AD" clId="Web-{291AEA30-9998-FCCC-363B-58696B4AEB51}" dt="2021-09-01T19:22:28.196" v="332" actId="1076"/>
        <pc:sldMkLst>
          <pc:docMk/>
          <pc:sldMk cId="4264398779" sldId="261"/>
        </pc:sldMkLst>
        <pc:spChg chg="mod ord">
          <ac:chgData name="Erin Prangley" userId="S::eprangley@nacdd.org::7f058b9a-f90a-4281-a8c6-5ba31926f190" providerId="AD" clId="Web-{291AEA30-9998-FCCC-363B-58696B4AEB51}" dt="2021-09-01T19:22:19.493" v="331" actId="1076"/>
          <ac:spMkLst>
            <pc:docMk/>
            <pc:sldMk cId="4264398779" sldId="261"/>
            <ac:spMk id="2" creationId="{C4873162-D73D-4756-B811-FE85AA90389E}"/>
          </ac:spMkLst>
        </pc:spChg>
        <pc:spChg chg="del">
          <ac:chgData name="Erin Prangley" userId="S::eprangley@nacdd.org::7f058b9a-f90a-4281-a8c6-5ba31926f190" providerId="AD" clId="Web-{291AEA30-9998-FCCC-363B-58696B4AEB51}" dt="2021-09-01T18:51:43.083" v="138"/>
          <ac:spMkLst>
            <pc:docMk/>
            <pc:sldMk cId="4264398779" sldId="261"/>
            <ac:spMk id="3" creationId="{175ADCCA-9E74-46AB-9D44-1A37E97188F0}"/>
          </ac:spMkLst>
        </pc:spChg>
        <pc:spChg chg="add del">
          <ac:chgData name="Erin Prangley" userId="S::eprangley@nacdd.org::7f058b9a-f90a-4281-a8c6-5ba31926f190" providerId="AD" clId="Web-{291AEA30-9998-FCCC-363B-58696B4AEB51}" dt="2021-09-01T19:21:54.039" v="328"/>
          <ac:spMkLst>
            <pc:docMk/>
            <pc:sldMk cId="4264398779" sldId="261"/>
            <ac:spMk id="6" creationId="{C78B7175-683D-4C40-97A8-43422350ACE6}"/>
          </ac:spMkLst>
        </pc:spChg>
        <pc:spChg chg="add del">
          <ac:chgData name="Erin Prangley" userId="S::eprangley@nacdd.org::7f058b9a-f90a-4281-a8c6-5ba31926f190" providerId="AD" clId="Web-{291AEA30-9998-FCCC-363B-58696B4AEB51}" dt="2021-09-01T19:18:49.893" v="311"/>
          <ac:spMkLst>
            <pc:docMk/>
            <pc:sldMk cId="4264398779" sldId="261"/>
            <ac:spMk id="9" creationId="{47942995-B07F-4636-9A06-C6A104B260A8}"/>
          </ac:spMkLst>
        </pc:spChg>
        <pc:spChg chg="add del">
          <ac:chgData name="Erin Prangley" userId="S::eprangley@nacdd.org::7f058b9a-f90a-4281-a8c6-5ba31926f190" providerId="AD" clId="Web-{291AEA30-9998-FCCC-363B-58696B4AEB51}" dt="2021-09-01T19:18:49.893" v="311"/>
          <ac:spMkLst>
            <pc:docMk/>
            <pc:sldMk cId="4264398779" sldId="261"/>
            <ac:spMk id="16" creationId="{B81933D1-5615-42C7-9C0B-4EB7105CCE2D}"/>
          </ac:spMkLst>
        </pc:spChg>
        <pc:spChg chg="add del">
          <ac:chgData name="Erin Prangley" userId="S::eprangley@nacdd.org::7f058b9a-f90a-4281-a8c6-5ba31926f190" providerId="AD" clId="Web-{291AEA30-9998-FCCC-363B-58696B4AEB51}" dt="2021-09-01T19:18:49.893" v="311"/>
          <ac:spMkLst>
            <pc:docMk/>
            <pc:sldMk cId="4264398779" sldId="261"/>
            <ac:spMk id="18" creationId="{19C9EAEA-39D0-4B0E-A0EB-51E7B26740B1}"/>
          </ac:spMkLst>
        </pc:spChg>
        <pc:spChg chg="add del">
          <ac:chgData name="Erin Prangley" userId="S::eprangley@nacdd.org::7f058b9a-f90a-4281-a8c6-5ba31926f190" providerId="AD" clId="Web-{291AEA30-9998-FCCC-363B-58696B4AEB51}" dt="2021-09-01T19:18:49.893" v="310"/>
          <ac:spMkLst>
            <pc:docMk/>
            <pc:sldMk cId="4264398779" sldId="261"/>
            <ac:spMk id="20" creationId="{022BDE4A-8A20-4A69-9C5A-581C82036A4D}"/>
          </ac:spMkLst>
        </pc:spChg>
        <pc:spChg chg="add del">
          <ac:chgData name="Erin Prangley" userId="S::eprangley@nacdd.org::7f058b9a-f90a-4281-a8c6-5ba31926f190" providerId="AD" clId="Web-{291AEA30-9998-FCCC-363B-58696B4AEB51}" dt="2021-09-01T19:19:50.770" v="319"/>
          <ac:spMkLst>
            <pc:docMk/>
            <pc:sldMk cId="4264398779" sldId="261"/>
            <ac:spMk id="21" creationId="{521C4EA8-6B83-4338-913D-D75D3C4F34D6}"/>
          </ac:spMkLst>
        </pc:spChg>
        <pc:spChg chg="add del">
          <ac:chgData name="Erin Prangley" userId="S::eprangley@nacdd.org::7f058b9a-f90a-4281-a8c6-5ba31926f190" providerId="AD" clId="Web-{291AEA30-9998-FCCC-363B-58696B4AEB51}" dt="2021-09-01T19:18:40.877" v="306"/>
          <ac:spMkLst>
            <pc:docMk/>
            <pc:sldMk cId="4264398779" sldId="261"/>
            <ac:spMk id="23" creationId="{521C4EA8-6B83-4338-913D-D75D3C4F34D6}"/>
          </ac:spMkLst>
        </pc:spChg>
        <pc:spChg chg="add del">
          <ac:chgData name="Erin Prangley" userId="S::eprangley@nacdd.org::7f058b9a-f90a-4281-a8c6-5ba31926f190" providerId="AD" clId="Web-{291AEA30-9998-FCCC-363B-58696B4AEB51}" dt="2021-09-01T19:19:50.770" v="319"/>
          <ac:spMkLst>
            <pc:docMk/>
            <pc:sldMk cId="4264398779" sldId="261"/>
            <ac:spMk id="24" creationId="{04357C93-F0CB-4A1C-8F77-4E9063789819}"/>
          </ac:spMkLst>
        </pc:spChg>
        <pc:spChg chg="add del">
          <ac:chgData name="Erin Prangley" userId="S::eprangley@nacdd.org::7f058b9a-f90a-4281-a8c6-5ba31926f190" providerId="AD" clId="Web-{291AEA30-9998-FCCC-363B-58696B4AEB51}" dt="2021-09-01T19:18:40.877" v="306"/>
          <ac:spMkLst>
            <pc:docMk/>
            <pc:sldMk cId="4264398779" sldId="261"/>
            <ac:spMk id="29" creationId="{04357C93-F0CB-4A1C-8F77-4E9063789819}"/>
          </ac:spMkLst>
        </pc:spChg>
        <pc:spChg chg="add del">
          <ac:chgData name="Erin Prangley" userId="S::eprangley@nacdd.org::7f058b9a-f90a-4281-a8c6-5ba31926f190" providerId="AD" clId="Web-{291AEA30-9998-FCCC-363B-58696B4AEB51}" dt="2021-09-01T19:20:39.396" v="321"/>
          <ac:spMkLst>
            <pc:docMk/>
            <pc:sldMk cId="4264398779" sldId="261"/>
            <ac:spMk id="32" creationId="{823AC064-BC96-4F32-8AE1-B2FD38754823}"/>
          </ac:spMkLst>
        </pc:spChg>
        <pc:spChg chg="add">
          <ac:chgData name="Erin Prangley" userId="S::eprangley@nacdd.org::7f058b9a-f90a-4281-a8c6-5ba31926f190" providerId="AD" clId="Web-{291AEA30-9998-FCCC-363B-58696B4AEB51}" dt="2021-09-01T19:20:39.396" v="321"/>
          <ac:spMkLst>
            <pc:docMk/>
            <pc:sldMk cId="4264398779" sldId="261"/>
            <ac:spMk id="41" creationId="{53F29798-D584-4792-9B62-3F5F5C36D619}"/>
          </ac:spMkLst>
        </pc:spChg>
        <pc:grpChg chg="add del">
          <ac:chgData name="Erin Prangley" userId="S::eprangley@nacdd.org::7f058b9a-f90a-4281-a8c6-5ba31926f190" providerId="AD" clId="Web-{291AEA30-9998-FCCC-363B-58696B4AEB51}" dt="2021-09-01T19:18:49.893" v="311"/>
          <ac:grpSpMkLst>
            <pc:docMk/>
            <pc:sldMk cId="4264398779" sldId="261"/>
            <ac:grpSpMk id="11" creationId="{032D8612-31EB-44CF-A1D0-14FD4C705424}"/>
          </ac:grpSpMkLst>
        </pc:grpChg>
        <pc:grpChg chg="add del">
          <ac:chgData name="Erin Prangley" userId="S::eprangley@nacdd.org::7f058b9a-f90a-4281-a8c6-5ba31926f190" providerId="AD" clId="Web-{291AEA30-9998-FCCC-363B-58696B4AEB51}" dt="2021-09-01T19:19:50.770" v="319"/>
          <ac:grpSpMkLst>
            <pc:docMk/>
            <pc:sldMk cId="4264398779" sldId="261"/>
            <ac:grpSpMk id="22" creationId="{3AF6A671-C637-4547-85F4-51B6D1881399}"/>
          </ac:grpSpMkLst>
        </pc:grpChg>
        <pc:grpChg chg="add del">
          <ac:chgData name="Erin Prangley" userId="S::eprangley@nacdd.org::7f058b9a-f90a-4281-a8c6-5ba31926f190" providerId="AD" clId="Web-{291AEA30-9998-FCCC-363B-58696B4AEB51}" dt="2021-09-01T19:18:40.877" v="306"/>
          <ac:grpSpMkLst>
            <pc:docMk/>
            <pc:sldMk cId="4264398779" sldId="261"/>
            <ac:grpSpMk id="25" creationId="{3AF6A671-C637-4547-85F4-51B6D1881399}"/>
          </ac:grpSpMkLst>
        </pc:grpChg>
        <pc:picChg chg="add mod ord">
          <ac:chgData name="Erin Prangley" userId="S::eprangley@nacdd.org::7f058b9a-f90a-4281-a8c6-5ba31926f190" providerId="AD" clId="Web-{291AEA30-9998-FCCC-363B-58696B4AEB51}" dt="2021-09-01T19:21:37.038" v="325" actId="1076"/>
          <ac:picMkLst>
            <pc:docMk/>
            <pc:sldMk cId="4264398779" sldId="261"/>
            <ac:picMk id="4" creationId="{3310295F-C492-45FF-9F07-ADF79497259D}"/>
          </ac:picMkLst>
        </pc:picChg>
        <pc:picChg chg="add mod ord">
          <ac:chgData name="Erin Prangley" userId="S::eprangley@nacdd.org::7f058b9a-f90a-4281-a8c6-5ba31926f190" providerId="AD" clId="Web-{291AEA30-9998-FCCC-363B-58696B4AEB51}" dt="2021-09-01T19:22:28.196" v="332" actId="1076"/>
          <ac:picMkLst>
            <pc:docMk/>
            <pc:sldMk cId="4264398779" sldId="261"/>
            <ac:picMk id="5" creationId="{9ED9D3BB-9285-4050-94D0-4CDBC40C769D}"/>
          </ac:picMkLst>
        </pc:picChg>
        <pc:cxnChg chg="add del">
          <ac:chgData name="Erin Prangley" userId="S::eprangley@nacdd.org::7f058b9a-f90a-4281-a8c6-5ba31926f190" providerId="AD" clId="Web-{291AEA30-9998-FCCC-363B-58696B4AEB51}" dt="2021-09-01T19:20:39.396" v="321"/>
          <ac:cxnSpMkLst>
            <pc:docMk/>
            <pc:sldMk cId="4264398779" sldId="261"/>
            <ac:cxnSpMk id="34" creationId="{7E7C77BC-7138-40B1-A15B-20F57A494629}"/>
          </ac:cxnSpMkLst>
        </pc:cxnChg>
        <pc:cxnChg chg="add del">
          <ac:chgData name="Erin Prangley" userId="S::eprangley@nacdd.org::7f058b9a-f90a-4281-a8c6-5ba31926f190" providerId="AD" clId="Web-{291AEA30-9998-FCCC-363B-58696B4AEB51}" dt="2021-09-01T19:20:39.396" v="321"/>
          <ac:cxnSpMkLst>
            <pc:docMk/>
            <pc:sldMk cId="4264398779" sldId="261"/>
            <ac:cxnSpMk id="36" creationId="{DB146403-F3D6-484B-B2ED-97F9565D0370}"/>
          </ac:cxnSpMkLst>
        </pc:cxnChg>
      </pc:sldChg>
      <pc:sldChg chg="modSp add del replId">
        <pc:chgData name="Erin Prangley" userId="S::eprangley@nacdd.org::7f058b9a-f90a-4281-a8c6-5ba31926f190" providerId="AD" clId="Web-{291AEA30-9998-FCCC-363B-58696B4AEB51}" dt="2021-09-01T19:47:54.987" v="700"/>
        <pc:sldMkLst>
          <pc:docMk/>
          <pc:sldMk cId="3117986761" sldId="262"/>
        </pc:sldMkLst>
        <pc:spChg chg="mod">
          <ac:chgData name="Erin Prangley" userId="S::eprangley@nacdd.org::7f058b9a-f90a-4281-a8c6-5ba31926f190" providerId="AD" clId="Web-{291AEA30-9998-FCCC-363B-58696B4AEB51}" dt="2021-09-01T18:56:03.231" v="162" actId="20577"/>
          <ac:spMkLst>
            <pc:docMk/>
            <pc:sldMk cId="3117986761" sldId="262"/>
            <ac:spMk id="2" creationId="{C4873162-D73D-4756-B811-FE85AA90389E}"/>
          </ac:spMkLst>
        </pc:spChg>
      </pc:sldChg>
      <pc:sldChg chg="modSp new del">
        <pc:chgData name="Erin Prangley" userId="S::eprangley@nacdd.org::7f058b9a-f90a-4281-a8c6-5ba31926f190" providerId="AD" clId="Web-{291AEA30-9998-FCCC-363B-58696B4AEB51}" dt="2021-09-01T19:47:45.534" v="699"/>
        <pc:sldMkLst>
          <pc:docMk/>
          <pc:sldMk cId="358009175" sldId="263"/>
        </pc:sldMkLst>
        <pc:spChg chg="mod">
          <ac:chgData name="Erin Prangley" userId="S::eprangley@nacdd.org::7f058b9a-f90a-4281-a8c6-5ba31926f190" providerId="AD" clId="Web-{291AEA30-9998-FCCC-363B-58696B4AEB51}" dt="2021-09-01T19:01:13.615" v="238" actId="20577"/>
          <ac:spMkLst>
            <pc:docMk/>
            <pc:sldMk cId="358009175" sldId="263"/>
            <ac:spMk id="2" creationId="{1D865A97-1334-41B9-9A39-F6322ADDB027}"/>
          </ac:spMkLst>
        </pc:spChg>
        <pc:spChg chg="mod">
          <ac:chgData name="Erin Prangley" userId="S::eprangley@nacdd.org::7f058b9a-f90a-4281-a8c6-5ba31926f190" providerId="AD" clId="Web-{291AEA30-9998-FCCC-363B-58696B4AEB51}" dt="2021-09-01T19:47:24.752" v="691" actId="20577"/>
          <ac:spMkLst>
            <pc:docMk/>
            <pc:sldMk cId="358009175" sldId="263"/>
            <ac:spMk id="3" creationId="{6632FA37-310D-45F8-8159-F3A016A40AC9}"/>
          </ac:spMkLst>
        </pc:spChg>
      </pc:sldChg>
      <pc:sldChg chg="addSp delSp modSp new mod ord setBg">
        <pc:chgData name="Erin Prangley" userId="S::eprangley@nacdd.org::7f058b9a-f90a-4281-a8c6-5ba31926f190" providerId="AD" clId="Web-{291AEA30-9998-FCCC-363B-58696B4AEB51}" dt="2021-09-01T19:55:45.250" v="833" actId="20577"/>
        <pc:sldMkLst>
          <pc:docMk/>
          <pc:sldMk cId="523668406" sldId="264"/>
        </pc:sldMkLst>
        <pc:spChg chg="mod">
          <ac:chgData name="Erin Prangley" userId="S::eprangley@nacdd.org::7f058b9a-f90a-4281-a8c6-5ba31926f190" providerId="AD" clId="Web-{291AEA30-9998-FCCC-363B-58696B4AEB51}" dt="2021-09-01T19:46:59.408" v="686"/>
          <ac:spMkLst>
            <pc:docMk/>
            <pc:sldMk cId="523668406" sldId="264"/>
            <ac:spMk id="2" creationId="{68526570-61F9-403B-A20F-169DD50D3A24}"/>
          </ac:spMkLst>
        </pc:spChg>
        <pc:spChg chg="del">
          <ac:chgData name="Erin Prangley" userId="S::eprangley@nacdd.org::7f058b9a-f90a-4281-a8c6-5ba31926f190" providerId="AD" clId="Web-{291AEA30-9998-FCCC-363B-58696B4AEB51}" dt="2021-09-01T19:41:40.274" v="440"/>
          <ac:spMkLst>
            <pc:docMk/>
            <pc:sldMk cId="523668406" sldId="264"/>
            <ac:spMk id="3" creationId="{F29CA519-139D-412A-A75F-E3C09E4C0DEE}"/>
          </ac:spMkLst>
        </pc:spChg>
        <pc:spChg chg="add mod">
          <ac:chgData name="Erin Prangley" userId="S::eprangley@nacdd.org::7f058b9a-f90a-4281-a8c6-5ba31926f190" providerId="AD" clId="Web-{291AEA30-9998-FCCC-363B-58696B4AEB51}" dt="2021-09-01T19:55:45.250" v="833" actId="20577"/>
          <ac:spMkLst>
            <pc:docMk/>
            <pc:sldMk cId="523668406" sldId="264"/>
            <ac:spMk id="5" creationId="{D591CD75-FD3F-4B68-83B6-25318308FF68}"/>
          </ac:spMkLst>
        </pc:spChg>
        <pc:spChg chg="add">
          <ac:chgData name="Erin Prangley" userId="S::eprangley@nacdd.org::7f058b9a-f90a-4281-a8c6-5ba31926f190" providerId="AD" clId="Web-{291AEA30-9998-FCCC-363B-58696B4AEB51}" dt="2021-09-01T19:46:59.408" v="686"/>
          <ac:spMkLst>
            <pc:docMk/>
            <pc:sldMk cId="523668406" sldId="264"/>
            <ac:spMk id="10" creationId="{2B97F24A-32CE-4C1C-A50D-3016B394DCFB}"/>
          </ac:spMkLst>
        </pc:spChg>
        <pc:spChg chg="add">
          <ac:chgData name="Erin Prangley" userId="S::eprangley@nacdd.org::7f058b9a-f90a-4281-a8c6-5ba31926f190" providerId="AD" clId="Web-{291AEA30-9998-FCCC-363B-58696B4AEB51}" dt="2021-09-01T19:46:59.408" v="686"/>
          <ac:spMkLst>
            <pc:docMk/>
            <pc:sldMk cId="523668406" sldId="264"/>
            <ac:spMk id="12" creationId="{CD8B4F24-440B-49E9-B85D-733523DC064B}"/>
          </ac:spMkLst>
        </pc:spChg>
        <pc:picChg chg="add mod ord">
          <ac:chgData name="Erin Prangley" userId="S::eprangley@nacdd.org::7f058b9a-f90a-4281-a8c6-5ba31926f190" providerId="AD" clId="Web-{291AEA30-9998-FCCC-363B-58696B4AEB51}" dt="2021-09-01T19:47:17.439" v="690" actId="1076"/>
          <ac:picMkLst>
            <pc:docMk/>
            <pc:sldMk cId="523668406" sldId="264"/>
            <ac:picMk id="4" creationId="{8A5C05B9-B2A6-466F-BB58-39A8CACED380}"/>
          </ac:picMkLst>
        </pc:picChg>
      </pc:sldChg>
      <pc:sldChg chg="modSp new">
        <pc:chgData name="Erin Prangley" userId="S::eprangley@nacdd.org::7f058b9a-f90a-4281-a8c6-5ba31926f190" providerId="AD" clId="Web-{291AEA30-9998-FCCC-363B-58696B4AEB51}" dt="2021-09-01T19:51:50.588" v="818" actId="1076"/>
        <pc:sldMkLst>
          <pc:docMk/>
          <pc:sldMk cId="2179399463" sldId="265"/>
        </pc:sldMkLst>
        <pc:spChg chg="mod">
          <ac:chgData name="Erin Prangley" userId="S::eprangley@nacdd.org::7f058b9a-f90a-4281-a8c6-5ba31926f190" providerId="AD" clId="Web-{291AEA30-9998-FCCC-363B-58696B4AEB51}" dt="2021-09-01T19:51:29.165" v="812" actId="20577"/>
          <ac:spMkLst>
            <pc:docMk/>
            <pc:sldMk cId="2179399463" sldId="265"/>
            <ac:spMk id="2" creationId="{E9924E5B-AB0D-4A59-A61D-2083F239F468}"/>
          </ac:spMkLst>
        </pc:spChg>
        <pc:spChg chg="mod">
          <ac:chgData name="Erin Prangley" userId="S::eprangley@nacdd.org::7f058b9a-f90a-4281-a8c6-5ba31926f190" providerId="AD" clId="Web-{291AEA30-9998-FCCC-363B-58696B4AEB51}" dt="2021-09-01T19:51:50.588" v="818" actId="1076"/>
          <ac:spMkLst>
            <pc:docMk/>
            <pc:sldMk cId="2179399463" sldId="265"/>
            <ac:spMk id="3" creationId="{AD445ED5-4D7B-45AD-856B-103EFAD324D7}"/>
          </ac:spMkLst>
        </pc:spChg>
      </pc:sldChg>
    </pc:docChg>
  </pc:docChgLst>
  <pc:docChgLst>
    <pc:chgData clId="Web-{291AEA30-9998-FCCC-363B-58696B4AEB51}"/>
    <pc:docChg chg="modSld">
      <pc:chgData name="" userId="" providerId="" clId="Web-{291AEA30-9998-FCCC-363B-58696B4AEB51}" dt="2021-09-01T13:57:28.670" v="5" actId="20577"/>
      <pc:docMkLst>
        <pc:docMk/>
      </pc:docMkLst>
      <pc:sldChg chg="modSp">
        <pc:chgData name="" userId="" providerId="" clId="Web-{291AEA30-9998-FCCC-363B-58696B4AEB51}" dt="2021-09-01T13:57:28.670" v="5" actId="20577"/>
        <pc:sldMkLst>
          <pc:docMk/>
          <pc:sldMk cId="109857222" sldId="256"/>
        </pc:sldMkLst>
        <pc:spChg chg="mod">
          <ac:chgData name="" userId="" providerId="" clId="Web-{291AEA30-9998-FCCC-363B-58696B4AEB51}" dt="2021-09-01T13:57:28.670" v="5" actId="20577"/>
          <ac:spMkLst>
            <pc:docMk/>
            <pc:sldMk cId="109857222"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zBcbc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prangley@nacd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appropriations.house.gov/news/press-releases/house-to-consider-appropriations-bills-next-week" TargetMode="External"/><Relationship Id="rId4" Type="http://schemas.openxmlformats.org/officeDocument/2006/relationships/hyperlink" Target="https://bit.ly/2UzSEJ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us02web.zoom.us/j/821564900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September 1, 2021</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2B46C-329B-4B22-A90B-714D4782B11A}"/>
              </a:ext>
            </a:extLst>
          </p:cNvPr>
          <p:cNvSpPr>
            <a:spLocks noGrp="1"/>
          </p:cNvSpPr>
          <p:nvPr>
            <p:ph type="title"/>
          </p:nvPr>
        </p:nvSpPr>
        <p:spPr>
          <a:xfrm>
            <a:off x="6739128" y="638089"/>
            <a:ext cx="4818888" cy="1476801"/>
          </a:xfrm>
        </p:spPr>
        <p:txBody>
          <a:bodyPr anchor="b">
            <a:normAutofit/>
          </a:bodyPr>
          <a:lstStyle/>
          <a:p>
            <a:r>
              <a:rPr lang="en-US" sz="5400">
                <a:cs typeface="Calibri Light"/>
              </a:rPr>
              <a:t>Updates</a:t>
            </a:r>
            <a:endParaRPr lang="en-US" sz="5400"/>
          </a:p>
        </p:txBody>
      </p:sp>
      <p:pic>
        <p:nvPicPr>
          <p:cNvPr id="11" name="Picture 12">
            <a:extLst>
              <a:ext uri="{FF2B5EF4-FFF2-40B4-BE49-F238E27FC236}">
                <a16:creationId xmlns:a16="http://schemas.microsoft.com/office/drawing/2014/main" id="{39A57D06-1516-440F-8F99-ABE8441538A5}"/>
              </a:ext>
            </a:extLst>
          </p:cNvPr>
          <p:cNvPicPr>
            <a:picLocks noChangeAspect="1"/>
          </p:cNvPicPr>
          <p:nvPr/>
        </p:nvPicPr>
        <p:blipFill>
          <a:blip r:embed="rId2"/>
          <a:stretch>
            <a:fillRect/>
          </a:stretch>
        </p:blipFill>
        <p:spPr>
          <a:xfrm>
            <a:off x="277814" y="1425434"/>
            <a:ext cx="6193089" cy="4332374"/>
          </a:xfrm>
          <a:prstGeom prst="rect">
            <a:avLst/>
          </a:prstGeom>
        </p:spPr>
      </p:pic>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15DCB6-13E2-4329-ABF2-D90D20F76C2B}"/>
              </a:ext>
            </a:extLst>
          </p:cNvPr>
          <p:cNvSpPr>
            <a:spLocks noGrp="1"/>
          </p:cNvSpPr>
          <p:nvPr>
            <p:ph idx="1"/>
          </p:nvPr>
        </p:nvSpPr>
        <p:spPr>
          <a:xfrm>
            <a:off x="6739128" y="2664886"/>
            <a:ext cx="4818888" cy="3550789"/>
          </a:xfrm>
        </p:spPr>
        <p:txBody>
          <a:bodyPr vert="horz" lIns="91440" tIns="45720" rIns="91440" bIns="45720" rtlCol="0" anchor="t">
            <a:normAutofit/>
          </a:bodyPr>
          <a:lstStyle/>
          <a:p>
            <a:r>
              <a:rPr lang="en-US" sz="1400">
                <a:ea typeface="+mn-lt"/>
                <a:cs typeface="+mn-lt"/>
              </a:rPr>
              <a:t>John Lewis Voting Rights Advancement Act (H.R.4) passed in the U.S. House of Representatives. The legislation provides additional safeguards for voters in states that have a history of voter supression. For backgound see "7 Ways New Voting Laws Can Affect People With Disabilities," Forbes. July 25, 2021 at https://bit.ly/3zD4vWY</a:t>
            </a:r>
            <a:endParaRPr lang="en-US" sz="1400"/>
          </a:p>
          <a:p>
            <a:r>
              <a:rPr lang="en-US" sz="1400">
                <a:cs typeface="Calibri"/>
              </a:rPr>
              <a:t>Reconciliation Bill / HCBS Funding Instructions Sent to House Committees. Note: HCBS Funding needs a strong advocacy push to maintain $400B amount.</a:t>
            </a:r>
          </a:p>
          <a:p>
            <a:r>
              <a:rPr lang="en-US" sz="1400">
                <a:cs typeface="Calibri"/>
              </a:rPr>
              <a:t>Appropriations still waiting Senate action.</a:t>
            </a:r>
          </a:p>
          <a:p>
            <a:r>
              <a:rPr lang="en-US" sz="1400">
                <a:cs typeface="Calibri"/>
              </a:rPr>
              <a:t>U.S. Department of Education is opening investigations into five states (Iowa, Oklahoma, South Carolina, Tennessee and Utah) where officials say limits on school mask mandates may be in violation of Section 504 of the Rehabilitation Act and the Americans with Disabilities Act. </a:t>
            </a:r>
            <a:r>
              <a:rPr lang="en-US" sz="1400" i="1">
                <a:cs typeface="Calibri"/>
              </a:rPr>
              <a:t>See</a:t>
            </a:r>
            <a:r>
              <a:rPr lang="en-US" sz="1400">
                <a:cs typeface="Calibri"/>
              </a:rPr>
              <a:t> Disability Scoop. (8/31/21) at  </a:t>
            </a:r>
            <a:r>
              <a:rPr lang="en-US" sz="1400">
                <a:cs typeface="Calibri"/>
                <a:hlinkClick r:id="rId3"/>
              </a:rPr>
              <a:t>https://bit.ly/3zBcbck</a:t>
            </a:r>
            <a:endParaRPr lang="en-US" sz="1400">
              <a:cs typeface="Calibri"/>
            </a:endParaRPr>
          </a:p>
        </p:txBody>
      </p:sp>
    </p:spTree>
    <p:extLst>
      <p:ext uri="{BB962C8B-B14F-4D97-AF65-F5344CB8AC3E}">
        <p14:creationId xmlns:p14="http://schemas.microsoft.com/office/powerpoint/2010/main" val="399811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26570-61F9-403B-A20F-169DD50D3A2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HCBS Advocacy Needed!</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91CD75-FD3F-4B68-83B6-25318308FF68}"/>
              </a:ext>
            </a:extLst>
          </p:cNvPr>
          <p:cNvSpPr txBox="1"/>
          <p:nvPr/>
        </p:nvSpPr>
        <p:spPr>
          <a:xfrm>
            <a:off x="640228" y="2807208"/>
            <a:ext cx="4692805" cy="384746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a:t>Contact members of Congress and ask them to include full $400B funding for HCBS services in the reconciliation bill and to cosponsor and support the Better Care Better Jobs Act.</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a:t>Share the Arc's state-based factsheets with yoru members of Congress. Factsheets are available by request (email </a:t>
            </a:r>
            <a:r>
              <a:rPr lang="en-US" dirty="0">
                <a:hlinkClick r:id="rId2"/>
              </a:rPr>
              <a:t>eprangley@nacdd.org</a:t>
            </a:r>
            <a:r>
              <a:rPr lang="en-US"/>
              <a:t>).</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a:t>Share the Arc's action alert with your self-advocates. You can access the alert at </a:t>
            </a:r>
            <a:r>
              <a:rPr lang="en-US" dirty="0"/>
              <a:t>https://p2a.co/IAFTwCz</a:t>
            </a:r>
            <a:endParaRPr lang="en-US" dirty="0">
              <a:cs typeface="Calibri"/>
            </a:endParaRPr>
          </a:p>
        </p:txBody>
      </p:sp>
      <p:pic>
        <p:nvPicPr>
          <p:cNvPr id="4" name="Picture 4">
            <a:extLst>
              <a:ext uri="{FF2B5EF4-FFF2-40B4-BE49-F238E27FC236}">
                <a16:creationId xmlns:a16="http://schemas.microsoft.com/office/drawing/2014/main" id="{8A5C05B9-B2A6-466F-BB58-39A8CACED380}"/>
              </a:ext>
            </a:extLst>
          </p:cNvPr>
          <p:cNvPicPr>
            <a:picLocks noGrp="1" noChangeAspect="1"/>
          </p:cNvPicPr>
          <p:nvPr>
            <p:ph idx="1"/>
          </p:nvPr>
        </p:nvPicPr>
        <p:blipFill>
          <a:blip r:embed="rId3"/>
          <a:stretch>
            <a:fillRect/>
          </a:stretch>
        </p:blipFill>
        <p:spPr>
          <a:xfrm>
            <a:off x="5735664" y="63935"/>
            <a:ext cx="5911861" cy="7687278"/>
          </a:xfrm>
          <a:prstGeom prst="rect">
            <a:avLst/>
          </a:prstGeom>
        </p:spPr>
      </p:pic>
    </p:spTree>
    <p:extLst>
      <p:ext uri="{BB962C8B-B14F-4D97-AF65-F5344CB8AC3E}">
        <p14:creationId xmlns:p14="http://schemas.microsoft.com/office/powerpoint/2010/main" val="52366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BC2D647-2A89-4111-95E3-4823779399DB}"/>
              </a:ext>
            </a:extLst>
          </p:cNvPr>
          <p:cNvSpPr>
            <a:spLocks noGrp="1"/>
          </p:cNvSpPr>
          <p:nvPr>
            <p:ph type="title"/>
          </p:nvPr>
        </p:nvSpPr>
        <p:spPr>
          <a:xfrm>
            <a:off x="578006" y="104384"/>
            <a:ext cx="7906154" cy="1292588"/>
          </a:xfrm>
        </p:spPr>
        <p:txBody>
          <a:bodyPr>
            <a:normAutofit/>
          </a:bodyPr>
          <a:lstStyle/>
          <a:p>
            <a:r>
              <a:rPr lang="en-US" dirty="0">
                <a:cs typeface="Calibri Light"/>
              </a:rPr>
              <a:t>FY2022 Appropriations Report</a:t>
            </a:r>
          </a:p>
        </p:txBody>
      </p:sp>
      <p:sp>
        <p:nvSpPr>
          <p:cNvPr id="23" name="Arc 2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Picture 3" descr="Logo&#10;&#10;Description automatically generated">
            <a:extLst>
              <a:ext uri="{FF2B5EF4-FFF2-40B4-BE49-F238E27FC236}">
                <a16:creationId xmlns:a16="http://schemas.microsoft.com/office/drawing/2014/main" id="{BC9549A6-B5D7-4DE9-88A7-F69EAEFD7271}"/>
              </a:ext>
            </a:extLst>
          </p:cNvPr>
          <p:cNvPicPr>
            <a:picLocks noChangeAspect="1"/>
          </p:cNvPicPr>
          <p:nvPr/>
        </p:nvPicPr>
        <p:blipFill>
          <a:blip r:embed="rId2"/>
          <a:stretch>
            <a:fillRect/>
          </a:stretch>
        </p:blipFill>
        <p:spPr>
          <a:xfrm>
            <a:off x="5024437" y="1344535"/>
            <a:ext cx="2143125" cy="2143125"/>
          </a:xfrm>
          <a:prstGeom prst="rect">
            <a:avLst/>
          </a:prstGeom>
        </p:spPr>
      </p:pic>
      <p:pic>
        <p:nvPicPr>
          <p:cNvPr id="4" name="Picture 4" descr="Logo&#10;&#10;Description automatically generated">
            <a:extLst>
              <a:ext uri="{FF2B5EF4-FFF2-40B4-BE49-F238E27FC236}">
                <a16:creationId xmlns:a16="http://schemas.microsoft.com/office/drawing/2014/main" id="{A9D7E388-0BF0-45A1-8829-615F2422EC57}"/>
              </a:ext>
            </a:extLst>
          </p:cNvPr>
          <p:cNvPicPr>
            <a:picLocks noChangeAspect="1"/>
          </p:cNvPicPr>
          <p:nvPr/>
        </p:nvPicPr>
        <p:blipFill>
          <a:blip r:embed="rId3"/>
          <a:stretch>
            <a:fillRect/>
          </a:stretch>
        </p:blipFill>
        <p:spPr>
          <a:xfrm>
            <a:off x="8388157" y="1182262"/>
            <a:ext cx="2385199" cy="2328281"/>
          </a:xfrm>
          <a:prstGeom prst="rect">
            <a:avLst/>
          </a:prstGeom>
        </p:spPr>
      </p:pic>
      <p:graphicFrame>
        <p:nvGraphicFramePr>
          <p:cNvPr id="9" name="Table 9">
            <a:extLst>
              <a:ext uri="{FF2B5EF4-FFF2-40B4-BE49-F238E27FC236}">
                <a16:creationId xmlns:a16="http://schemas.microsoft.com/office/drawing/2014/main" id="{48E66516-212D-4C75-8FB3-BFB0662AB39F}"/>
              </a:ext>
            </a:extLst>
          </p:cNvPr>
          <p:cNvGraphicFramePr>
            <a:graphicFrameLocks noGrp="1"/>
          </p:cNvGraphicFramePr>
          <p:nvPr>
            <p:extLst>
              <p:ext uri="{D42A27DB-BD31-4B8C-83A1-F6EECF244321}">
                <p14:modId xmlns:p14="http://schemas.microsoft.com/office/powerpoint/2010/main" val="2136064007"/>
              </p:ext>
            </p:extLst>
          </p:nvPr>
        </p:nvGraphicFramePr>
        <p:xfrm>
          <a:off x="641195" y="3540512"/>
          <a:ext cx="10742790" cy="3235738"/>
        </p:xfrm>
        <a:graphic>
          <a:graphicData uri="http://schemas.openxmlformats.org/drawingml/2006/table">
            <a:tbl>
              <a:tblPr firstRow="1" bandRow="1">
                <a:tableStyleId>{5C22544A-7EE6-4342-B048-85BDC9FD1C3A}</a:tableStyleId>
              </a:tblPr>
              <a:tblGrid>
                <a:gridCol w="3580930">
                  <a:extLst>
                    <a:ext uri="{9D8B030D-6E8A-4147-A177-3AD203B41FA5}">
                      <a16:colId xmlns:a16="http://schemas.microsoft.com/office/drawing/2014/main" val="3104578444"/>
                    </a:ext>
                  </a:extLst>
                </a:gridCol>
                <a:gridCol w="3580930">
                  <a:extLst>
                    <a:ext uri="{9D8B030D-6E8A-4147-A177-3AD203B41FA5}">
                      <a16:colId xmlns:a16="http://schemas.microsoft.com/office/drawing/2014/main" val="2241942349"/>
                    </a:ext>
                  </a:extLst>
                </a:gridCol>
                <a:gridCol w="3580930">
                  <a:extLst>
                    <a:ext uri="{9D8B030D-6E8A-4147-A177-3AD203B41FA5}">
                      <a16:colId xmlns:a16="http://schemas.microsoft.com/office/drawing/2014/main" val="528892975"/>
                    </a:ext>
                  </a:extLst>
                </a:gridCol>
              </a:tblGrid>
              <a:tr h="492538">
                <a:tc>
                  <a:txBody>
                    <a:bodyPr/>
                    <a:lstStyle/>
                    <a:p>
                      <a:pPr algn="ctr"/>
                      <a:r>
                        <a:rPr lang="en-US" dirty="0"/>
                        <a:t>President</a:t>
                      </a:r>
                    </a:p>
                  </a:txBody>
                  <a:tcPr anchor="ctr"/>
                </a:tc>
                <a:tc>
                  <a:txBody>
                    <a:bodyPr/>
                    <a:lstStyle/>
                    <a:p>
                      <a:pPr algn="ctr"/>
                      <a:r>
                        <a:rPr lang="en-US" dirty="0"/>
                        <a:t>House</a:t>
                      </a:r>
                    </a:p>
                  </a:txBody>
                  <a:tcPr anchor="ctr"/>
                </a:tc>
                <a:tc>
                  <a:txBody>
                    <a:bodyPr/>
                    <a:lstStyle/>
                    <a:p>
                      <a:pPr algn="ctr"/>
                      <a:r>
                        <a:rPr lang="en-US" dirty="0"/>
                        <a:t>Senate</a:t>
                      </a:r>
                    </a:p>
                  </a:txBody>
                  <a:tcPr anchor="ctr"/>
                </a:tc>
                <a:extLst>
                  <a:ext uri="{0D108BD9-81ED-4DB2-BD59-A6C34878D82A}">
                    <a16:rowId xmlns:a16="http://schemas.microsoft.com/office/drawing/2014/main" val="2147373161"/>
                  </a:ext>
                </a:extLst>
              </a:tr>
              <a:tr h="483066">
                <a:tc>
                  <a:txBody>
                    <a:bodyPr/>
                    <a:lstStyle/>
                    <a:p>
                      <a:pPr lvl="0" algn="ctr">
                        <a:buNone/>
                      </a:pPr>
                      <a:r>
                        <a:rPr lang="en-US" sz="1800" b="0" i="0" u="none" strike="noStrike" noProof="0" dirty="0">
                          <a:solidFill>
                            <a:srgbClr val="201F1E"/>
                          </a:solidFill>
                          <a:latin typeface="Arial"/>
                        </a:rPr>
                        <a:t>$88,480,000 ($9,480,000 above FY2021)</a:t>
                      </a:r>
                      <a:endParaRPr lang="en-US" dirty="0"/>
                    </a:p>
                  </a:txBody>
                  <a:tcPr anchor="ctr"/>
                </a:tc>
                <a:tc>
                  <a:txBody>
                    <a:bodyPr/>
                    <a:lstStyle/>
                    <a:p>
                      <a:pPr lvl="0" algn="ctr">
                        <a:buNone/>
                      </a:pPr>
                      <a:r>
                        <a:rPr lang="en-US" sz="1800" b="0" i="0" u="none" strike="noStrike" noProof="0" dirty="0">
                          <a:solidFill>
                            <a:srgbClr val="201F1E"/>
                          </a:solidFill>
                          <a:latin typeface="Arial"/>
                        </a:rPr>
                        <a:t>$88,480,000 ($9,480,000 above FY2021)</a:t>
                      </a:r>
                      <a:endParaRPr lang="en-US" dirty="0"/>
                    </a:p>
                  </a:txBody>
                  <a:tcPr anchor="ctr"/>
                </a:tc>
                <a:tc>
                  <a:txBody>
                    <a:bodyPr/>
                    <a:lstStyle/>
                    <a:p>
                      <a:pPr algn="ctr"/>
                      <a:r>
                        <a:rPr lang="en-US" dirty="0"/>
                        <a:t>???</a:t>
                      </a:r>
                    </a:p>
                  </a:txBody>
                  <a:tcPr anchor="ctr"/>
                </a:tc>
                <a:extLst>
                  <a:ext uri="{0D108BD9-81ED-4DB2-BD59-A6C34878D82A}">
                    <a16:rowId xmlns:a16="http://schemas.microsoft.com/office/drawing/2014/main" val="2734496935"/>
                  </a:ext>
                </a:extLst>
              </a:tr>
              <a:tr h="492538">
                <a:tc>
                  <a:txBody>
                    <a:bodyPr/>
                    <a:lstStyle/>
                    <a:p>
                      <a:pPr algn="ctr"/>
                      <a:r>
                        <a:rPr lang="en-US" dirty="0"/>
                        <a:t>Included in President's Budget</a:t>
                      </a:r>
                    </a:p>
                  </a:txBody>
                  <a:tcPr anchor="ctr"/>
                </a:tc>
                <a:tc>
                  <a:txBody>
                    <a:bodyPr/>
                    <a:lstStyle/>
                    <a:p>
                      <a:pPr algn="ctr"/>
                      <a:r>
                        <a:rPr lang="en-US" dirty="0"/>
                        <a:t>Passed Committee</a:t>
                      </a:r>
                    </a:p>
                  </a:txBody>
                  <a:tcPr anchor="ctr"/>
                </a:tc>
                <a:tc>
                  <a:txBody>
                    <a:bodyPr/>
                    <a:lstStyle/>
                    <a:p>
                      <a:pPr lvl="0" algn="ctr">
                        <a:buNone/>
                      </a:pPr>
                      <a:r>
                        <a:rPr lang="en-US" sz="1800" b="0" i="0" u="none" strike="noStrike" noProof="0" dirty="0">
                          <a:latin typeface="Calibri"/>
                        </a:rPr>
                        <a:t>Labor-HHS markup </a:t>
                      </a:r>
                      <a:endParaRPr lang="en-US" dirty="0"/>
                    </a:p>
                    <a:p>
                      <a:pPr lvl="0" algn="ctr">
                        <a:buNone/>
                      </a:pPr>
                      <a:r>
                        <a:rPr lang="en-US" sz="1800" b="0" i="0" u="none" strike="noStrike" noProof="0" dirty="0">
                          <a:latin typeface="Calibri"/>
                        </a:rPr>
                        <a:t>delayed until September</a:t>
                      </a:r>
                      <a:endParaRPr lang="en-US" dirty="0"/>
                    </a:p>
                  </a:txBody>
                  <a:tcPr anchor="ctr"/>
                </a:tc>
                <a:extLst>
                  <a:ext uri="{0D108BD9-81ED-4DB2-BD59-A6C34878D82A}">
                    <a16:rowId xmlns:a16="http://schemas.microsoft.com/office/drawing/2014/main" val="4051765051"/>
                  </a:ext>
                </a:extLst>
              </a:tr>
              <a:tr h="492538">
                <a:tc>
                  <a:txBody>
                    <a:bodyPr/>
                    <a:lstStyle/>
                    <a:p>
                      <a:pPr algn="ctr"/>
                      <a:r>
                        <a:rPr lang="en-US" dirty="0"/>
                        <a:t>Included in ACL Budget Justifications</a:t>
                      </a:r>
                    </a:p>
                    <a:p>
                      <a:pPr lvl="0" algn="ctr">
                        <a:buNone/>
                      </a:pPr>
                      <a:r>
                        <a:rPr lang="en-US" dirty="0"/>
                        <a:t>See </a:t>
                      </a:r>
                      <a:r>
                        <a:rPr lang="en-US" sz="1800" b="0" i="0" u="none" strike="noStrike" noProof="0" dirty="0">
                          <a:latin typeface="Calibri"/>
                          <a:hlinkClick r:id="rId4"/>
                        </a:rPr>
                        <a:t>https://bit.ly/2UzSEJV</a:t>
                      </a:r>
                      <a:r>
                        <a:rPr lang="en-US" sz="1800" b="0" i="0" u="none" strike="noStrike" noProof="0" dirty="0">
                          <a:latin typeface="Calibri"/>
                        </a:rPr>
                        <a:t> </a:t>
                      </a:r>
                    </a:p>
                  </a:txBody>
                  <a:tcPr anchor="ctr"/>
                </a:tc>
                <a:tc>
                  <a:txBody>
                    <a:bodyPr/>
                    <a:lstStyle/>
                    <a:p>
                      <a:pPr algn="ctr"/>
                      <a:r>
                        <a:rPr lang="en-US" dirty="0"/>
                        <a:t>House vote week of 7/26 See </a:t>
                      </a:r>
                      <a:r>
                        <a:rPr lang="en-US" sz="1800" b="0" i="0" u="none" strike="noStrike" noProof="0" dirty="0">
                          <a:latin typeface="Calibri"/>
                          <a:hlinkClick r:id="rId5"/>
                        </a:rPr>
                        <a:t>https://appropriations.house.gov/news/press-releases/house-to-consider-appropriations-bills-next-week</a:t>
                      </a:r>
                      <a:r>
                        <a:rPr lang="en-US" sz="1800" b="0" i="0" u="none" strike="noStrike" noProof="0" dirty="0">
                          <a:latin typeface="Calibri"/>
                        </a:rPr>
                        <a:t> </a:t>
                      </a:r>
                      <a:endParaRPr lang="en-US" dirty="0"/>
                    </a:p>
                  </a:txBody>
                  <a:tcPr anchor="ctr"/>
                </a:tc>
                <a:tc>
                  <a:txBody>
                    <a:bodyPr/>
                    <a:lstStyle/>
                    <a:p>
                      <a:pPr algn="ctr"/>
                      <a:r>
                        <a:rPr lang="en-US" dirty="0"/>
                        <a:t>Headed for CR – timing dependent on outcome of Bipartisan Infrastructure and Reconciliation</a:t>
                      </a:r>
                      <a:endParaRPr lang="en-US" dirty="0" err="1"/>
                    </a:p>
                  </a:txBody>
                  <a:tcPr anchor="ctr"/>
                </a:tc>
                <a:extLst>
                  <a:ext uri="{0D108BD9-81ED-4DB2-BD59-A6C34878D82A}">
                    <a16:rowId xmlns:a16="http://schemas.microsoft.com/office/drawing/2014/main" val="4002735923"/>
                  </a:ext>
                </a:extLst>
              </a:tr>
            </a:tbl>
          </a:graphicData>
        </a:graphic>
      </p:graphicFrame>
      <p:pic>
        <p:nvPicPr>
          <p:cNvPr id="10" name="Picture 10" descr="Logo&#10;&#10;Description automatically generated">
            <a:extLst>
              <a:ext uri="{FF2B5EF4-FFF2-40B4-BE49-F238E27FC236}">
                <a16:creationId xmlns:a16="http://schemas.microsoft.com/office/drawing/2014/main" id="{84FE8C50-99F5-43D2-B6DE-50D5C365D34F}"/>
              </a:ext>
            </a:extLst>
          </p:cNvPr>
          <p:cNvPicPr>
            <a:picLocks noChangeAspect="1"/>
          </p:cNvPicPr>
          <p:nvPr/>
        </p:nvPicPr>
        <p:blipFill>
          <a:blip r:embed="rId6"/>
          <a:stretch>
            <a:fillRect/>
          </a:stretch>
        </p:blipFill>
        <p:spPr>
          <a:xfrm>
            <a:off x="1388560" y="1342096"/>
            <a:ext cx="2101540" cy="2129417"/>
          </a:xfrm>
          <a:prstGeom prst="rect">
            <a:avLst/>
          </a:prstGeom>
        </p:spPr>
      </p:pic>
    </p:spTree>
    <p:extLst>
      <p:ext uri="{BB962C8B-B14F-4D97-AF65-F5344CB8AC3E}">
        <p14:creationId xmlns:p14="http://schemas.microsoft.com/office/powerpoint/2010/main" val="54891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3310295F-C492-45FF-9F07-ADF79497259D}"/>
              </a:ext>
            </a:extLst>
          </p:cNvPr>
          <p:cNvPicPr>
            <a:picLocks noChangeAspect="1"/>
          </p:cNvPicPr>
          <p:nvPr/>
        </p:nvPicPr>
        <p:blipFill>
          <a:blip r:embed="rId2"/>
          <a:stretch>
            <a:fillRect/>
          </a:stretch>
        </p:blipFill>
        <p:spPr>
          <a:xfrm>
            <a:off x="604993" y="1305699"/>
            <a:ext cx="3973358" cy="5304689"/>
          </a:xfrm>
          <a:prstGeom prst="rect">
            <a:avLst/>
          </a:prstGeom>
        </p:spPr>
      </p:pic>
      <p:pic>
        <p:nvPicPr>
          <p:cNvPr id="5" name="Picture 5" descr="Graphical user interface, website&#10;&#10;Description automatically generated">
            <a:extLst>
              <a:ext uri="{FF2B5EF4-FFF2-40B4-BE49-F238E27FC236}">
                <a16:creationId xmlns:a16="http://schemas.microsoft.com/office/drawing/2014/main" id="{9ED9D3BB-9285-4050-94D0-4CDBC40C769D}"/>
              </a:ext>
            </a:extLst>
          </p:cNvPr>
          <p:cNvPicPr>
            <a:picLocks noChangeAspect="1"/>
          </p:cNvPicPr>
          <p:nvPr/>
        </p:nvPicPr>
        <p:blipFill>
          <a:blip r:embed="rId3"/>
          <a:stretch>
            <a:fillRect/>
          </a:stretch>
        </p:blipFill>
        <p:spPr>
          <a:xfrm>
            <a:off x="5416318" y="1380041"/>
            <a:ext cx="6296025" cy="4449763"/>
          </a:xfrm>
          <a:prstGeom prst="rect">
            <a:avLst/>
          </a:prstGeom>
          <a:ln w="57150">
            <a:solidFill>
              <a:schemeClr val="accent4"/>
            </a:solidFill>
          </a:ln>
        </p:spPr>
      </p:pic>
      <p:sp>
        <p:nvSpPr>
          <p:cNvPr id="2" name="Title 1">
            <a:extLst>
              <a:ext uri="{FF2B5EF4-FFF2-40B4-BE49-F238E27FC236}">
                <a16:creationId xmlns:a16="http://schemas.microsoft.com/office/drawing/2014/main" id="{C4873162-D73D-4756-B811-FE85AA90389E}"/>
              </a:ext>
            </a:extLst>
          </p:cNvPr>
          <p:cNvSpPr>
            <a:spLocks noGrp="1"/>
          </p:cNvSpPr>
          <p:nvPr>
            <p:ph type="title"/>
          </p:nvPr>
        </p:nvSpPr>
        <p:spPr>
          <a:xfrm>
            <a:off x="838200" y="-56805"/>
            <a:ext cx="10515600" cy="1505883"/>
          </a:xfrm>
        </p:spPr>
        <p:txBody>
          <a:bodyPr vert="horz" lIns="91440" tIns="45720" rIns="91440" bIns="45720" rtlCol="0" anchor="ctr">
            <a:normAutofit/>
          </a:bodyPr>
          <a:lstStyle/>
          <a:p>
            <a:pPr algn="ctr"/>
            <a:r>
              <a:rPr lang="en-US" sz="5200" kern="1200">
                <a:solidFill>
                  <a:schemeClr val="tx1"/>
                </a:solidFill>
                <a:latin typeface="+mj-lt"/>
                <a:ea typeface="+mj-ea"/>
                <a:cs typeface="+mj-cs"/>
              </a:rPr>
              <a:t>Recess Advocacy Spotlight: Utah</a:t>
            </a:r>
            <a:endParaRPr lang="en-US">
              <a:ea typeface="+mj-ea"/>
              <a:cs typeface="+mj-cs"/>
            </a:endParaRPr>
          </a:p>
        </p:txBody>
      </p:sp>
    </p:spTree>
    <p:extLst>
      <p:ext uri="{BB962C8B-B14F-4D97-AF65-F5344CB8AC3E}">
        <p14:creationId xmlns:p14="http://schemas.microsoft.com/office/powerpoint/2010/main" val="426439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4E5B-AB0D-4A59-A61D-2083F239F468}"/>
              </a:ext>
            </a:extLst>
          </p:cNvPr>
          <p:cNvSpPr>
            <a:spLocks noGrp="1"/>
          </p:cNvSpPr>
          <p:nvPr>
            <p:ph type="title"/>
          </p:nvPr>
        </p:nvSpPr>
        <p:spPr/>
        <p:txBody>
          <a:bodyPr/>
          <a:lstStyle/>
          <a:p>
            <a:pPr>
              <a:spcBef>
                <a:spcPts val="1000"/>
              </a:spcBef>
            </a:pPr>
            <a:endParaRPr lang="en-US" dirty="0">
              <a:cs typeface="Calibri Light"/>
            </a:endParaRPr>
          </a:p>
          <a:p>
            <a:endParaRPr lang="en-US" dirty="0">
              <a:cs typeface="Calibri Light"/>
            </a:endParaRPr>
          </a:p>
        </p:txBody>
      </p:sp>
      <p:sp>
        <p:nvSpPr>
          <p:cNvPr id="3" name="Content Placeholder 2">
            <a:extLst>
              <a:ext uri="{FF2B5EF4-FFF2-40B4-BE49-F238E27FC236}">
                <a16:creationId xmlns:a16="http://schemas.microsoft.com/office/drawing/2014/main" id="{AD445ED5-4D7B-45AD-856B-103EFAD324D7}"/>
              </a:ext>
            </a:extLst>
          </p:cNvPr>
          <p:cNvSpPr>
            <a:spLocks noGrp="1"/>
          </p:cNvSpPr>
          <p:nvPr>
            <p:ph idx="1"/>
          </p:nvPr>
        </p:nvSpPr>
        <p:spPr>
          <a:xfrm>
            <a:off x="838200" y="1026454"/>
            <a:ext cx="10515600" cy="4351338"/>
          </a:xfrm>
        </p:spPr>
        <p:txBody>
          <a:bodyPr vert="horz" lIns="91440" tIns="45720" rIns="91440" bIns="45720" rtlCol="0" anchor="t">
            <a:normAutofit fontScale="85000" lnSpcReduction="20000"/>
          </a:bodyPr>
          <a:lstStyle/>
          <a:p>
            <a:pPr marL="0" indent="0" algn="ctr">
              <a:buNone/>
            </a:pPr>
            <a:r>
              <a:rPr lang="en-US">
                <a:ea typeface="+mn-lt"/>
                <a:cs typeface="+mn-lt"/>
              </a:rPr>
              <a:t>Public Policy Committee Meeting</a:t>
            </a:r>
            <a:br>
              <a:rPr lang="en-US" dirty="0">
                <a:ea typeface="+mn-lt"/>
                <a:cs typeface="+mn-lt"/>
              </a:rPr>
            </a:br>
            <a:r>
              <a:rPr lang="en-US">
                <a:ea typeface="+mn-lt"/>
                <a:cs typeface="+mn-lt"/>
              </a:rPr>
              <a:t>Tomorrow, Thursday, Sept. 2, 2pm Eastern</a:t>
            </a:r>
            <a:br>
              <a:rPr lang="en-US" dirty="0">
                <a:ea typeface="+mn-lt"/>
                <a:cs typeface="+mn-lt"/>
              </a:rPr>
            </a:br>
            <a:br>
              <a:rPr lang="en-US" dirty="0">
                <a:ea typeface="+mn-lt"/>
                <a:cs typeface="+mn-lt"/>
              </a:rPr>
            </a:br>
            <a:r>
              <a:rPr lang="en-US" u="sng">
                <a:cs typeface="Calibri"/>
              </a:rPr>
              <a:t>Agenda</a:t>
            </a:r>
            <a:endParaRPr lang="en-US">
              <a:cs typeface="Calibri"/>
            </a:endParaRPr>
          </a:p>
          <a:p>
            <a:pPr marL="0" indent="0" algn="ctr">
              <a:buNone/>
            </a:pPr>
            <a:r>
              <a:rPr lang="en-US">
                <a:ea typeface="+mn-lt"/>
                <a:cs typeface="+mn-lt"/>
              </a:rPr>
              <a:t>1. Appropriations</a:t>
            </a:r>
            <a:endParaRPr lang="en-US" dirty="0">
              <a:ea typeface="+mn-lt"/>
              <a:cs typeface="+mn-lt"/>
            </a:endParaRPr>
          </a:p>
          <a:p>
            <a:pPr marL="0" indent="0" algn="ctr">
              <a:buNone/>
            </a:pPr>
            <a:r>
              <a:rPr lang="en-US">
                <a:ea typeface="+mn-lt"/>
                <a:cs typeface="+mn-lt"/>
              </a:rPr>
              <a:t>2. Reconciliation Bill / HCBS Funding</a:t>
            </a:r>
            <a:endParaRPr lang="en-US" dirty="0">
              <a:ea typeface="+mn-lt"/>
              <a:cs typeface="+mn-lt"/>
            </a:endParaRPr>
          </a:p>
          <a:p>
            <a:pPr marL="0" indent="0" algn="ctr">
              <a:buNone/>
            </a:pPr>
            <a:r>
              <a:rPr lang="en-US">
                <a:ea typeface="+mn-lt"/>
                <a:cs typeface="+mn-lt"/>
              </a:rPr>
              <a:t>3. Task Force Reports</a:t>
            </a:r>
            <a:endParaRPr lang="en-US" dirty="0">
              <a:ea typeface="+mn-lt"/>
              <a:cs typeface="+mn-lt"/>
            </a:endParaRPr>
          </a:p>
          <a:p>
            <a:pPr marL="0" indent="0" algn="ctr">
              <a:buNone/>
            </a:pPr>
            <a:br>
              <a:rPr lang="en-US" dirty="0">
                <a:ea typeface="+mn-lt"/>
                <a:cs typeface="+mn-lt"/>
              </a:rPr>
            </a:br>
            <a:r>
              <a:rPr lang="en-US">
                <a:ea typeface="+mn-lt"/>
                <a:cs typeface="+mn-lt"/>
              </a:rPr>
              <a:t>Join Zoom Meeting</a:t>
            </a:r>
            <a:endParaRPr lang="en-US">
              <a:cs typeface="Calibri" panose="020F0502020204030204"/>
            </a:endParaRPr>
          </a:p>
          <a:p>
            <a:pPr marL="0" indent="0" algn="ctr">
              <a:buNone/>
            </a:pPr>
            <a:r>
              <a:rPr lang="en-US" dirty="0">
                <a:ea typeface="+mn-lt"/>
                <a:cs typeface="+mn-lt"/>
                <a:hlinkClick r:id="rId2"/>
              </a:rPr>
              <a:t>https://us02web.zoom.us/j/82156490017</a:t>
            </a:r>
            <a:endParaRPr lang="en-US">
              <a:cs typeface="Calibri" panose="020F0502020204030204"/>
            </a:endParaRPr>
          </a:p>
          <a:p>
            <a:pPr marL="0" indent="0" algn="ctr">
              <a:buNone/>
            </a:pPr>
            <a:r>
              <a:rPr lang="en-US">
                <a:ea typeface="+mn-lt"/>
                <a:cs typeface="+mn-lt"/>
              </a:rPr>
              <a:t>Meeting ID: 821 5649 0017</a:t>
            </a:r>
            <a:endParaRPr lang="en-US">
              <a:cs typeface="Calibri" panose="020F0502020204030204"/>
            </a:endParaRPr>
          </a:p>
          <a:p>
            <a:pPr marL="0" indent="0" algn="ctr">
              <a:buNone/>
            </a:pPr>
            <a:r>
              <a:rPr lang="en-US">
                <a:ea typeface="+mn-lt"/>
                <a:cs typeface="+mn-lt"/>
              </a:rPr>
              <a:t>One tap mobile +13017158592,,82156490017# US (Washington DC) or +19292056099,,82156490017# US (New York)</a:t>
            </a:r>
            <a:endParaRPr lang="en-US">
              <a:cs typeface="Calibri" panose="020F0502020204030204"/>
            </a:endParaRPr>
          </a:p>
          <a:p>
            <a:pPr marL="0" indent="0">
              <a:buNone/>
            </a:pPr>
            <a:endParaRPr lang="en-US" dirty="0">
              <a:cs typeface="Calibri"/>
            </a:endParaRPr>
          </a:p>
        </p:txBody>
      </p:sp>
    </p:spTree>
    <p:extLst>
      <p:ext uri="{BB962C8B-B14F-4D97-AF65-F5344CB8AC3E}">
        <p14:creationId xmlns:p14="http://schemas.microsoft.com/office/powerpoint/2010/main" val="2179399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03C42-F8D4-4796-B0F4-4EFC0885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NACDD  Policy Update September 1, 2021</vt:lpstr>
      <vt:lpstr>Updates</vt:lpstr>
      <vt:lpstr>HCBS Advocacy Needed!</vt:lpstr>
      <vt:lpstr>FY2022 Appropriations Report</vt:lpstr>
      <vt:lpstr>Recess Advocacy Spotlight: Utah</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2459</cp:revision>
  <dcterms:created xsi:type="dcterms:W3CDTF">2020-12-23T19:57:03Z</dcterms:created>
  <dcterms:modified xsi:type="dcterms:W3CDTF">2021-09-01T19:55:53Z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