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8A07"/>
    <a:srgbClr val="F7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784992-5F24-A958-DC5E-25574B9DF71E}" v="2058" dt="2021-04-07T18:27:37.816"/>
    <p1510:client id="{16330A31-F4A6-A361-7270-DD0FE488172D}" v="302" dt="2021-02-10T20:32:08.831"/>
    <p1510:client id="{18B6249A-FAB0-06A5-F397-46E55CA57346}" v="1050" dt="2021-06-23T19:58:49.130"/>
    <p1510:client id="{1F0C6351-BFBC-BF81-C21D-A0DC3E9C1E21}" v="6" dt="2021-06-01T16:55:46.159"/>
    <p1510:client id="{2166BE8A-B24F-1175-3113-ACF8DD1B52EC}" v="792" dt="2021-06-30T20:14:57.940"/>
    <p1510:client id="{26FBB29F-D089-B000-FCBE-82AE361F85B1}" v="108" dt="2021-03-10T19:21:41.435"/>
    <p1510:client id="{29681621-F3FB-2B57-7435-C16908D9D710}" v="1840" dt="2021-05-05T20:16:01.525"/>
    <p1510:client id="{2A71E585-E1A7-FD85-40CF-23365D66E95B}" v="449" dt="2020-12-23T20:59:31.751"/>
    <p1510:client id="{2D40C79F-9042-C000-1DBD-A85438B65651}" v="1035" dt="2021-05-12T19:34:40.620"/>
    <p1510:client id="{2F0A9251-B070-B35C-2419-2A11ADA31750}" v="3884" dt="2021-04-14T19:13:27.714"/>
    <p1510:client id="{2F750414-35E8-B9CF-4C2A-D5DA82D1369E}" v="739" dt="2021-02-24T21:00:22.559"/>
    <p1510:client id="{3B3F9FAD-C6F8-0C11-4BC6-8BE1FBE21D46}" v="310" dt="2021-02-17T21:02:12.733"/>
    <p1510:client id="{4290B271-4F83-DB76-D365-94474CE682A0}" v="2" dt="2021-02-24T21:44:52.294"/>
    <p1510:client id="{4317EDC1-A310-425B-B24D-B1C1CAAE01DE}" v="568" dt="2021-02-10T21:00:27.917"/>
    <p1510:client id="{4F0559E9-48E3-F66E-69D0-5692150E5ADB}" v="17" dt="2021-03-10T21:04:22.487"/>
    <p1510:client id="{4FACBA37-2300-7892-46AB-809CEB49DAA6}" v="79" dt="2021-06-01T15:18:26.524"/>
    <p1510:client id="{4FEA5EDD-EFCF-7228-75F6-B75E096AF122}" v="239" dt="2021-03-10T20:37:47.001"/>
    <p1510:client id="{5649FBC4-57CF-49C4-0563-F70D66B3BF98}" v="809" dt="2021-06-09T19:06:17.101"/>
    <p1510:client id="{5B38BE9F-709A-C000-0661-D741281DE962}" v="11" dt="2021-04-14T17:08:13.376"/>
    <p1510:client id="{9C9FAF9E-79EB-A0B9-90B8-2BFE3F39F493}" v="2687" dt="2021-01-06T20:42:43.634"/>
    <p1510:client id="{A307CE04-7A59-517D-F1BC-9A98A7142AB8}" v="86" dt="2021-03-03T19:15:59.816"/>
    <p1510:client id="{A66E644E-6243-AFAF-C717-8D4A9ED503AE}" v="135" dt="2020-12-23T20:17:09.900"/>
    <p1510:client id="{B2D9C187-EE7B-6D7B-5FBD-160CDF3AE8CF}" v="3022" dt="2021-07-14T20:08:49.681"/>
    <p1510:client id="{B45E8FAA-5787-8EDB-A584-B8C859EF25C5}" v="6" dt="2021-04-07T13:51:37.954"/>
    <p1510:client id="{B6D66602-C368-C5CE-165D-F40BC383CD50}" v="496" dt="2021-06-16T19:50:39.421"/>
    <p1510:client id="{B8ECF6A8-499E-3BDF-A74C-0FE1DC950E7E}" v="4" dt="2020-12-23T20:37:55.402"/>
    <p1510:client id="{BA61B18A-8A66-3ACF-EBD5-45C2F4BAE7C1}" v="795" dt="2021-03-17T20:25:50.822"/>
    <p1510:client id="{C0A71488-0258-582C-6793-07C84E78EF79}" v="1425" dt="2021-03-24T21:17:32.750"/>
    <p1510:client id="{C37FB79F-10CA-B000-D7B2-86983E6CD4D6}" v="22" dt="2021-03-24T19:58:49.417"/>
    <p1510:client id="{D313860C-2E04-BCC5-588F-4BA207D32624}" v="348" dt="2021-06-30T19:06:34.395"/>
    <p1510:client id="{D6A1D892-25D3-26F6-6D27-2EC3A11CF1F3}" v="129" dt="2021-03-10T20:19:25.826"/>
    <p1510:client id="{D76F2DEB-17A3-19D1-7D11-C189AC4C82AF}" v="543" dt="2021-02-03T21:04:04.926"/>
    <p1510:client id="{DCFAE8F1-335A-E528-DBDE-E674EC81C061}" v="1841" dt="2021-07-21T20:30:48.598"/>
    <p1510:client id="{DDDF31AB-04D3-2AA2-A558-E238D14679DA}" v="461" dt="2021-03-03T20:11:34.907"/>
    <p1510:client id="{EF00B39F-4042-B000-D95D-B66CB1916764}" v="102" dt="2021-03-10T20:51:21.3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rin Prangley" userId="S::eprangley@nacdd.org::7f058b9a-f90a-4281-a8c6-5ba31926f190" providerId="AD" clId="Web-{DCFAE8F1-335A-E528-DBDE-E674EC81C061}"/>
    <pc:docChg chg="addSld delSld modSld">
      <pc:chgData name="Erin Prangley" userId="S::eprangley@nacdd.org::7f058b9a-f90a-4281-a8c6-5ba31926f190" providerId="AD" clId="Web-{DCFAE8F1-335A-E528-DBDE-E674EC81C061}" dt="2021-07-21T20:30:54.583" v="1081"/>
      <pc:docMkLst>
        <pc:docMk/>
      </pc:docMkLst>
      <pc:sldChg chg="modSp">
        <pc:chgData name="Erin Prangley" userId="S::eprangley@nacdd.org::7f058b9a-f90a-4281-a8c6-5ba31926f190" providerId="AD" clId="Web-{DCFAE8F1-335A-E528-DBDE-E674EC81C061}" dt="2021-07-21T19:17:31.506" v="3" actId="20577"/>
        <pc:sldMkLst>
          <pc:docMk/>
          <pc:sldMk cId="109857222" sldId="256"/>
        </pc:sldMkLst>
        <pc:spChg chg="mod">
          <ac:chgData name="Erin Prangley" userId="S::eprangley@nacdd.org::7f058b9a-f90a-4281-a8c6-5ba31926f190" providerId="AD" clId="Web-{DCFAE8F1-335A-E528-DBDE-E674EC81C061}" dt="2021-07-21T19:17:31.506" v="3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addSp delSp modSp">
        <pc:chgData name="Erin Prangley" userId="S::eprangley@nacdd.org::7f058b9a-f90a-4281-a8c6-5ba31926f190" providerId="AD" clId="Web-{DCFAE8F1-335A-E528-DBDE-E674EC81C061}" dt="2021-07-21T19:46:20.623" v="542"/>
        <pc:sldMkLst>
          <pc:docMk/>
          <pc:sldMk cId="548912852" sldId="257"/>
        </pc:sldMkLst>
        <pc:spChg chg="mod">
          <ac:chgData name="Erin Prangley" userId="S::eprangley@nacdd.org::7f058b9a-f90a-4281-a8c6-5ba31926f190" providerId="AD" clId="Web-{DCFAE8F1-335A-E528-DBDE-E674EC81C061}" dt="2021-07-21T19:32:22.128" v="160" actId="20577"/>
          <ac:spMkLst>
            <pc:docMk/>
            <pc:sldMk cId="548912852" sldId="257"/>
            <ac:spMk id="2" creationId="{6BC2D647-2A89-4111-95E3-4823779399DB}"/>
          </ac:spMkLst>
        </pc:spChg>
        <pc:spChg chg="del mod">
          <ac:chgData name="Erin Prangley" userId="S::eprangley@nacdd.org::7f058b9a-f90a-4281-a8c6-5ba31926f190" providerId="AD" clId="Web-{DCFAE8F1-335A-E528-DBDE-E674EC81C061}" dt="2021-07-21T19:30:23.936" v="149"/>
          <ac:spMkLst>
            <pc:docMk/>
            <pc:sldMk cId="548912852" sldId="257"/>
            <ac:spMk id="7" creationId="{C66343BB-A81A-42C2-BA0A-69069C47C7DB}"/>
          </ac:spMkLst>
        </pc:spChg>
        <pc:graphicFrameChg chg="add del">
          <ac:chgData name="Erin Prangley" userId="S::eprangley@nacdd.org::7f058b9a-f90a-4281-a8c6-5ba31926f190" providerId="AD" clId="Web-{DCFAE8F1-335A-E528-DBDE-E674EC81C061}" dt="2021-07-21T19:25:50.053" v="22"/>
          <ac:graphicFrameMkLst>
            <pc:docMk/>
            <pc:sldMk cId="548912852" sldId="257"/>
            <ac:graphicFrameMk id="6" creationId="{D340CC98-D70F-4A7D-8CB8-8D6D93E1A6EA}"/>
          </ac:graphicFrameMkLst>
        </pc:graphicFrameChg>
        <pc:graphicFrameChg chg="add mod modGraphic">
          <ac:chgData name="Erin Prangley" userId="S::eprangley@nacdd.org::7f058b9a-f90a-4281-a8c6-5ba31926f190" providerId="AD" clId="Web-{DCFAE8F1-335A-E528-DBDE-E674EC81C061}" dt="2021-07-21T19:46:20.623" v="542"/>
          <ac:graphicFrameMkLst>
            <pc:docMk/>
            <pc:sldMk cId="548912852" sldId="257"/>
            <ac:graphicFrameMk id="9" creationId="{48E66516-212D-4C75-8FB3-BFB0662AB39F}"/>
          </ac:graphicFrameMkLst>
        </pc:graphicFrameChg>
        <pc:picChg chg="add mod">
          <ac:chgData name="Erin Prangley" userId="S::eprangley@nacdd.org::7f058b9a-f90a-4281-a8c6-5ba31926f190" providerId="AD" clId="Web-{DCFAE8F1-335A-E528-DBDE-E674EC81C061}" dt="2021-07-21T19:27:23.134" v="31" actId="1076"/>
          <ac:picMkLst>
            <pc:docMk/>
            <pc:sldMk cId="548912852" sldId="257"/>
            <ac:picMk id="3" creationId="{BC9549A6-B5D7-4DE9-88A7-F69EAEFD7271}"/>
          </ac:picMkLst>
        </pc:picChg>
        <pc:picChg chg="add mod">
          <ac:chgData name="Erin Prangley" userId="S::eprangley@nacdd.org::7f058b9a-f90a-4281-a8c6-5ba31926f190" providerId="AD" clId="Web-{DCFAE8F1-335A-E528-DBDE-E674EC81C061}" dt="2021-07-21T19:42:32.288" v="292" actId="1076"/>
          <ac:picMkLst>
            <pc:docMk/>
            <pc:sldMk cId="548912852" sldId="257"/>
            <ac:picMk id="4" creationId="{A9D7E388-0BF0-45A1-8829-615F2422EC57}"/>
          </ac:picMkLst>
        </pc:picChg>
        <pc:picChg chg="add del mod">
          <ac:chgData name="Erin Prangley" userId="S::eprangley@nacdd.org::7f058b9a-f90a-4281-a8c6-5ba31926f190" providerId="AD" clId="Web-{DCFAE8F1-335A-E528-DBDE-E674EC81C061}" dt="2021-07-21T19:26:57.071" v="26"/>
          <ac:picMkLst>
            <pc:docMk/>
            <pc:sldMk cId="548912852" sldId="257"/>
            <ac:picMk id="5" creationId="{9326EE34-0451-4AC4-9C27-4FD494A6BBC3}"/>
          </ac:picMkLst>
        </pc:picChg>
        <pc:picChg chg="del">
          <ac:chgData name="Erin Prangley" userId="S::eprangley@nacdd.org::7f058b9a-f90a-4281-a8c6-5ba31926f190" providerId="AD" clId="Web-{DCFAE8F1-335A-E528-DBDE-E674EC81C061}" dt="2021-07-21T19:17:58.100" v="4"/>
          <ac:picMkLst>
            <pc:docMk/>
            <pc:sldMk cId="548912852" sldId="257"/>
            <ac:picMk id="8" creationId="{D88DA6B8-839B-4C42-B49B-96142203A363}"/>
          </ac:picMkLst>
        </pc:picChg>
        <pc:picChg chg="add mod">
          <ac:chgData name="Erin Prangley" userId="S::eprangley@nacdd.org::7f058b9a-f90a-4281-a8c6-5ba31926f190" providerId="AD" clId="Web-{DCFAE8F1-335A-E528-DBDE-E674EC81C061}" dt="2021-07-21T19:42:54.023" v="295" actId="1076"/>
          <ac:picMkLst>
            <pc:docMk/>
            <pc:sldMk cId="548912852" sldId="257"/>
            <ac:picMk id="10" creationId="{84FE8C50-99F5-43D2-B6DE-50D5C365D34F}"/>
          </ac:picMkLst>
        </pc:picChg>
      </pc:sldChg>
      <pc:sldChg chg="addSp delSp modSp new mod setBg">
        <pc:chgData name="Erin Prangley" userId="S::eprangley@nacdd.org::7f058b9a-f90a-4281-a8c6-5ba31926f190" providerId="AD" clId="Web-{DCFAE8F1-335A-E528-DBDE-E674EC81C061}" dt="2021-07-21T20:04:26.220" v="706"/>
        <pc:sldMkLst>
          <pc:docMk/>
          <pc:sldMk cId="468579879" sldId="258"/>
        </pc:sldMkLst>
        <pc:spChg chg="mod">
          <ac:chgData name="Erin Prangley" userId="S::eprangley@nacdd.org::7f058b9a-f90a-4281-a8c6-5ba31926f190" providerId="AD" clId="Web-{DCFAE8F1-335A-E528-DBDE-E674EC81C061}" dt="2021-07-21T20:04:26.220" v="706"/>
          <ac:spMkLst>
            <pc:docMk/>
            <pc:sldMk cId="468579879" sldId="258"/>
            <ac:spMk id="2" creationId="{05025121-B259-49D1-9F23-0F8E6B2FECA7}"/>
          </ac:spMkLst>
        </pc:spChg>
        <pc:spChg chg="mod ord">
          <ac:chgData name="Erin Prangley" userId="S::eprangley@nacdd.org::7f058b9a-f90a-4281-a8c6-5ba31926f190" providerId="AD" clId="Web-{DCFAE8F1-335A-E528-DBDE-E674EC81C061}" dt="2021-07-21T20:04:26.220" v="705"/>
          <ac:spMkLst>
            <pc:docMk/>
            <pc:sldMk cId="468579879" sldId="258"/>
            <ac:spMk id="3" creationId="{599A07EE-36ED-44C0-9272-F14245F9C716}"/>
          </ac:spMkLst>
        </pc:spChg>
        <pc:spChg chg="add del">
          <ac:chgData name="Erin Prangley" userId="S::eprangley@nacdd.org::7f058b9a-f90a-4281-a8c6-5ba31926f190" providerId="AD" clId="Web-{DCFAE8F1-335A-E528-DBDE-E674EC81C061}" dt="2021-07-21T20:04:26.220" v="706"/>
          <ac:spMkLst>
            <pc:docMk/>
            <pc:sldMk cId="468579879" sldId="258"/>
            <ac:spMk id="9" creationId="{F13C74B1-5B17-4795-BED0-7140497B445A}"/>
          </ac:spMkLst>
        </pc:spChg>
        <pc:spChg chg="add del">
          <ac:chgData name="Erin Prangley" userId="S::eprangley@nacdd.org::7f058b9a-f90a-4281-a8c6-5ba31926f190" providerId="AD" clId="Web-{DCFAE8F1-335A-E528-DBDE-E674EC81C061}" dt="2021-07-21T20:04:26.220" v="706"/>
          <ac:spMkLst>
            <pc:docMk/>
            <pc:sldMk cId="468579879" sldId="258"/>
            <ac:spMk id="11" creationId="{D4974D33-8DC5-464E-8C6D-BE58F0669C17}"/>
          </ac:spMkLst>
        </pc:spChg>
        <pc:spChg chg="add">
          <ac:chgData name="Erin Prangley" userId="S::eprangley@nacdd.org::7f058b9a-f90a-4281-a8c6-5ba31926f190" providerId="AD" clId="Web-{DCFAE8F1-335A-E528-DBDE-E674EC81C061}" dt="2021-07-21T20:04:26.220" v="706"/>
          <ac:spMkLst>
            <pc:docMk/>
            <pc:sldMk cId="468579879" sldId="258"/>
            <ac:spMk id="13" creationId="{F13C74B1-5B17-4795-BED0-7140497B445A}"/>
          </ac:spMkLst>
        </pc:spChg>
        <pc:spChg chg="add">
          <ac:chgData name="Erin Prangley" userId="S::eprangley@nacdd.org::7f058b9a-f90a-4281-a8c6-5ba31926f190" providerId="AD" clId="Web-{DCFAE8F1-335A-E528-DBDE-E674EC81C061}" dt="2021-07-21T20:04:26.220" v="706"/>
          <ac:spMkLst>
            <pc:docMk/>
            <pc:sldMk cId="468579879" sldId="258"/>
            <ac:spMk id="14" creationId="{D4974D33-8DC5-464E-8C6D-BE58F0669C17}"/>
          </ac:spMkLst>
        </pc:spChg>
        <pc:spChg chg="add del">
          <ac:chgData name="Erin Prangley" userId="S::eprangley@nacdd.org::7f058b9a-f90a-4281-a8c6-5ba31926f190" providerId="AD" clId="Web-{DCFAE8F1-335A-E528-DBDE-E674EC81C061}" dt="2021-07-21T20:04:26.220" v="705"/>
          <ac:spMkLst>
            <pc:docMk/>
            <pc:sldMk cId="468579879" sldId="258"/>
            <ac:spMk id="16" creationId="{4038CB10-1F5C-4D54-9DF7-12586DE5B007}"/>
          </ac:spMkLst>
        </pc:spChg>
        <pc:spChg chg="add del">
          <ac:chgData name="Erin Prangley" userId="S::eprangley@nacdd.org::7f058b9a-f90a-4281-a8c6-5ba31926f190" providerId="AD" clId="Web-{DCFAE8F1-335A-E528-DBDE-E674EC81C061}" dt="2021-07-21T20:04:26.220" v="705"/>
          <ac:spMkLst>
            <pc:docMk/>
            <pc:sldMk cId="468579879" sldId="258"/>
            <ac:spMk id="18" creationId="{73ED6512-6858-4552-B699-9A97FE9A4EA2}"/>
          </ac:spMkLst>
        </pc:spChg>
        <pc:picChg chg="add mod">
          <ac:chgData name="Erin Prangley" userId="S::eprangley@nacdd.org::7f058b9a-f90a-4281-a8c6-5ba31926f190" providerId="AD" clId="Web-{DCFAE8F1-335A-E528-DBDE-E674EC81C061}" dt="2021-07-21T20:04:26.220" v="705"/>
          <ac:picMkLst>
            <pc:docMk/>
            <pc:sldMk cId="468579879" sldId="258"/>
            <ac:picMk id="4" creationId="{C1DC6664-5367-4034-8D3D-85D7C9DBB68A}"/>
          </ac:picMkLst>
        </pc:picChg>
      </pc:sldChg>
      <pc:sldChg chg="del">
        <pc:chgData name="Erin Prangley" userId="S::eprangley@nacdd.org::7f058b9a-f90a-4281-a8c6-5ba31926f190" providerId="AD" clId="Web-{DCFAE8F1-335A-E528-DBDE-E674EC81C061}" dt="2021-07-21T19:44:13.150" v="365"/>
        <pc:sldMkLst>
          <pc:docMk/>
          <pc:sldMk cId="602903093" sldId="258"/>
        </pc:sldMkLst>
      </pc:sldChg>
      <pc:sldChg chg="addSp delSp modSp new mod setBg">
        <pc:chgData name="Erin Prangley" userId="S::eprangley@nacdd.org::7f058b9a-f90a-4281-a8c6-5ba31926f190" providerId="AD" clId="Web-{DCFAE8F1-335A-E528-DBDE-E674EC81C061}" dt="2021-07-21T20:30:54.583" v="1081"/>
        <pc:sldMkLst>
          <pc:docMk/>
          <pc:sldMk cId="2545683182" sldId="259"/>
        </pc:sldMkLst>
        <pc:spChg chg="mod">
          <ac:chgData name="Erin Prangley" userId="S::eprangley@nacdd.org::7f058b9a-f90a-4281-a8c6-5ba31926f190" providerId="AD" clId="Web-{DCFAE8F1-335A-E528-DBDE-E674EC81C061}" dt="2021-07-21T20:30:54.583" v="1081"/>
          <ac:spMkLst>
            <pc:docMk/>
            <pc:sldMk cId="2545683182" sldId="259"/>
            <ac:spMk id="2" creationId="{ED14E423-3A85-4922-B42B-F2E1BB414516}"/>
          </ac:spMkLst>
        </pc:spChg>
        <pc:spChg chg="mod ord">
          <ac:chgData name="Erin Prangley" userId="S::eprangley@nacdd.org::7f058b9a-f90a-4281-a8c6-5ba31926f190" providerId="AD" clId="Web-{DCFAE8F1-335A-E528-DBDE-E674EC81C061}" dt="2021-07-21T20:30:54.583" v="1081"/>
          <ac:spMkLst>
            <pc:docMk/>
            <pc:sldMk cId="2545683182" sldId="259"/>
            <ac:spMk id="3" creationId="{F14D0712-940F-4DD8-8D71-C4E324BD01F5}"/>
          </ac:spMkLst>
        </pc:spChg>
        <pc:spChg chg="add">
          <ac:chgData name="Erin Prangley" userId="S::eprangley@nacdd.org::7f058b9a-f90a-4281-a8c6-5ba31926f190" providerId="AD" clId="Web-{DCFAE8F1-335A-E528-DBDE-E674EC81C061}" dt="2021-07-21T20:30:54.583" v="1081"/>
          <ac:spMkLst>
            <pc:docMk/>
            <pc:sldMk cId="2545683182" sldId="259"/>
            <ac:spMk id="8" creationId="{907EF6B7-1338-4443-8C46-6A318D952DFD}"/>
          </ac:spMkLst>
        </pc:spChg>
        <pc:spChg chg="add">
          <ac:chgData name="Erin Prangley" userId="S::eprangley@nacdd.org::7f058b9a-f90a-4281-a8c6-5ba31926f190" providerId="AD" clId="Web-{DCFAE8F1-335A-E528-DBDE-E674EC81C061}" dt="2021-07-21T20:30:54.583" v="1081"/>
          <ac:spMkLst>
            <pc:docMk/>
            <pc:sldMk cId="2545683182" sldId="259"/>
            <ac:spMk id="10" creationId="{DAAE4CDD-124C-4DCF-9584-B6033B545DD5}"/>
          </ac:spMkLst>
        </pc:spChg>
        <pc:spChg chg="add">
          <ac:chgData name="Erin Prangley" userId="S::eprangley@nacdd.org::7f058b9a-f90a-4281-a8c6-5ba31926f190" providerId="AD" clId="Web-{DCFAE8F1-335A-E528-DBDE-E674EC81C061}" dt="2021-07-21T20:30:54.583" v="1081"/>
          <ac:spMkLst>
            <pc:docMk/>
            <pc:sldMk cId="2545683182" sldId="259"/>
            <ac:spMk id="12" creationId="{081E4A58-353D-44AE-B2FC-2A74E2E400F7}"/>
          </ac:spMkLst>
        </pc:spChg>
        <pc:picChg chg="add del mod">
          <ac:chgData name="Erin Prangley" userId="S::eprangley@nacdd.org::7f058b9a-f90a-4281-a8c6-5ba31926f190" providerId="AD" clId="Web-{DCFAE8F1-335A-E528-DBDE-E674EC81C061}" dt="2021-07-21T20:30:48.598" v="1080"/>
          <ac:picMkLst>
            <pc:docMk/>
            <pc:sldMk cId="2545683182" sldId="259"/>
            <ac:picMk id="4" creationId="{D6D1A309-6A6F-44C8-9298-EA63052AD9C3}"/>
          </ac:picMkLst>
        </pc:picChg>
      </pc:sldChg>
      <pc:sldChg chg="del">
        <pc:chgData name="Erin Prangley" userId="S::eprangley@nacdd.org::7f058b9a-f90a-4281-a8c6-5ba31926f190" providerId="AD" clId="Web-{DCFAE8F1-335A-E528-DBDE-E674EC81C061}" dt="2021-07-21T19:44:30.698" v="370"/>
        <pc:sldMkLst>
          <pc:docMk/>
          <pc:sldMk cId="1773725638" sldId="260"/>
        </pc:sldMkLst>
      </pc:sldChg>
      <pc:sldChg chg="del">
        <pc:chgData name="Erin Prangley" userId="S::eprangley@nacdd.org::7f058b9a-f90a-4281-a8c6-5ba31926f190" providerId="AD" clId="Web-{DCFAE8F1-335A-E528-DBDE-E674EC81C061}" dt="2021-07-21T19:44:17.416" v="367"/>
        <pc:sldMkLst>
          <pc:docMk/>
          <pc:sldMk cId="640734848" sldId="261"/>
        </pc:sldMkLst>
      </pc:sldChg>
      <pc:sldChg chg="del">
        <pc:chgData name="Erin Prangley" userId="S::eprangley@nacdd.org::7f058b9a-f90a-4281-a8c6-5ba31926f190" providerId="AD" clId="Web-{DCFAE8F1-335A-E528-DBDE-E674EC81C061}" dt="2021-07-21T19:44:21.901" v="368"/>
        <pc:sldMkLst>
          <pc:docMk/>
          <pc:sldMk cId="817299582" sldId="262"/>
        </pc:sldMkLst>
      </pc:sldChg>
      <pc:sldChg chg="del">
        <pc:chgData name="Erin Prangley" userId="S::eprangley@nacdd.org::7f058b9a-f90a-4281-a8c6-5ba31926f190" providerId="AD" clId="Web-{DCFAE8F1-335A-E528-DBDE-E674EC81C061}" dt="2021-07-21T19:44:15.619" v="366"/>
        <pc:sldMkLst>
          <pc:docMk/>
          <pc:sldMk cId="3146690423" sldId="263"/>
        </pc:sldMkLst>
      </pc:sldChg>
      <pc:sldChg chg="del">
        <pc:chgData name="Erin Prangley" userId="S::eprangley@nacdd.org::7f058b9a-f90a-4281-a8c6-5ba31926f190" providerId="AD" clId="Web-{DCFAE8F1-335A-E528-DBDE-E674EC81C061}" dt="2021-07-21T19:44:26.182" v="369"/>
        <pc:sldMkLst>
          <pc:docMk/>
          <pc:sldMk cId="2729921011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1BACB-5205-46D5-BB5B-935E3E9604E8}" type="datetimeFigureOut">
              <a:rPr lang="en-US"/>
              <a:t>7/21/2021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9396C-6704-4805-B01C-B1E51C0A9950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29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hyperlink" Target="https://appropriations.house.gov/news/press-releases/house-to-consider-appropriations-bills-next-week" TargetMode="External"/><Relationship Id="rId4" Type="http://schemas.openxmlformats.org/officeDocument/2006/relationships/hyperlink" Target="https://bit.ly/2UzSEJV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cnn.com/2021/07/21/politics/senate-vote-bipartisan-infrastructure-plan/index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NACDD 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Policy Update</a:t>
            </a:r>
            <a:br>
              <a:rPr lang="en-US" dirty="0">
                <a:ea typeface="+mj-lt"/>
                <a:cs typeface="+mj-lt"/>
              </a:rPr>
            </a:br>
            <a:r>
              <a:rPr lang="en-US" dirty="0">
                <a:ea typeface="+mj-lt"/>
                <a:cs typeface="+mj-lt"/>
              </a:rPr>
              <a:t>July 20, 2021</a:t>
            </a:r>
            <a:endParaRPr lang="en-US" dirty="0">
              <a:cs typeface="Calibri Light" panose="020F030202020403020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</a:rPr>
              <a:t>Erin Prangley, Director, Public Policy</a:t>
            </a:r>
            <a:br>
              <a:rPr lang="en-US">
                <a:ea typeface="+mn-lt"/>
                <a:cs typeface="+mn-lt"/>
              </a:rPr>
            </a:br>
            <a:r>
              <a:rPr lang="en-US">
                <a:ea typeface="+mn-lt"/>
                <a:cs typeface="+mn-lt"/>
              </a:rPr>
              <a:t>National Association of Councils on Developmental Disabilities</a:t>
            </a:r>
            <a:endParaRPr lang="en-US"/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7DEDAD0-4F2C-4498-968B-E4C826F49D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0700" y="4429677"/>
            <a:ext cx="6057900" cy="224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66E48AFA-8884-4F68-A44F-D2C1E8609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C2D647-2A89-4111-95E3-482377939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006" y="104384"/>
            <a:ext cx="7906154" cy="1292588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FY2022 Appropriations Report</a:t>
            </a:r>
          </a:p>
        </p:txBody>
      </p:sp>
      <p:sp>
        <p:nvSpPr>
          <p:cNvPr id="23" name="Arc 22">
            <a:extLst>
              <a:ext uri="{FF2B5EF4-FFF2-40B4-BE49-F238E27FC236}">
                <a16:creationId xmlns:a16="http://schemas.microsoft.com/office/drawing/2014/main" id="{969D19A6-08CB-498C-93EC-3FFB021FC6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269068">
            <a:off x="8717845" y="3339275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3" descr="Logo&#10;&#10;Description automatically generated">
            <a:extLst>
              <a:ext uri="{FF2B5EF4-FFF2-40B4-BE49-F238E27FC236}">
                <a16:creationId xmlns:a16="http://schemas.microsoft.com/office/drawing/2014/main" id="{BC9549A6-B5D7-4DE9-88A7-F69EAEFD72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4437" y="1344535"/>
            <a:ext cx="2143125" cy="2143125"/>
          </a:xfrm>
          <a:prstGeom prst="rect">
            <a:avLst/>
          </a:prstGeom>
        </p:spPr>
      </p:pic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id="{A9D7E388-0BF0-45A1-8829-615F2422EC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8157" y="1182262"/>
            <a:ext cx="2385199" cy="2328281"/>
          </a:xfrm>
          <a:prstGeom prst="rect">
            <a:avLst/>
          </a:prstGeom>
        </p:spPr>
      </p:pic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48E66516-212D-4C75-8FB3-BFB0662AB3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6064007"/>
              </p:ext>
            </p:extLst>
          </p:nvPr>
        </p:nvGraphicFramePr>
        <p:xfrm>
          <a:off x="641195" y="3540512"/>
          <a:ext cx="10742790" cy="32357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0930">
                  <a:extLst>
                    <a:ext uri="{9D8B030D-6E8A-4147-A177-3AD203B41FA5}">
                      <a16:colId xmlns:a16="http://schemas.microsoft.com/office/drawing/2014/main" val="3104578444"/>
                    </a:ext>
                  </a:extLst>
                </a:gridCol>
                <a:gridCol w="3580930">
                  <a:extLst>
                    <a:ext uri="{9D8B030D-6E8A-4147-A177-3AD203B41FA5}">
                      <a16:colId xmlns:a16="http://schemas.microsoft.com/office/drawing/2014/main" val="2241942349"/>
                    </a:ext>
                  </a:extLst>
                </a:gridCol>
                <a:gridCol w="3580930">
                  <a:extLst>
                    <a:ext uri="{9D8B030D-6E8A-4147-A177-3AD203B41FA5}">
                      <a16:colId xmlns:a16="http://schemas.microsoft.com/office/drawing/2014/main" val="528892975"/>
                    </a:ext>
                  </a:extLst>
                </a:gridCol>
              </a:tblGrid>
              <a:tr h="49253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President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House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Senate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7373161"/>
                  </a:ext>
                </a:extLst>
              </a:tr>
              <a:tr h="483066"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201F1E"/>
                          </a:solidFill>
                          <a:latin typeface="Arial"/>
                        </a:rPr>
                        <a:t>$88,480,000 ($9,480,000 above FY2021)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solidFill>
                            <a:srgbClr val="201F1E"/>
                          </a:solidFill>
                          <a:latin typeface="Arial"/>
                        </a:rPr>
                        <a:t>$88,480,000 ($9,480,000 above FY2021)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???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4496935"/>
                  </a:ext>
                </a:extLst>
              </a:tr>
              <a:tr h="49253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Included in President's Budget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Passed Committee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Labor-HHS markup </a:t>
                      </a:r>
                      <a:endParaRPr lang="en-US" dirty="0"/>
                    </a:p>
                    <a:p>
                      <a:pPr lvl="0" algn="ctr">
                        <a:buNone/>
                      </a:pPr>
                      <a:r>
                        <a:rPr lang="en-US" sz="1800" b="0" i="0" u="none" strike="noStrike" noProof="0" dirty="0">
                          <a:latin typeface="Calibri"/>
                        </a:rPr>
                        <a:t>delayed until September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1765051"/>
                  </a:ext>
                </a:extLst>
              </a:tr>
              <a:tr h="49253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Included in ACL Budget Justifications</a:t>
                      </a:r>
                    </a:p>
                    <a:p>
                      <a:pPr lvl="0" algn="ctr">
                        <a:buNone/>
                      </a:pPr>
                      <a:r>
                        <a:rPr lang="en-US" dirty="0"/>
                        <a:t>See </a:t>
                      </a:r>
                      <a:r>
                        <a:rPr lang="en-US" sz="1800" b="0" i="0" u="none" strike="noStrike" noProof="0" dirty="0">
                          <a:latin typeface="Calibri"/>
                          <a:hlinkClick r:id="rId4"/>
                        </a:rPr>
                        <a:t>https://bit.ly/2UzSEJV</a:t>
                      </a:r>
                      <a:r>
                        <a:rPr lang="en-US" sz="1800" b="0" i="0" u="none" strike="noStrike" noProof="0" dirty="0">
                          <a:latin typeface="Calibri"/>
                        </a:rPr>
                        <a:t>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House vote week of 7/26 See </a:t>
                      </a:r>
                      <a:r>
                        <a:rPr lang="en-US" sz="1800" b="0" i="0" u="none" strike="noStrike" noProof="0" dirty="0">
                          <a:latin typeface="Calibri"/>
                          <a:hlinkClick r:id="rId5"/>
                        </a:rPr>
                        <a:t>https://appropriations.house.gov/news/press-releases/house-to-consider-appropriations-bills-next-week</a:t>
                      </a:r>
                      <a:r>
                        <a:rPr lang="en-US" sz="1800" b="0" i="0" u="none" strike="noStrike" noProof="0" dirty="0">
                          <a:latin typeface="Calibri"/>
                        </a:rPr>
                        <a:t> 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Headed for CR – timing dependent on outcome of Bipartisan Infrastructure and Reconciliation</a:t>
                      </a:r>
                      <a:endParaRPr lang="en-US" dirty="0" err="1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02735923"/>
                  </a:ext>
                </a:extLst>
              </a:tr>
            </a:tbl>
          </a:graphicData>
        </a:graphic>
      </p:graphicFrame>
      <p:pic>
        <p:nvPicPr>
          <p:cNvPr id="10" name="Picture 10" descr="Logo&#10;&#10;Description automatically generated">
            <a:extLst>
              <a:ext uri="{FF2B5EF4-FFF2-40B4-BE49-F238E27FC236}">
                <a16:creationId xmlns:a16="http://schemas.microsoft.com/office/drawing/2014/main" id="{84FE8C50-99F5-43D2-B6DE-50D5C365D34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88560" y="1342096"/>
            <a:ext cx="2101540" cy="2129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912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5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5025121-B259-49D1-9F23-0F8E6B2FE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 dirty="0">
                <a:cs typeface="Calibri Light"/>
              </a:rPr>
              <a:t>Congress's next steps?</a:t>
            </a:r>
            <a:endParaRPr lang="en-US" sz="5400"/>
          </a:p>
        </p:txBody>
      </p:sp>
      <p:sp>
        <p:nvSpPr>
          <p:cNvPr id="14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A07EE-36ED-44C0-9272-F14245F9C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700">
                <a:ea typeface="+mn-lt"/>
                <a:cs typeface="+mn-lt"/>
              </a:rPr>
              <a:t>$1.2 T Bipartisan Infrastructure Plan (BIP) likely to fail to pass cloture vote tonight. </a:t>
            </a:r>
            <a:r>
              <a:rPr lang="en-US" sz="1700">
                <a:ea typeface="+mn-lt"/>
                <a:cs typeface="+mn-lt"/>
                <a:hlinkClick r:id="rId2"/>
              </a:rPr>
              <a:t>https://www.cnn.com/2021/07/21/politics/senate-vote-bipartisan-infrastructure-plan/index.html</a:t>
            </a:r>
            <a:endParaRPr lang="en-US" sz="1700">
              <a:ea typeface="+mn-lt"/>
              <a:cs typeface="+mn-lt"/>
            </a:endParaRPr>
          </a:p>
          <a:p>
            <a:r>
              <a:rPr lang="en-US" sz="1700">
                <a:cs typeface="Calibri" panose="020F0502020204030204"/>
              </a:rPr>
              <a:t>Reconciliation Bill – Will Dems include infrastructure issues that failed to pass Senate? How will this delay reconciliation instructions? What impact will it have on appropriations deadlines?</a:t>
            </a:r>
          </a:p>
        </p:txBody>
      </p:sp>
      <p:pic>
        <p:nvPicPr>
          <p:cNvPr id="4" name="Picture 4" descr="Diagram&#10;&#10;Description automatically generated">
            <a:extLst>
              <a:ext uri="{FF2B5EF4-FFF2-40B4-BE49-F238E27FC236}">
                <a16:creationId xmlns:a16="http://schemas.microsoft.com/office/drawing/2014/main" id="{C1DC6664-5367-4034-8D3D-85D7C9DBB6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695" r="17616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6857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14E423-3A85-4922-B42B-F2E1BB414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Other Updates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D0712-940F-4DD8-8D71-C4E324BD0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>
                <a:cs typeface="Calibri"/>
              </a:rPr>
              <a:t>NACDD Policy Committee recommendations to improve Better Care Better Jobs Act were included in CCD letter sent to Congress today. </a:t>
            </a:r>
            <a:r>
              <a:rPr lang="en-US" sz="2200">
                <a:ea typeface="+mn-lt"/>
                <a:cs typeface="+mn-lt"/>
              </a:rPr>
              <a:t>Committee suggestions included in coalition letter: language to protect self-direction, broader definition of direct support worker, strengthening the role of the ombudsman program in the bill so they serve similar functions as nursing home ombudsman.</a:t>
            </a:r>
          </a:p>
          <a:p>
            <a:r>
              <a:rPr lang="en-US" sz="2200">
                <a:cs typeface="Calibri"/>
              </a:rPr>
              <a:t>House Education and Labor Committee received information from California State Council on Developmental Disabilities advocate, Liz Grigsby. Her story will be shared with committee members. </a:t>
            </a:r>
          </a:p>
          <a:p>
            <a:r>
              <a:rPr lang="en-US" sz="2200">
                <a:cs typeface="Calibri"/>
              </a:rPr>
              <a:t>Senators Sanders (VT) and Warner (VA) heard from state councils about the importance of securing the $400B for HCBS in the reconciliation bill. Their letters were also shared with Democratic leadership and the White House.</a:t>
            </a: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545683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0C90C0BAAFC42B9CBFEC0708F4935" ma:contentTypeVersion="13" ma:contentTypeDescription="Create a new document." ma:contentTypeScope="" ma:versionID="b97138828e2b4d9b1b23328b56ba01b7">
  <xsd:schema xmlns:xsd="http://www.w3.org/2001/XMLSchema" xmlns:xs="http://www.w3.org/2001/XMLSchema" xmlns:p="http://schemas.microsoft.com/office/2006/metadata/properties" xmlns:ns2="560c9c75-9737-4a47-90d7-3192440b0b55" xmlns:ns3="7244ee07-bebb-4256-851d-8920eeb3e1b7" targetNamespace="http://schemas.microsoft.com/office/2006/metadata/properties" ma:root="true" ma:fieldsID="36afdfbeac4af5c9ab60489142eabd4a" ns2:_="" ns3:_="">
    <xsd:import namespace="560c9c75-9737-4a47-90d7-3192440b0b55"/>
    <xsd:import namespace="7244ee07-bebb-4256-851d-8920eeb3e1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DateTaken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c9c75-9737-4a47-90d7-3192440b0b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4ee07-bebb-4256-851d-8920eeb3e1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7244ee07-bebb-4256-851d-8920eeb3e1b7">
      <UserInfo>
        <DisplayName/>
        <AccountId xsi:nil="true"/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D03C42-F8D4-4796-B0F4-4EFC0885DF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c9c75-9737-4a47-90d7-3192440b0b55"/>
    <ds:schemaRef ds:uri="7244ee07-bebb-4256-851d-8920eeb3e1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09B077-0848-447B-B74A-E56048556DDE}">
  <ds:schemaRefs>
    <ds:schemaRef ds:uri="7244ee07-bebb-4256-851d-8920eeb3e1b7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0D543FF-B70E-472D-8525-0629AC6D3F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NACDD  Policy Update July 20, 2021</vt:lpstr>
      <vt:lpstr>FY2022 Appropriations Report</vt:lpstr>
      <vt:lpstr>Congress's next steps?</vt:lpstr>
      <vt:lpstr>Other Updates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revision>2275</cp:revision>
  <dcterms:created xsi:type="dcterms:W3CDTF">2020-12-23T19:57:03Z</dcterms:created>
  <dcterms:modified xsi:type="dcterms:W3CDTF">2021-07-21T20:30:58Z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0x01010010A0C90C0BAAFC42B9CBFEC0708F4935</vt:lpwstr>
  </property>
  <property fmtid="{D5CDD505-2E9C-101B-9397-08002B2CF9AE}" pid="3" name="Order">
    <vt:r8>7685300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  <property fmtid="{D5CDD505-2E9C-101B-9397-08002B2CF9AE}" pid="9" name="TemplateUrl">
    <vt:lpwstr/>
  </property>
</Properties>
</file>