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56" r:id="rId5"/>
    <p:sldId id="257" r:id="rId6"/>
    <p:sldId id="258" r:id="rId7"/>
    <p:sldId id="263" r:id="rId8"/>
    <p:sldId id="261" r:id="rId9"/>
    <p:sldId id="262" r:id="rId10"/>
    <p:sldId id="264" r:id="rId11"/>
    <p:sldId id="26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8A07"/>
    <a:srgbClr val="F7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784992-5F24-A958-DC5E-25574B9DF71E}" v="2058" dt="2021-04-07T18:27:37.816"/>
    <p1510:client id="{16330A31-F4A6-A361-7270-DD0FE488172D}" v="302" dt="2021-02-10T20:32:08.831"/>
    <p1510:client id="{18B6249A-FAB0-06A5-F397-46E55CA57346}" v="1050" dt="2021-06-23T19:58:49.130"/>
    <p1510:client id="{1F0C6351-BFBC-BF81-C21D-A0DC3E9C1E21}" v="6" dt="2021-06-01T16:55:46.159"/>
    <p1510:client id="{2166BE8A-B24F-1175-3113-ACF8DD1B52EC}" v="792" dt="2021-06-30T20:14:57.940"/>
    <p1510:client id="{26FBB29F-D089-B000-FCBE-82AE361F85B1}" v="108" dt="2021-03-10T19:21:41.435"/>
    <p1510:client id="{29681621-F3FB-2B57-7435-C16908D9D710}" v="1840" dt="2021-05-05T20:16:01.525"/>
    <p1510:client id="{2A71E585-E1A7-FD85-40CF-23365D66E95B}" v="449" dt="2020-12-23T20:59:31.751"/>
    <p1510:client id="{2D40C79F-9042-C000-1DBD-A85438B65651}" v="1035" dt="2021-05-12T19:34:40.620"/>
    <p1510:client id="{2F0A9251-B070-B35C-2419-2A11ADA31750}" v="3884" dt="2021-04-14T19:13:27.714"/>
    <p1510:client id="{2F750414-35E8-B9CF-4C2A-D5DA82D1369E}" v="739" dt="2021-02-24T21:00:22.559"/>
    <p1510:client id="{3B3F9FAD-C6F8-0C11-4BC6-8BE1FBE21D46}" v="310" dt="2021-02-17T21:02:12.733"/>
    <p1510:client id="{4290B271-4F83-DB76-D365-94474CE682A0}" v="2" dt="2021-02-24T21:44:52.294"/>
    <p1510:client id="{4317EDC1-A310-425B-B24D-B1C1CAAE01DE}" v="568" dt="2021-02-10T21:00:27.917"/>
    <p1510:client id="{4F0559E9-48E3-F66E-69D0-5692150E5ADB}" v="17" dt="2021-03-10T21:04:22.487"/>
    <p1510:client id="{4FACBA37-2300-7892-46AB-809CEB49DAA6}" v="79" dt="2021-06-01T15:18:26.524"/>
    <p1510:client id="{4FEA5EDD-EFCF-7228-75F6-B75E096AF122}" v="239" dt="2021-03-10T20:37:47.001"/>
    <p1510:client id="{5649FBC4-57CF-49C4-0563-F70D66B3BF98}" v="809" dt="2021-06-09T19:06:17.101"/>
    <p1510:client id="{5B38BE9F-709A-C000-0661-D741281DE962}" v="11" dt="2021-04-14T17:08:13.376"/>
    <p1510:client id="{9C9FAF9E-79EB-A0B9-90B8-2BFE3F39F493}" v="2687" dt="2021-01-06T20:42:43.634"/>
    <p1510:client id="{A307CE04-7A59-517D-F1BC-9A98A7142AB8}" v="86" dt="2021-03-03T19:15:59.816"/>
    <p1510:client id="{A66E644E-6243-AFAF-C717-8D4A9ED503AE}" v="135" dt="2020-12-23T20:17:09.900"/>
    <p1510:client id="{B2D9C187-EE7B-6D7B-5FBD-160CDF3AE8CF}" v="3022" dt="2021-07-14T20:08:49.681"/>
    <p1510:client id="{B45E8FAA-5787-8EDB-A584-B8C859EF25C5}" v="6" dt="2021-04-07T13:51:37.954"/>
    <p1510:client id="{B6D66602-C368-C5CE-165D-F40BC383CD50}" v="496" dt="2021-06-16T19:50:39.421"/>
    <p1510:client id="{B8ECF6A8-499E-3BDF-A74C-0FE1DC950E7E}" v="4" dt="2020-12-23T20:37:55.402"/>
    <p1510:client id="{BA61B18A-8A66-3ACF-EBD5-45C2F4BAE7C1}" v="795" dt="2021-03-17T20:25:50.822"/>
    <p1510:client id="{C0A71488-0258-582C-6793-07C84E78EF79}" v="1425" dt="2021-03-24T21:17:32.750"/>
    <p1510:client id="{C37FB79F-10CA-B000-D7B2-86983E6CD4D6}" v="22" dt="2021-03-24T19:58:49.417"/>
    <p1510:client id="{D313860C-2E04-BCC5-588F-4BA207D32624}" v="348" dt="2021-06-30T19:06:34.395"/>
    <p1510:client id="{D6A1D892-25D3-26F6-6D27-2EC3A11CF1F3}" v="129" dt="2021-03-10T20:19:25.826"/>
    <p1510:client id="{D76F2DEB-17A3-19D1-7D11-C189AC4C82AF}" v="543" dt="2021-02-03T21:04:04.926"/>
    <p1510:client id="{DDDF31AB-04D3-2AA2-A558-E238D14679DA}" v="461" dt="2021-03-03T20:11:34.907"/>
    <p1510:client id="{EF00B39F-4042-B000-D95D-B66CB1916764}" v="102" dt="2021-03-10T20:51:21.3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n Prangley" userId="S::eprangley@nacdd.org::7f058b9a-f90a-4281-a8c6-5ba31926f190" providerId="AD" clId="Web-{B2D9C187-EE7B-6D7B-5FBD-160CDF3AE8CF}"/>
    <pc:docChg chg="addSld delSld modSld">
      <pc:chgData name="Erin Prangley" userId="S::eprangley@nacdd.org::7f058b9a-f90a-4281-a8c6-5ba31926f190" providerId="AD" clId="Web-{B2D9C187-EE7B-6D7B-5FBD-160CDF3AE8CF}" dt="2021-07-14T20:08:52.900" v="1515"/>
      <pc:docMkLst>
        <pc:docMk/>
      </pc:docMkLst>
      <pc:sldChg chg="modSp">
        <pc:chgData name="Erin Prangley" userId="S::eprangley@nacdd.org::7f058b9a-f90a-4281-a8c6-5ba31926f190" providerId="AD" clId="Web-{B2D9C187-EE7B-6D7B-5FBD-160CDF3AE8CF}" dt="2021-07-14T19:17:41.625" v="6" actId="20577"/>
        <pc:sldMkLst>
          <pc:docMk/>
          <pc:sldMk cId="109857222" sldId="256"/>
        </pc:sldMkLst>
        <pc:spChg chg="mod">
          <ac:chgData name="Erin Prangley" userId="S::eprangley@nacdd.org::7f058b9a-f90a-4281-a8c6-5ba31926f190" providerId="AD" clId="Web-{B2D9C187-EE7B-6D7B-5FBD-160CDF3AE8CF}" dt="2021-07-14T19:17:41.625" v="6" actId="20577"/>
          <ac:spMkLst>
            <pc:docMk/>
            <pc:sldMk cId="109857222" sldId="256"/>
            <ac:spMk id="2" creationId="{00000000-0000-0000-0000-000000000000}"/>
          </ac:spMkLst>
        </pc:spChg>
      </pc:sldChg>
      <pc:sldChg chg="addSp delSp modSp">
        <pc:chgData name="Erin Prangley" userId="S::eprangley@nacdd.org::7f058b9a-f90a-4281-a8c6-5ba31926f190" providerId="AD" clId="Web-{B2D9C187-EE7B-6D7B-5FBD-160CDF3AE8CF}" dt="2021-07-14T20:05:21.254" v="1453" actId="14100"/>
        <pc:sldMkLst>
          <pc:docMk/>
          <pc:sldMk cId="548912852" sldId="257"/>
        </pc:sldMkLst>
        <pc:spChg chg="mod">
          <ac:chgData name="Erin Prangley" userId="S::eprangley@nacdd.org::7f058b9a-f90a-4281-a8c6-5ba31926f190" providerId="AD" clId="Web-{B2D9C187-EE7B-6D7B-5FBD-160CDF3AE8CF}" dt="2021-07-14T20:05:21.254" v="1453" actId="14100"/>
          <ac:spMkLst>
            <pc:docMk/>
            <pc:sldMk cId="548912852" sldId="257"/>
            <ac:spMk id="2" creationId="{6BC2D647-2A89-4111-95E3-4823779399DB}"/>
          </ac:spMkLst>
        </pc:spChg>
        <pc:spChg chg="del mod">
          <ac:chgData name="Erin Prangley" userId="S::eprangley@nacdd.org::7f058b9a-f90a-4281-a8c6-5ba31926f190" providerId="AD" clId="Web-{B2D9C187-EE7B-6D7B-5FBD-160CDF3AE8CF}" dt="2021-07-14T19:17:51.985" v="9"/>
          <ac:spMkLst>
            <pc:docMk/>
            <pc:sldMk cId="548912852" sldId="257"/>
            <ac:spMk id="3" creationId="{DFF8A9EF-76C2-4352-83C0-EE96FA4D6B28}"/>
          </ac:spMkLst>
        </pc:spChg>
        <pc:spChg chg="add del mod">
          <ac:chgData name="Erin Prangley" userId="S::eprangley@nacdd.org::7f058b9a-f90a-4281-a8c6-5ba31926f190" providerId="AD" clId="Web-{B2D9C187-EE7B-6D7B-5FBD-160CDF3AE8CF}" dt="2021-07-14T19:17:56.219" v="10"/>
          <ac:spMkLst>
            <pc:docMk/>
            <pc:sldMk cId="548912852" sldId="257"/>
            <ac:spMk id="6" creationId="{75C8AA85-09B1-4E36-9941-25D44E759F2D}"/>
          </ac:spMkLst>
        </pc:spChg>
        <pc:spChg chg="add mod">
          <ac:chgData name="Erin Prangley" userId="S::eprangley@nacdd.org::7f058b9a-f90a-4281-a8c6-5ba31926f190" providerId="AD" clId="Web-{B2D9C187-EE7B-6D7B-5FBD-160CDF3AE8CF}" dt="2021-07-14T20:05:16.785" v="1452" actId="14100"/>
          <ac:spMkLst>
            <pc:docMk/>
            <pc:sldMk cId="548912852" sldId="257"/>
            <ac:spMk id="7" creationId="{C66343BB-A81A-42C2-BA0A-69069C47C7DB}"/>
          </ac:spMkLst>
        </pc:spChg>
        <pc:picChg chg="del">
          <ac:chgData name="Erin Prangley" userId="S::eprangley@nacdd.org::7f058b9a-f90a-4281-a8c6-5ba31926f190" providerId="AD" clId="Web-{B2D9C187-EE7B-6D7B-5FBD-160CDF3AE8CF}" dt="2021-07-14T19:17:59.360" v="11"/>
          <ac:picMkLst>
            <pc:docMk/>
            <pc:sldMk cId="548912852" sldId="257"/>
            <ac:picMk id="4" creationId="{665BBE8F-7161-4F76-9511-BC1CCEB31AF4}"/>
          </ac:picMkLst>
        </pc:picChg>
        <pc:picChg chg="add mod">
          <ac:chgData name="Erin Prangley" userId="S::eprangley@nacdd.org::7f058b9a-f90a-4281-a8c6-5ba31926f190" providerId="AD" clId="Web-{B2D9C187-EE7B-6D7B-5FBD-160CDF3AE8CF}" dt="2021-07-14T20:05:09.894" v="1451" actId="1076"/>
          <ac:picMkLst>
            <pc:docMk/>
            <pc:sldMk cId="548912852" sldId="257"/>
            <ac:picMk id="8" creationId="{D88DA6B8-839B-4C42-B49B-96142203A363}"/>
          </ac:picMkLst>
        </pc:picChg>
      </pc:sldChg>
      <pc:sldChg chg="addSp delSp modSp mod setBg">
        <pc:chgData name="Erin Prangley" userId="S::eprangley@nacdd.org::7f058b9a-f90a-4281-a8c6-5ba31926f190" providerId="AD" clId="Web-{B2D9C187-EE7B-6D7B-5FBD-160CDF3AE8CF}" dt="2021-07-14T20:05:44.520" v="1455" actId="20577"/>
        <pc:sldMkLst>
          <pc:docMk/>
          <pc:sldMk cId="602903093" sldId="258"/>
        </pc:sldMkLst>
        <pc:spChg chg="mod">
          <ac:chgData name="Erin Prangley" userId="S::eprangley@nacdd.org::7f058b9a-f90a-4281-a8c6-5ba31926f190" providerId="AD" clId="Web-{B2D9C187-EE7B-6D7B-5FBD-160CDF3AE8CF}" dt="2021-07-14T20:05:44.520" v="1455" actId="20577"/>
          <ac:spMkLst>
            <pc:docMk/>
            <pc:sldMk cId="602903093" sldId="258"/>
            <ac:spMk id="2" creationId="{9FF8F941-300D-4015-9226-36AFD63B3E70}"/>
          </ac:spMkLst>
        </pc:spChg>
        <pc:spChg chg="del mod">
          <ac:chgData name="Erin Prangley" userId="S::eprangley@nacdd.org::7f058b9a-f90a-4281-a8c6-5ba31926f190" providerId="AD" clId="Web-{B2D9C187-EE7B-6D7B-5FBD-160CDF3AE8CF}" dt="2021-07-14T20:05:40.520" v="1454"/>
          <ac:spMkLst>
            <pc:docMk/>
            <pc:sldMk cId="602903093" sldId="258"/>
            <ac:spMk id="3" creationId="{0C16908C-48E3-4AD0-8ACD-6013B89FA96C}"/>
          </ac:spMkLst>
        </pc:spChg>
        <pc:spChg chg="add">
          <ac:chgData name="Erin Prangley" userId="S::eprangley@nacdd.org::7f058b9a-f90a-4281-a8c6-5ba31926f190" providerId="AD" clId="Web-{B2D9C187-EE7B-6D7B-5FBD-160CDF3AE8CF}" dt="2021-07-14T20:05:40.520" v="1454"/>
          <ac:spMkLst>
            <pc:docMk/>
            <pc:sldMk cId="602903093" sldId="258"/>
            <ac:spMk id="9" creationId="{B819A166-7571-4003-A6B8-B62034C3ED30}"/>
          </ac:spMkLst>
        </pc:spChg>
        <pc:graphicFrameChg chg="add">
          <ac:chgData name="Erin Prangley" userId="S::eprangley@nacdd.org::7f058b9a-f90a-4281-a8c6-5ba31926f190" providerId="AD" clId="Web-{B2D9C187-EE7B-6D7B-5FBD-160CDF3AE8CF}" dt="2021-07-14T20:05:40.520" v="1454"/>
          <ac:graphicFrameMkLst>
            <pc:docMk/>
            <pc:sldMk cId="602903093" sldId="258"/>
            <ac:graphicFrameMk id="5" creationId="{CEA1E342-80D6-499A-8129-053267ADAFB2}"/>
          </ac:graphicFrameMkLst>
        </pc:graphicFrameChg>
        <pc:picChg chg="add del mod">
          <ac:chgData name="Erin Prangley" userId="S::eprangley@nacdd.org::7f058b9a-f90a-4281-a8c6-5ba31926f190" providerId="AD" clId="Web-{B2D9C187-EE7B-6D7B-5FBD-160CDF3AE8CF}" dt="2021-07-14T19:31:34.738" v="624"/>
          <ac:picMkLst>
            <pc:docMk/>
            <pc:sldMk cId="602903093" sldId="258"/>
            <ac:picMk id="4" creationId="{32B4E997-012A-4F7F-A3C2-A6B8744BC002}"/>
          </ac:picMkLst>
        </pc:picChg>
      </pc:sldChg>
      <pc:sldChg chg="del">
        <pc:chgData name="Erin Prangley" userId="S::eprangley@nacdd.org::7f058b9a-f90a-4281-a8c6-5ba31926f190" providerId="AD" clId="Web-{B2D9C187-EE7B-6D7B-5FBD-160CDF3AE8CF}" dt="2021-07-14T19:52:00.595" v="1218"/>
        <pc:sldMkLst>
          <pc:docMk/>
          <pc:sldMk cId="3694337656" sldId="259"/>
        </pc:sldMkLst>
      </pc:sldChg>
      <pc:sldChg chg="modSp">
        <pc:chgData name="Erin Prangley" userId="S::eprangley@nacdd.org::7f058b9a-f90a-4281-a8c6-5ba31926f190" providerId="AD" clId="Web-{B2D9C187-EE7B-6D7B-5FBD-160CDF3AE8CF}" dt="2021-07-14T19:53:37.488" v="1257" actId="20577"/>
        <pc:sldMkLst>
          <pc:docMk/>
          <pc:sldMk cId="1773725638" sldId="260"/>
        </pc:sldMkLst>
        <pc:spChg chg="mod">
          <ac:chgData name="Erin Prangley" userId="S::eprangley@nacdd.org::7f058b9a-f90a-4281-a8c6-5ba31926f190" providerId="AD" clId="Web-{B2D9C187-EE7B-6D7B-5FBD-160CDF3AE8CF}" dt="2021-07-14T19:53:37.488" v="1257" actId="20577"/>
          <ac:spMkLst>
            <pc:docMk/>
            <pc:sldMk cId="1773725638" sldId="260"/>
            <ac:spMk id="3" creationId="{AC913BB7-703E-42B6-8FC5-8401E764209E}"/>
          </ac:spMkLst>
        </pc:spChg>
      </pc:sldChg>
      <pc:sldChg chg="addSp delSp modSp new mod setBg">
        <pc:chgData name="Erin Prangley" userId="S::eprangley@nacdd.org::7f058b9a-f90a-4281-a8c6-5ba31926f190" providerId="AD" clId="Web-{B2D9C187-EE7B-6D7B-5FBD-160CDF3AE8CF}" dt="2021-07-14T20:07:54.211" v="1475"/>
        <pc:sldMkLst>
          <pc:docMk/>
          <pc:sldMk cId="640734848" sldId="261"/>
        </pc:sldMkLst>
        <pc:spChg chg="mod">
          <ac:chgData name="Erin Prangley" userId="S::eprangley@nacdd.org::7f058b9a-f90a-4281-a8c6-5ba31926f190" providerId="AD" clId="Web-{B2D9C187-EE7B-6D7B-5FBD-160CDF3AE8CF}" dt="2021-07-14T20:07:54.211" v="1475"/>
          <ac:spMkLst>
            <pc:docMk/>
            <pc:sldMk cId="640734848" sldId="261"/>
            <ac:spMk id="2" creationId="{2D428646-0BB4-4BFE-9EFD-1CEE04C98714}"/>
          </ac:spMkLst>
        </pc:spChg>
        <pc:spChg chg="mod">
          <ac:chgData name="Erin Prangley" userId="S::eprangley@nacdd.org::7f058b9a-f90a-4281-a8c6-5ba31926f190" providerId="AD" clId="Web-{B2D9C187-EE7B-6D7B-5FBD-160CDF3AE8CF}" dt="2021-07-14T20:07:54.211" v="1475"/>
          <ac:spMkLst>
            <pc:docMk/>
            <pc:sldMk cId="640734848" sldId="261"/>
            <ac:spMk id="3" creationId="{38613F52-3AB3-47A2-B068-EDACF039B52B}"/>
          </ac:spMkLst>
        </pc:spChg>
        <pc:spChg chg="add del">
          <ac:chgData name="Erin Prangley" userId="S::eprangley@nacdd.org::7f058b9a-f90a-4281-a8c6-5ba31926f190" providerId="AD" clId="Web-{B2D9C187-EE7B-6D7B-5FBD-160CDF3AE8CF}" dt="2021-07-14T20:07:54.195" v="1474"/>
          <ac:spMkLst>
            <pc:docMk/>
            <pc:sldMk cId="640734848" sldId="261"/>
            <ac:spMk id="6" creationId="{C4285719-470E-454C-AF62-8323075F1F5B}"/>
          </ac:spMkLst>
        </pc:spChg>
        <pc:spChg chg="add del">
          <ac:chgData name="Erin Prangley" userId="S::eprangley@nacdd.org::7f058b9a-f90a-4281-a8c6-5ba31926f190" providerId="AD" clId="Web-{B2D9C187-EE7B-6D7B-5FBD-160CDF3AE8CF}" dt="2021-07-14T20:07:54.195" v="1474"/>
          <ac:spMkLst>
            <pc:docMk/>
            <pc:sldMk cId="640734848" sldId="261"/>
            <ac:spMk id="7" creationId="{CD9FE4EF-C4D8-49A0-B2FF-81D8DB7D8A24}"/>
          </ac:spMkLst>
        </pc:spChg>
        <pc:spChg chg="add">
          <ac:chgData name="Erin Prangley" userId="S::eprangley@nacdd.org::7f058b9a-f90a-4281-a8c6-5ba31926f190" providerId="AD" clId="Web-{B2D9C187-EE7B-6D7B-5FBD-160CDF3AE8CF}" dt="2021-07-14T20:07:54.211" v="1475"/>
          <ac:spMkLst>
            <pc:docMk/>
            <pc:sldMk cId="640734848" sldId="261"/>
            <ac:spMk id="8" creationId="{CEB41C5C-0F34-4DDA-9D7C-5E717F35F60C}"/>
          </ac:spMkLst>
        </pc:spChg>
        <pc:spChg chg="add del">
          <ac:chgData name="Erin Prangley" userId="S::eprangley@nacdd.org::7f058b9a-f90a-4281-a8c6-5ba31926f190" providerId="AD" clId="Web-{B2D9C187-EE7B-6D7B-5FBD-160CDF3AE8CF}" dt="2021-07-14T20:07:25.804" v="1472"/>
          <ac:spMkLst>
            <pc:docMk/>
            <pc:sldMk cId="640734848" sldId="261"/>
            <ac:spMk id="9" creationId="{46F7435D-E3DB-47B1-BA61-B00ACC83A9DE}"/>
          </ac:spMkLst>
        </pc:spChg>
        <pc:spChg chg="add del">
          <ac:chgData name="Erin Prangley" userId="S::eprangley@nacdd.org::7f058b9a-f90a-4281-a8c6-5ba31926f190" providerId="AD" clId="Web-{B2D9C187-EE7B-6D7B-5FBD-160CDF3AE8CF}" dt="2021-07-14T20:07:25.804" v="1472"/>
          <ac:spMkLst>
            <pc:docMk/>
            <pc:sldMk cId="640734848" sldId="261"/>
            <ac:spMk id="11" creationId="{F263A0B5-F8C4-4116-809F-78A768EA79A6}"/>
          </ac:spMkLst>
        </pc:spChg>
        <pc:spChg chg="add del">
          <ac:chgData name="Erin Prangley" userId="S::eprangley@nacdd.org::7f058b9a-f90a-4281-a8c6-5ba31926f190" providerId="AD" clId="Web-{B2D9C187-EE7B-6D7B-5FBD-160CDF3AE8CF}" dt="2021-07-14T20:07:54.195" v="1474"/>
          <ac:spMkLst>
            <pc:docMk/>
            <pc:sldMk cId="640734848" sldId="261"/>
            <ac:spMk id="13" creationId="{4300840D-0A0B-4512-BACA-B439D5B9C57C}"/>
          </ac:spMkLst>
        </pc:spChg>
        <pc:spChg chg="add del">
          <ac:chgData name="Erin Prangley" userId="S::eprangley@nacdd.org::7f058b9a-f90a-4281-a8c6-5ba31926f190" providerId="AD" clId="Web-{B2D9C187-EE7B-6D7B-5FBD-160CDF3AE8CF}" dt="2021-07-14T20:07:54.195" v="1474"/>
          <ac:spMkLst>
            <pc:docMk/>
            <pc:sldMk cId="640734848" sldId="261"/>
            <ac:spMk id="15" creationId="{D2B78728-A580-49A7-84F9-6EF6F583ADE0}"/>
          </ac:spMkLst>
        </pc:spChg>
        <pc:spChg chg="add del">
          <ac:chgData name="Erin Prangley" userId="S::eprangley@nacdd.org::7f058b9a-f90a-4281-a8c6-5ba31926f190" providerId="AD" clId="Web-{B2D9C187-EE7B-6D7B-5FBD-160CDF3AE8CF}" dt="2021-07-14T20:07:54.195" v="1474"/>
          <ac:spMkLst>
            <pc:docMk/>
            <pc:sldMk cId="640734848" sldId="261"/>
            <ac:spMk id="17" creationId="{38FAA1A1-D861-433F-88FA-1E9D6FD31D11}"/>
          </ac:spMkLst>
        </pc:spChg>
        <pc:spChg chg="add del">
          <ac:chgData name="Erin Prangley" userId="S::eprangley@nacdd.org::7f058b9a-f90a-4281-a8c6-5ba31926f190" providerId="AD" clId="Web-{B2D9C187-EE7B-6D7B-5FBD-160CDF3AE8CF}" dt="2021-07-14T20:07:54.195" v="1474"/>
          <ac:spMkLst>
            <pc:docMk/>
            <pc:sldMk cId="640734848" sldId="261"/>
            <ac:spMk id="19" creationId="{8D71EDA1-87BF-4D5D-AB79-F346FD19278A}"/>
          </ac:spMkLst>
        </pc:spChg>
        <pc:picChg chg="add mod">
          <ac:chgData name="Erin Prangley" userId="S::eprangley@nacdd.org::7f058b9a-f90a-4281-a8c6-5ba31926f190" providerId="AD" clId="Web-{B2D9C187-EE7B-6D7B-5FBD-160CDF3AE8CF}" dt="2021-07-14T20:07:54.211" v="1475"/>
          <ac:picMkLst>
            <pc:docMk/>
            <pc:sldMk cId="640734848" sldId="261"/>
            <ac:picMk id="4" creationId="{DEB94381-1F9E-4B15-8F38-024DAF57A1D2}"/>
          </ac:picMkLst>
        </pc:picChg>
        <pc:cxnChg chg="add">
          <ac:chgData name="Erin Prangley" userId="S::eprangley@nacdd.org::7f058b9a-f90a-4281-a8c6-5ba31926f190" providerId="AD" clId="Web-{B2D9C187-EE7B-6D7B-5FBD-160CDF3AE8CF}" dt="2021-07-14T20:07:54.211" v="1475"/>
          <ac:cxnSpMkLst>
            <pc:docMk/>
            <pc:sldMk cId="640734848" sldId="261"/>
            <ac:cxnSpMk id="10" creationId="{57E1E5E6-F385-4E9C-B201-BA5BDE5CAD52}"/>
          </ac:cxnSpMkLst>
        </pc:cxnChg>
      </pc:sldChg>
      <pc:sldChg chg="addSp modSp new mod setBg">
        <pc:chgData name="Erin Prangley" userId="S::eprangley@nacdd.org::7f058b9a-f90a-4281-a8c6-5ba31926f190" providerId="AD" clId="Web-{B2D9C187-EE7B-6D7B-5FBD-160CDF3AE8CF}" dt="2021-07-14T20:08:47.884" v="1514" actId="20577"/>
        <pc:sldMkLst>
          <pc:docMk/>
          <pc:sldMk cId="817299582" sldId="262"/>
        </pc:sldMkLst>
        <pc:spChg chg="mod">
          <ac:chgData name="Erin Prangley" userId="S::eprangley@nacdd.org::7f058b9a-f90a-4281-a8c6-5ba31926f190" providerId="AD" clId="Web-{B2D9C187-EE7B-6D7B-5FBD-160CDF3AE8CF}" dt="2021-07-14T20:08:14.680" v="1476"/>
          <ac:spMkLst>
            <pc:docMk/>
            <pc:sldMk cId="817299582" sldId="262"/>
            <ac:spMk id="2" creationId="{47C44072-7845-4551-A019-E271CCBDD2A8}"/>
          </ac:spMkLst>
        </pc:spChg>
        <pc:spChg chg="mod">
          <ac:chgData name="Erin Prangley" userId="S::eprangley@nacdd.org::7f058b9a-f90a-4281-a8c6-5ba31926f190" providerId="AD" clId="Web-{B2D9C187-EE7B-6D7B-5FBD-160CDF3AE8CF}" dt="2021-07-14T20:08:47.884" v="1514" actId="20577"/>
          <ac:spMkLst>
            <pc:docMk/>
            <pc:sldMk cId="817299582" sldId="262"/>
            <ac:spMk id="3" creationId="{5D3B6D36-7F7A-4449-94EC-5DEDED04F690}"/>
          </ac:spMkLst>
        </pc:spChg>
        <pc:spChg chg="add">
          <ac:chgData name="Erin Prangley" userId="S::eprangley@nacdd.org::7f058b9a-f90a-4281-a8c6-5ba31926f190" providerId="AD" clId="Web-{B2D9C187-EE7B-6D7B-5FBD-160CDF3AE8CF}" dt="2021-07-14T20:08:14.680" v="1476"/>
          <ac:spMkLst>
            <pc:docMk/>
            <pc:sldMk cId="817299582" sldId="262"/>
            <ac:spMk id="8" creationId="{09588DA8-065E-4F6F-8EFD-43104AB2E0CF}"/>
          </ac:spMkLst>
        </pc:spChg>
        <pc:spChg chg="add">
          <ac:chgData name="Erin Prangley" userId="S::eprangley@nacdd.org::7f058b9a-f90a-4281-a8c6-5ba31926f190" providerId="AD" clId="Web-{B2D9C187-EE7B-6D7B-5FBD-160CDF3AE8CF}" dt="2021-07-14T20:08:14.680" v="1476"/>
          <ac:spMkLst>
            <pc:docMk/>
            <pc:sldMk cId="817299582" sldId="262"/>
            <ac:spMk id="10" creationId="{C4285719-470E-454C-AF62-8323075F1F5B}"/>
          </ac:spMkLst>
        </pc:spChg>
        <pc:spChg chg="add">
          <ac:chgData name="Erin Prangley" userId="S::eprangley@nacdd.org::7f058b9a-f90a-4281-a8c6-5ba31926f190" providerId="AD" clId="Web-{B2D9C187-EE7B-6D7B-5FBD-160CDF3AE8CF}" dt="2021-07-14T20:08:14.680" v="1476"/>
          <ac:spMkLst>
            <pc:docMk/>
            <pc:sldMk cId="817299582" sldId="262"/>
            <ac:spMk id="12" creationId="{CD9FE4EF-C4D8-49A0-B2FF-81D8DB7D8A24}"/>
          </ac:spMkLst>
        </pc:spChg>
        <pc:spChg chg="add">
          <ac:chgData name="Erin Prangley" userId="S::eprangley@nacdd.org::7f058b9a-f90a-4281-a8c6-5ba31926f190" providerId="AD" clId="Web-{B2D9C187-EE7B-6D7B-5FBD-160CDF3AE8CF}" dt="2021-07-14T20:08:14.680" v="1476"/>
          <ac:spMkLst>
            <pc:docMk/>
            <pc:sldMk cId="817299582" sldId="262"/>
            <ac:spMk id="14" creationId="{4300840D-0A0B-4512-BACA-B439D5B9C57C}"/>
          </ac:spMkLst>
        </pc:spChg>
        <pc:spChg chg="add">
          <ac:chgData name="Erin Prangley" userId="S::eprangley@nacdd.org::7f058b9a-f90a-4281-a8c6-5ba31926f190" providerId="AD" clId="Web-{B2D9C187-EE7B-6D7B-5FBD-160CDF3AE8CF}" dt="2021-07-14T20:08:14.680" v="1476"/>
          <ac:spMkLst>
            <pc:docMk/>
            <pc:sldMk cId="817299582" sldId="262"/>
            <ac:spMk id="16" creationId="{D2B78728-A580-49A7-84F9-6EF6F583ADE0}"/>
          </ac:spMkLst>
        </pc:spChg>
        <pc:spChg chg="add">
          <ac:chgData name="Erin Prangley" userId="S::eprangley@nacdd.org::7f058b9a-f90a-4281-a8c6-5ba31926f190" providerId="AD" clId="Web-{B2D9C187-EE7B-6D7B-5FBD-160CDF3AE8CF}" dt="2021-07-14T20:08:14.680" v="1476"/>
          <ac:spMkLst>
            <pc:docMk/>
            <pc:sldMk cId="817299582" sldId="262"/>
            <ac:spMk id="18" creationId="{38FAA1A1-D861-433F-88FA-1E9D6FD31D11}"/>
          </ac:spMkLst>
        </pc:spChg>
        <pc:spChg chg="add">
          <ac:chgData name="Erin Prangley" userId="S::eprangley@nacdd.org::7f058b9a-f90a-4281-a8c6-5ba31926f190" providerId="AD" clId="Web-{B2D9C187-EE7B-6D7B-5FBD-160CDF3AE8CF}" dt="2021-07-14T20:08:14.680" v="1476"/>
          <ac:spMkLst>
            <pc:docMk/>
            <pc:sldMk cId="817299582" sldId="262"/>
            <ac:spMk id="20" creationId="{8D71EDA1-87BF-4D5D-AB79-F346FD19278A}"/>
          </ac:spMkLst>
        </pc:spChg>
      </pc:sldChg>
      <pc:sldChg chg="addSp delSp modSp new mod setBg">
        <pc:chgData name="Erin Prangley" userId="S::eprangley@nacdd.org::7f058b9a-f90a-4281-a8c6-5ba31926f190" providerId="AD" clId="Web-{B2D9C187-EE7B-6D7B-5FBD-160CDF3AE8CF}" dt="2021-07-14T20:07:04.147" v="1470" actId="1076"/>
        <pc:sldMkLst>
          <pc:docMk/>
          <pc:sldMk cId="3146690423" sldId="263"/>
        </pc:sldMkLst>
        <pc:spChg chg="mod">
          <ac:chgData name="Erin Prangley" userId="S::eprangley@nacdd.org::7f058b9a-f90a-4281-a8c6-5ba31926f190" providerId="AD" clId="Web-{B2D9C187-EE7B-6D7B-5FBD-160CDF3AE8CF}" dt="2021-07-14T20:06:38.021" v="1466"/>
          <ac:spMkLst>
            <pc:docMk/>
            <pc:sldMk cId="3146690423" sldId="263"/>
            <ac:spMk id="2" creationId="{23E06E6D-7186-4901-A646-CD08A2B26E2F}"/>
          </ac:spMkLst>
        </pc:spChg>
        <pc:spChg chg="del mod">
          <ac:chgData name="Erin Prangley" userId="S::eprangley@nacdd.org::7f058b9a-f90a-4281-a8c6-5ba31926f190" providerId="AD" clId="Web-{B2D9C187-EE7B-6D7B-5FBD-160CDF3AE8CF}" dt="2021-07-14T19:36:53.105" v="666"/>
          <ac:spMkLst>
            <pc:docMk/>
            <pc:sldMk cId="3146690423" sldId="263"/>
            <ac:spMk id="3" creationId="{BB59B297-2141-42D9-BFAF-D2657F47C19A}"/>
          </ac:spMkLst>
        </pc:spChg>
        <pc:spChg chg="add mod">
          <ac:chgData name="Erin Prangley" userId="S::eprangley@nacdd.org::7f058b9a-f90a-4281-a8c6-5ba31926f190" providerId="AD" clId="Web-{B2D9C187-EE7B-6D7B-5FBD-160CDF3AE8CF}" dt="2021-07-14T20:07:04.147" v="1470" actId="1076"/>
          <ac:spMkLst>
            <pc:docMk/>
            <pc:sldMk cId="3146690423" sldId="263"/>
            <ac:spMk id="4" creationId="{EB551352-30E2-4D71-AF30-CEB231D02CE4}"/>
          </ac:spMkLst>
        </pc:spChg>
        <pc:spChg chg="add del">
          <ac:chgData name="Erin Prangley" userId="S::eprangley@nacdd.org::7f058b9a-f90a-4281-a8c6-5ba31926f190" providerId="AD" clId="Web-{B2D9C187-EE7B-6D7B-5FBD-160CDF3AE8CF}" dt="2021-07-14T20:06:38.021" v="1466"/>
          <ac:spMkLst>
            <pc:docMk/>
            <pc:sldMk cId="3146690423" sldId="263"/>
            <ac:spMk id="10" creationId="{46F7435D-E3DB-47B1-BA61-B00ACC83A9DE}"/>
          </ac:spMkLst>
        </pc:spChg>
        <pc:spChg chg="add del">
          <ac:chgData name="Erin Prangley" userId="S::eprangley@nacdd.org::7f058b9a-f90a-4281-a8c6-5ba31926f190" providerId="AD" clId="Web-{B2D9C187-EE7B-6D7B-5FBD-160CDF3AE8CF}" dt="2021-07-14T20:06:38.021" v="1466"/>
          <ac:spMkLst>
            <pc:docMk/>
            <pc:sldMk cId="3146690423" sldId="263"/>
            <ac:spMk id="12" creationId="{F263A0B5-F8C4-4116-809F-78A768EA79A6}"/>
          </ac:spMkLst>
        </pc:spChg>
        <pc:spChg chg="add">
          <ac:chgData name="Erin Prangley" userId="S::eprangley@nacdd.org::7f058b9a-f90a-4281-a8c6-5ba31926f190" providerId="AD" clId="Web-{B2D9C187-EE7B-6D7B-5FBD-160CDF3AE8CF}" dt="2021-07-14T20:06:38.021" v="1466"/>
          <ac:spMkLst>
            <pc:docMk/>
            <pc:sldMk cId="3146690423" sldId="263"/>
            <ac:spMk id="17" creationId="{46F7435D-E3DB-47B1-BA61-B00ACC83A9DE}"/>
          </ac:spMkLst>
        </pc:spChg>
        <pc:spChg chg="add">
          <ac:chgData name="Erin Prangley" userId="S::eprangley@nacdd.org::7f058b9a-f90a-4281-a8c6-5ba31926f190" providerId="AD" clId="Web-{B2D9C187-EE7B-6D7B-5FBD-160CDF3AE8CF}" dt="2021-07-14T20:06:38.021" v="1466"/>
          <ac:spMkLst>
            <pc:docMk/>
            <pc:sldMk cId="3146690423" sldId="263"/>
            <ac:spMk id="19" creationId="{F263A0B5-F8C4-4116-809F-78A768EA79A6}"/>
          </ac:spMkLst>
        </pc:spChg>
        <pc:picChg chg="add mod">
          <ac:chgData name="Erin Prangley" userId="S::eprangley@nacdd.org::7f058b9a-f90a-4281-a8c6-5ba31926f190" providerId="AD" clId="Web-{B2D9C187-EE7B-6D7B-5FBD-160CDF3AE8CF}" dt="2021-07-14T20:05:54.630" v="1456"/>
          <ac:picMkLst>
            <pc:docMk/>
            <pc:sldMk cId="3146690423" sldId="263"/>
            <ac:picMk id="5" creationId="{3990F3B9-BEA6-441D-91F0-3B32FC09876B}"/>
          </ac:picMkLst>
        </pc:picChg>
      </pc:sldChg>
      <pc:sldChg chg="new del">
        <pc:chgData name="Erin Prangley" userId="S::eprangley@nacdd.org::7f058b9a-f90a-4281-a8c6-5ba31926f190" providerId="AD" clId="Web-{B2D9C187-EE7B-6D7B-5FBD-160CDF3AE8CF}" dt="2021-07-14T19:32:51.568" v="630"/>
        <pc:sldMkLst>
          <pc:docMk/>
          <pc:sldMk cId="1591516497" sldId="264"/>
        </pc:sldMkLst>
      </pc:sldChg>
      <pc:sldChg chg="addSp modSp new mod setBg">
        <pc:chgData name="Erin Prangley" userId="S::eprangley@nacdd.org::7f058b9a-f90a-4281-a8c6-5ba31926f190" providerId="AD" clId="Web-{B2D9C187-EE7B-6D7B-5FBD-160CDF3AE8CF}" dt="2021-07-14T20:08:52.900" v="1515"/>
        <pc:sldMkLst>
          <pc:docMk/>
          <pc:sldMk cId="2729921011" sldId="264"/>
        </pc:sldMkLst>
        <pc:spChg chg="mod">
          <ac:chgData name="Erin Prangley" userId="S::eprangley@nacdd.org::7f058b9a-f90a-4281-a8c6-5ba31926f190" providerId="AD" clId="Web-{B2D9C187-EE7B-6D7B-5FBD-160CDF3AE8CF}" dt="2021-07-14T20:08:52.900" v="1515"/>
          <ac:spMkLst>
            <pc:docMk/>
            <pc:sldMk cId="2729921011" sldId="264"/>
            <ac:spMk id="2" creationId="{F707C1C3-3F6A-453F-A3D0-931FB791AB4B}"/>
          </ac:spMkLst>
        </pc:spChg>
        <pc:spChg chg="add mod">
          <ac:chgData name="Erin Prangley" userId="S::eprangley@nacdd.org::7f058b9a-f90a-4281-a8c6-5ba31926f190" providerId="AD" clId="Web-{B2D9C187-EE7B-6D7B-5FBD-160CDF3AE8CF}" dt="2021-07-14T20:08:52.900" v="1515"/>
          <ac:spMkLst>
            <pc:docMk/>
            <pc:sldMk cId="2729921011" sldId="264"/>
            <ac:spMk id="3" creationId="{6494DA7A-D28F-4935-9CE4-6B46BFE7BBE8}"/>
          </ac:spMkLst>
        </pc:spChg>
        <pc:spChg chg="add">
          <ac:chgData name="Erin Prangley" userId="S::eprangley@nacdd.org::7f058b9a-f90a-4281-a8c6-5ba31926f190" providerId="AD" clId="Web-{B2D9C187-EE7B-6D7B-5FBD-160CDF3AE8CF}" dt="2021-07-14T20:08:52.900" v="1515"/>
          <ac:spMkLst>
            <pc:docMk/>
            <pc:sldMk cId="2729921011" sldId="264"/>
            <ac:spMk id="9" creationId="{D009D6D5-DAC2-4A8B-A17A-E206B9012D09}"/>
          </ac:spMkLst>
        </pc:spChg>
        <pc:picChg chg="add mod">
          <ac:chgData name="Erin Prangley" userId="S::eprangley@nacdd.org::7f058b9a-f90a-4281-a8c6-5ba31926f190" providerId="AD" clId="Web-{B2D9C187-EE7B-6D7B-5FBD-160CDF3AE8CF}" dt="2021-07-14T20:08:52.900" v="1515"/>
          <ac:picMkLst>
            <pc:docMk/>
            <pc:sldMk cId="2729921011" sldId="264"/>
            <ac:picMk id="4" creationId="{C352DC71-4F79-4D73-AE54-E3DBB605DDF0}"/>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68D7B4-71E2-4FC6-B416-F292C9635548}"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3125CD67-3935-4CB4-B55A-47BA04EFEA48}">
      <dgm:prSet/>
      <dgm:spPr/>
      <dgm:t>
        <a:bodyPr/>
        <a:lstStyle/>
        <a:p>
          <a:r>
            <a:rPr lang="en-US"/>
            <a:t>"Stand Alone" Legislation: Better Care Better Jobs Act </a:t>
          </a:r>
        </a:p>
      </dgm:t>
    </dgm:pt>
    <dgm:pt modelId="{28B2B2C4-DE40-4BB4-81BD-34EA869FC346}" type="parTrans" cxnId="{CF030FD8-0960-4C63-B757-39325A3C08B6}">
      <dgm:prSet/>
      <dgm:spPr/>
      <dgm:t>
        <a:bodyPr/>
        <a:lstStyle/>
        <a:p>
          <a:endParaRPr lang="en-US"/>
        </a:p>
      </dgm:t>
    </dgm:pt>
    <dgm:pt modelId="{CE21EDC6-60E3-488A-A356-C94D4C9D6854}" type="sibTrans" cxnId="{CF030FD8-0960-4C63-B757-39325A3C08B6}">
      <dgm:prSet/>
      <dgm:spPr/>
      <dgm:t>
        <a:bodyPr/>
        <a:lstStyle/>
        <a:p>
          <a:endParaRPr lang="en-US"/>
        </a:p>
      </dgm:t>
    </dgm:pt>
    <dgm:pt modelId="{1C17EAE1-387F-439E-AFE5-48384F063E58}">
      <dgm:prSet/>
      <dgm:spPr/>
      <dgm:t>
        <a:bodyPr/>
        <a:lstStyle/>
        <a:p>
          <a:r>
            <a:rPr lang="en-US"/>
            <a:t>Bi-partisan Infrastructure Plan</a:t>
          </a:r>
        </a:p>
      </dgm:t>
    </dgm:pt>
    <dgm:pt modelId="{B5E4034F-FA46-44E7-80AB-B821C0F98E25}" type="parTrans" cxnId="{7668FA45-36B6-476A-97B9-E18B9E1DAD8F}">
      <dgm:prSet/>
      <dgm:spPr/>
      <dgm:t>
        <a:bodyPr/>
        <a:lstStyle/>
        <a:p>
          <a:endParaRPr lang="en-US"/>
        </a:p>
      </dgm:t>
    </dgm:pt>
    <dgm:pt modelId="{CBC83E33-41B9-4717-BA77-F25E98CAB126}" type="sibTrans" cxnId="{7668FA45-36B6-476A-97B9-E18B9E1DAD8F}">
      <dgm:prSet/>
      <dgm:spPr/>
      <dgm:t>
        <a:bodyPr/>
        <a:lstStyle/>
        <a:p>
          <a:endParaRPr lang="en-US"/>
        </a:p>
      </dgm:t>
    </dgm:pt>
    <dgm:pt modelId="{131632D8-35DA-4A1A-A33F-2BDAF7302DBE}">
      <dgm:prSet/>
      <dgm:spPr/>
      <dgm:t>
        <a:bodyPr/>
        <a:lstStyle/>
        <a:p>
          <a:r>
            <a:rPr lang="en-US"/>
            <a:t>Partisan Reconciliation</a:t>
          </a:r>
        </a:p>
      </dgm:t>
    </dgm:pt>
    <dgm:pt modelId="{C0CAEB42-7023-43A5-A34C-4A5B13DBC142}" type="parTrans" cxnId="{C901B8D4-BEB6-49F4-A8F0-F0DD6EE96CE0}">
      <dgm:prSet/>
      <dgm:spPr/>
      <dgm:t>
        <a:bodyPr/>
        <a:lstStyle/>
        <a:p>
          <a:endParaRPr lang="en-US"/>
        </a:p>
      </dgm:t>
    </dgm:pt>
    <dgm:pt modelId="{A45B5F71-7DE4-4EA4-B020-3C6FF4987588}" type="sibTrans" cxnId="{C901B8D4-BEB6-49F4-A8F0-F0DD6EE96CE0}">
      <dgm:prSet/>
      <dgm:spPr/>
      <dgm:t>
        <a:bodyPr/>
        <a:lstStyle/>
        <a:p>
          <a:endParaRPr lang="en-US"/>
        </a:p>
      </dgm:t>
    </dgm:pt>
    <dgm:pt modelId="{E90FD035-4055-4D2E-80AD-F650DED9C834}" type="pres">
      <dgm:prSet presAssocID="{D168D7B4-71E2-4FC6-B416-F292C9635548}" presName="linear" presStyleCnt="0">
        <dgm:presLayoutVars>
          <dgm:animLvl val="lvl"/>
          <dgm:resizeHandles val="exact"/>
        </dgm:presLayoutVars>
      </dgm:prSet>
      <dgm:spPr/>
    </dgm:pt>
    <dgm:pt modelId="{76A656F1-8667-47E6-BD48-8EBD436037E8}" type="pres">
      <dgm:prSet presAssocID="{3125CD67-3935-4CB4-B55A-47BA04EFEA48}" presName="parentText" presStyleLbl="node1" presStyleIdx="0" presStyleCnt="3">
        <dgm:presLayoutVars>
          <dgm:chMax val="0"/>
          <dgm:bulletEnabled val="1"/>
        </dgm:presLayoutVars>
      </dgm:prSet>
      <dgm:spPr/>
    </dgm:pt>
    <dgm:pt modelId="{09121608-8152-499A-AF49-1E7B6D370A25}" type="pres">
      <dgm:prSet presAssocID="{CE21EDC6-60E3-488A-A356-C94D4C9D6854}" presName="spacer" presStyleCnt="0"/>
      <dgm:spPr/>
    </dgm:pt>
    <dgm:pt modelId="{BDF68019-C5FC-4EC5-8171-293C5330F02C}" type="pres">
      <dgm:prSet presAssocID="{1C17EAE1-387F-439E-AFE5-48384F063E58}" presName="parentText" presStyleLbl="node1" presStyleIdx="1" presStyleCnt="3">
        <dgm:presLayoutVars>
          <dgm:chMax val="0"/>
          <dgm:bulletEnabled val="1"/>
        </dgm:presLayoutVars>
      </dgm:prSet>
      <dgm:spPr/>
    </dgm:pt>
    <dgm:pt modelId="{3FFD1CA3-2042-4D27-9974-DE9F4249E926}" type="pres">
      <dgm:prSet presAssocID="{CBC83E33-41B9-4717-BA77-F25E98CAB126}" presName="spacer" presStyleCnt="0"/>
      <dgm:spPr/>
    </dgm:pt>
    <dgm:pt modelId="{F74C6626-14A2-4542-8CFF-4BD6D679D6EC}" type="pres">
      <dgm:prSet presAssocID="{131632D8-35DA-4A1A-A33F-2BDAF7302DBE}" presName="parentText" presStyleLbl="node1" presStyleIdx="2" presStyleCnt="3">
        <dgm:presLayoutVars>
          <dgm:chMax val="0"/>
          <dgm:bulletEnabled val="1"/>
        </dgm:presLayoutVars>
      </dgm:prSet>
      <dgm:spPr/>
    </dgm:pt>
  </dgm:ptLst>
  <dgm:cxnLst>
    <dgm:cxn modelId="{AA8C3012-4385-4BD4-9734-C6D3BF3C3B1E}" type="presOf" srcId="{D168D7B4-71E2-4FC6-B416-F292C9635548}" destId="{E90FD035-4055-4D2E-80AD-F650DED9C834}" srcOrd="0" destOrd="0" presId="urn:microsoft.com/office/officeart/2005/8/layout/vList2"/>
    <dgm:cxn modelId="{7668FA45-36B6-476A-97B9-E18B9E1DAD8F}" srcId="{D168D7B4-71E2-4FC6-B416-F292C9635548}" destId="{1C17EAE1-387F-439E-AFE5-48384F063E58}" srcOrd="1" destOrd="0" parTransId="{B5E4034F-FA46-44E7-80AB-B821C0F98E25}" sibTransId="{CBC83E33-41B9-4717-BA77-F25E98CAB126}"/>
    <dgm:cxn modelId="{BC07357F-272A-4ED5-90E8-87BFD21D4892}" type="presOf" srcId="{131632D8-35DA-4A1A-A33F-2BDAF7302DBE}" destId="{F74C6626-14A2-4542-8CFF-4BD6D679D6EC}" srcOrd="0" destOrd="0" presId="urn:microsoft.com/office/officeart/2005/8/layout/vList2"/>
    <dgm:cxn modelId="{87DFCC91-8439-46AE-9134-97ACD790E9C3}" type="presOf" srcId="{3125CD67-3935-4CB4-B55A-47BA04EFEA48}" destId="{76A656F1-8667-47E6-BD48-8EBD436037E8}" srcOrd="0" destOrd="0" presId="urn:microsoft.com/office/officeart/2005/8/layout/vList2"/>
    <dgm:cxn modelId="{C901B8D4-BEB6-49F4-A8F0-F0DD6EE96CE0}" srcId="{D168D7B4-71E2-4FC6-B416-F292C9635548}" destId="{131632D8-35DA-4A1A-A33F-2BDAF7302DBE}" srcOrd="2" destOrd="0" parTransId="{C0CAEB42-7023-43A5-A34C-4A5B13DBC142}" sibTransId="{A45B5F71-7DE4-4EA4-B020-3C6FF4987588}"/>
    <dgm:cxn modelId="{CF030FD8-0960-4C63-B757-39325A3C08B6}" srcId="{D168D7B4-71E2-4FC6-B416-F292C9635548}" destId="{3125CD67-3935-4CB4-B55A-47BA04EFEA48}" srcOrd="0" destOrd="0" parTransId="{28B2B2C4-DE40-4BB4-81BD-34EA869FC346}" sibTransId="{CE21EDC6-60E3-488A-A356-C94D4C9D6854}"/>
    <dgm:cxn modelId="{87251EE6-A5D3-4210-A885-D0794D18ACD1}" type="presOf" srcId="{1C17EAE1-387F-439E-AFE5-48384F063E58}" destId="{BDF68019-C5FC-4EC5-8171-293C5330F02C}" srcOrd="0" destOrd="0" presId="urn:microsoft.com/office/officeart/2005/8/layout/vList2"/>
    <dgm:cxn modelId="{1C2E8028-96D0-4F22-A30B-B8C583514131}" type="presParOf" srcId="{E90FD035-4055-4D2E-80AD-F650DED9C834}" destId="{76A656F1-8667-47E6-BD48-8EBD436037E8}" srcOrd="0" destOrd="0" presId="urn:microsoft.com/office/officeart/2005/8/layout/vList2"/>
    <dgm:cxn modelId="{48C24A6A-4EE9-48E7-B039-A6402780AB84}" type="presParOf" srcId="{E90FD035-4055-4D2E-80AD-F650DED9C834}" destId="{09121608-8152-499A-AF49-1E7B6D370A25}" srcOrd="1" destOrd="0" presId="urn:microsoft.com/office/officeart/2005/8/layout/vList2"/>
    <dgm:cxn modelId="{178B8745-F404-46D6-967B-15C279E769B7}" type="presParOf" srcId="{E90FD035-4055-4D2E-80AD-F650DED9C834}" destId="{BDF68019-C5FC-4EC5-8171-293C5330F02C}" srcOrd="2" destOrd="0" presId="urn:microsoft.com/office/officeart/2005/8/layout/vList2"/>
    <dgm:cxn modelId="{04830837-336F-4E63-A648-DBC61407EC45}" type="presParOf" srcId="{E90FD035-4055-4D2E-80AD-F650DED9C834}" destId="{3FFD1CA3-2042-4D27-9974-DE9F4249E926}" srcOrd="3" destOrd="0" presId="urn:microsoft.com/office/officeart/2005/8/layout/vList2"/>
    <dgm:cxn modelId="{8328B64A-4451-48EA-8C46-EB7322697B6E}" type="presParOf" srcId="{E90FD035-4055-4D2E-80AD-F650DED9C834}" destId="{F74C6626-14A2-4542-8CFF-4BD6D679D6E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A656F1-8667-47E6-BD48-8EBD436037E8}">
      <dsp:nvSpPr>
        <dsp:cNvPr id="0" name=""/>
        <dsp:cNvSpPr/>
      </dsp:nvSpPr>
      <dsp:spPr>
        <a:xfrm>
          <a:off x="0" y="250343"/>
          <a:ext cx="6263640" cy="15912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a:t>"Stand Alone" Legislation: Better Care Better Jobs Act </a:t>
          </a:r>
        </a:p>
      </dsp:txBody>
      <dsp:txXfrm>
        <a:off x="77676" y="328019"/>
        <a:ext cx="6108288" cy="1435848"/>
      </dsp:txXfrm>
    </dsp:sp>
    <dsp:sp modelId="{BDF68019-C5FC-4EC5-8171-293C5330F02C}">
      <dsp:nvSpPr>
        <dsp:cNvPr id="0" name=""/>
        <dsp:cNvSpPr/>
      </dsp:nvSpPr>
      <dsp:spPr>
        <a:xfrm>
          <a:off x="0" y="1956744"/>
          <a:ext cx="6263640" cy="159120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a:t>Bi-partisan Infrastructure Plan</a:t>
          </a:r>
        </a:p>
      </dsp:txBody>
      <dsp:txXfrm>
        <a:off x="77676" y="2034420"/>
        <a:ext cx="6108288" cy="1435848"/>
      </dsp:txXfrm>
    </dsp:sp>
    <dsp:sp modelId="{F74C6626-14A2-4542-8CFF-4BD6D679D6EC}">
      <dsp:nvSpPr>
        <dsp:cNvPr id="0" name=""/>
        <dsp:cNvSpPr/>
      </dsp:nvSpPr>
      <dsp:spPr>
        <a:xfrm>
          <a:off x="0" y="3663144"/>
          <a:ext cx="6263640" cy="15912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a:t>Partisan Reconciliation</a:t>
          </a:r>
        </a:p>
      </dsp:txBody>
      <dsp:txXfrm>
        <a:off x="77676" y="3740820"/>
        <a:ext cx="6108288" cy="143584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B1BACB-5205-46D5-BB5B-935E3E9604E8}" type="datetimeFigureOut">
              <a:rPr lang="en-US"/>
              <a:t>7/14/2021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29396C-6704-4805-B01C-B1E51C0A9950}" type="slidenum">
              <a:rPr lang="en-US"/>
              <a:t>‹#›</a:t>
            </a:fld>
            <a:endParaRPr lang="en-US"/>
          </a:p>
        </p:txBody>
      </p:sp>
    </p:spTree>
    <p:extLst>
      <p:ext uri="{BB962C8B-B14F-4D97-AF65-F5344CB8AC3E}">
        <p14:creationId xmlns:p14="http://schemas.microsoft.com/office/powerpoint/2010/main" val="21022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7/14/2021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7/14/2021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7/14/2021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bit.ly/3xK7aNx&#820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nytimes.com/2021/07/04/opinion/disability-funding-medicaid.html?referringSource=articleShare" TargetMode="External"/><Relationship Id="rId2" Type="http://schemas.openxmlformats.org/officeDocument/2006/relationships/hyperlink" Target="https://urldefense.com/v3/__https:/www.nytimes.com/2021/07/04/opinion/disability-funding-medicaid.html?referringSource=articleShare__;!!GYLAgPY1nfYXW-ZqwnM!ar5vkRfYpoPnCeKtFhkj9DaR5uvIrd9NJYd_ZWLA8vw7CwLMLiEcT-yZ3kQmkpAcRZFQe5T3$" TargetMode="Externa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hyperlink" Target="https://www.togetherforchoice.org/post/important-letter-from-cms-regarding-the-hcbs-settings-rule?utm_campaign=819ef0a4-8ff0-44b5-89da-4b6749288f4c&amp;utm_source=so&amp;utm_medium=mail&amp;cid=697b3681-559d-4fa2-bd91-b241cbf92db2%20Sent%20from%20my%20iPhone"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urldefense.com/v3/__https:/www.casey.senate.gov/news/releases/casey-colleagues-unveil-key-legislation-from-president-bidens-american-jobs-plan-to-make-historic-investment-in-care-economy__;!!GYLAgPY1nfYXW-ZqwnM!ar5vkRfYpoPnCeKtFhkj9DaR5uvIrd9NJYd_ZWLA8vw7CwLMLiEcT-yZ3kQmkpAcRd9JEt10$" TargetMode="External"/><Relationship Id="rId2" Type="http://schemas.openxmlformats.org/officeDocument/2006/relationships/hyperlink" Target="https://urldefense.com/v3/__https:/us02web.zoom.us/j/82156490017?pwd=RXdDckIwUkxuMGo3dkovOW1LWllVZz09__;!!GYLAgPY1nfYXW-ZqwnM!ar5vkRfYpoPnCeKtFhkj9DaR5uvIrd9NJYd_ZWLA8vw7CwLMLiEcT-yZ3kQmkpAcRRmWw9KP$" TargetMode="External"/><Relationship Id="rId1" Type="http://schemas.openxmlformats.org/officeDocument/2006/relationships/slideLayout" Target="../slideLayouts/slideLayout2.xml"/><Relationship Id="rId5" Type="http://schemas.openxmlformats.org/officeDocument/2006/relationships/hyperlink" Target="https://urldefense.com/v3/__https:/www.aging.senate.gov/press-releases/ranking-member-scott-releases-report-highlighting-disastrous-biden-administration-policies-for-american-caregivers___;!!GYLAgPY1nfYXW-ZqwnM!ar5vkRfYpoPnCeKtFhkj9DaR5uvIrd9NJYd_ZWLA8vw7CwLMLiEcT-yZ3kQmkpAcRczkmvdl$" TargetMode="External"/><Relationship Id="rId4" Type="http://schemas.openxmlformats.org/officeDocument/2006/relationships/hyperlink" Target="https://urldefense.com/v3/__https:/www.aging.senate.gov/imo/media/doc/Better*20Care*20Better*20Jobs*20Act*20One*20Pager*20SBS*2006223.pdf__;JSUlJSUlJSU!!GYLAgPY1nfYXW-ZqwnM!ar5vkRfYpoPnCeKtFhkj9DaR5uvIrd9NJYd_ZWLA8vw7CwLMLiEcT-yZ3kQmkpAcRTvB4FR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ea typeface="+mj-lt"/>
                <a:cs typeface="+mj-lt"/>
              </a:rPr>
              <a:t>NACDD </a:t>
            </a:r>
            <a:br>
              <a:rPr lang="en-US" dirty="0">
                <a:ea typeface="+mj-lt"/>
                <a:cs typeface="+mj-lt"/>
              </a:rPr>
            </a:br>
            <a:r>
              <a:rPr lang="en-US" dirty="0">
                <a:ea typeface="+mj-lt"/>
                <a:cs typeface="+mj-lt"/>
              </a:rPr>
              <a:t>Policy Update</a:t>
            </a:r>
            <a:br>
              <a:rPr lang="en-US" dirty="0">
                <a:ea typeface="+mj-lt"/>
                <a:cs typeface="+mj-lt"/>
              </a:rPr>
            </a:br>
            <a:r>
              <a:rPr lang="en-US" dirty="0">
                <a:ea typeface="+mj-lt"/>
                <a:cs typeface="+mj-lt"/>
              </a:rPr>
              <a:t>July 13, 2021</a:t>
            </a:r>
            <a:endParaRPr lang="en-US" dirty="0">
              <a:cs typeface="Calibri Light" panose="020F0302020204030204"/>
            </a:endParaRPr>
          </a:p>
        </p:txBody>
      </p:sp>
      <p:sp>
        <p:nvSpPr>
          <p:cNvPr id="3" name="Subtitle 2"/>
          <p:cNvSpPr>
            <a:spLocks noGrp="1"/>
          </p:cNvSpPr>
          <p:nvPr>
            <p:ph type="subTitle" idx="1"/>
          </p:nvPr>
        </p:nvSpPr>
        <p:spPr/>
        <p:txBody>
          <a:bodyPr vert="horz" lIns="91440" tIns="45720" rIns="91440" bIns="45720" rtlCol="0" anchor="t">
            <a:normAutofit/>
          </a:bodyPr>
          <a:lstStyle/>
          <a:p>
            <a:r>
              <a:rPr lang="en-US">
                <a:ea typeface="+mn-lt"/>
                <a:cs typeface="+mn-lt"/>
              </a:rPr>
              <a:t>Erin Prangley, Director, Public Policy</a:t>
            </a:r>
            <a:br>
              <a:rPr lang="en-US">
                <a:ea typeface="+mn-lt"/>
                <a:cs typeface="+mn-lt"/>
              </a:rPr>
            </a:br>
            <a:r>
              <a:rPr lang="en-US">
                <a:ea typeface="+mn-lt"/>
                <a:cs typeface="+mn-lt"/>
              </a:rPr>
              <a:t>National Association of Councils on Developmental Disabilities</a:t>
            </a:r>
            <a:endParaRPr lang="en-US"/>
          </a:p>
        </p:txBody>
      </p:sp>
      <p:pic>
        <p:nvPicPr>
          <p:cNvPr id="4" name="Picture 4" descr="Logo, company name&#10;&#10;Description automatically generated">
            <a:extLst>
              <a:ext uri="{FF2B5EF4-FFF2-40B4-BE49-F238E27FC236}">
                <a16:creationId xmlns:a16="http://schemas.microsoft.com/office/drawing/2014/main" id="{57DEDAD0-4F2C-4498-968B-E4C826F49DC0}"/>
              </a:ext>
            </a:extLst>
          </p:cNvPr>
          <p:cNvPicPr>
            <a:picLocks noChangeAspect="1"/>
          </p:cNvPicPr>
          <p:nvPr/>
        </p:nvPicPr>
        <p:blipFill>
          <a:blip r:embed="rId2"/>
          <a:stretch>
            <a:fillRect/>
          </a:stretch>
        </p:blipFill>
        <p:spPr>
          <a:xfrm>
            <a:off x="3060700" y="4429677"/>
            <a:ext cx="6057900" cy="2240446"/>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66E48AFA-8884-4F68-A44F-D2C1E8609C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6BC2D647-2A89-4111-95E3-4823779399DB}"/>
              </a:ext>
            </a:extLst>
          </p:cNvPr>
          <p:cNvSpPr>
            <a:spLocks noGrp="1"/>
          </p:cNvSpPr>
          <p:nvPr>
            <p:ph type="title"/>
          </p:nvPr>
        </p:nvSpPr>
        <p:spPr>
          <a:xfrm>
            <a:off x="670933" y="420335"/>
            <a:ext cx="7906154" cy="1292588"/>
          </a:xfrm>
        </p:spPr>
        <p:txBody>
          <a:bodyPr>
            <a:normAutofit/>
          </a:bodyPr>
          <a:lstStyle/>
          <a:p>
            <a:r>
              <a:rPr lang="en-US" dirty="0">
                <a:cs typeface="Calibri Light"/>
              </a:rPr>
              <a:t>House LHHS </a:t>
            </a:r>
            <a:r>
              <a:rPr lang="en-US" dirty="0" err="1">
                <a:cs typeface="Calibri Light"/>
              </a:rPr>
              <a:t>Subcommitee</a:t>
            </a:r>
            <a:r>
              <a:rPr lang="en-US" dirty="0">
                <a:cs typeface="Calibri Light"/>
              </a:rPr>
              <a:t> Report</a:t>
            </a:r>
          </a:p>
        </p:txBody>
      </p:sp>
      <p:sp>
        <p:nvSpPr>
          <p:cNvPr id="23" name="Arc 22">
            <a:extLst>
              <a:ext uri="{FF2B5EF4-FFF2-40B4-BE49-F238E27FC236}">
                <a16:creationId xmlns:a16="http://schemas.microsoft.com/office/drawing/2014/main" id="{969D19A6-08CB-498C-93EC-3FFB021FC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269068">
            <a:off x="8717845" y="3339275"/>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C66343BB-A81A-42C2-BA0A-69069C47C7DB}"/>
              </a:ext>
            </a:extLst>
          </p:cNvPr>
          <p:cNvSpPr txBox="1"/>
          <p:nvPr/>
        </p:nvSpPr>
        <p:spPr>
          <a:xfrm>
            <a:off x="704850" y="1943100"/>
            <a:ext cx="7972425" cy="53245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i="1" dirty="0">
                <a:solidFill>
                  <a:srgbClr val="201F1E"/>
                </a:solidFill>
                <a:highlight>
                  <a:srgbClr val="FFFF00"/>
                </a:highlight>
                <a:latin typeface="Arial"/>
                <a:cs typeface="Arial"/>
              </a:rPr>
              <a:t>Developmental Disabilities State Councils: </a:t>
            </a:r>
            <a:r>
              <a:rPr lang="en-US" sz="2000" dirty="0">
                <a:solidFill>
                  <a:srgbClr val="201F1E"/>
                </a:solidFill>
                <a:highlight>
                  <a:srgbClr val="FFFF00"/>
                </a:highlight>
                <a:latin typeface="Arial"/>
                <a:cs typeface="Arial"/>
              </a:rPr>
              <a:t>$88,480,000 ($9,480,000 above FY2021 enacted level and equal to president's budget</a:t>
            </a:r>
            <a:endParaRPr lang="en-US" sz="2000">
              <a:solidFill>
                <a:srgbClr val="000000"/>
              </a:solidFill>
              <a:highlight>
                <a:srgbClr val="FFFF00"/>
              </a:highlight>
              <a:latin typeface="Arial"/>
              <a:cs typeface="Calibri" panose="020F0502020204030204"/>
            </a:endParaRPr>
          </a:p>
          <a:p>
            <a:r>
              <a:rPr lang="en-US" sz="2000" dirty="0">
                <a:solidFill>
                  <a:srgbClr val="201F1E"/>
                </a:solidFill>
                <a:highlight>
                  <a:srgbClr val="FFFF00"/>
                </a:highlight>
                <a:latin typeface="Arial"/>
                <a:cs typeface="Arial"/>
              </a:rPr>
              <a:t>Request). </a:t>
            </a:r>
          </a:p>
          <a:p>
            <a:endParaRPr lang="en-US" sz="2000" i="1" dirty="0">
              <a:solidFill>
                <a:srgbClr val="201F1E"/>
              </a:solidFill>
              <a:highlight>
                <a:srgbClr val="FFFF00"/>
              </a:highlight>
              <a:latin typeface="Arial"/>
              <a:cs typeface="Arial"/>
            </a:endParaRPr>
          </a:p>
          <a:p>
            <a:r>
              <a:rPr lang="en-US" sz="2000" i="1" dirty="0">
                <a:solidFill>
                  <a:srgbClr val="201F1E"/>
                </a:solidFill>
                <a:latin typeface="Arial"/>
                <a:cs typeface="Arial"/>
              </a:rPr>
              <a:t>Developmental Disabilities Protection and Advocacy: </a:t>
            </a:r>
            <a:r>
              <a:rPr lang="en-US" sz="2000" dirty="0">
                <a:solidFill>
                  <a:srgbClr val="201F1E"/>
                </a:solidFill>
                <a:latin typeface="Arial"/>
                <a:cs typeface="Arial"/>
              </a:rPr>
              <a:t>$46,798,000 ($5,014,000 above the FY2021 enacted level and equal to president's budget request). </a:t>
            </a:r>
            <a:endParaRPr lang="en-US" sz="2000">
              <a:solidFill>
                <a:srgbClr val="000000"/>
              </a:solidFill>
              <a:latin typeface="Arial"/>
              <a:cs typeface="Calibri"/>
            </a:endParaRPr>
          </a:p>
          <a:p>
            <a:endParaRPr lang="en-US" sz="2000" i="1" dirty="0">
              <a:solidFill>
                <a:srgbClr val="201F1E"/>
              </a:solidFill>
              <a:latin typeface="Arial"/>
              <a:cs typeface="Arial"/>
            </a:endParaRPr>
          </a:p>
          <a:p>
            <a:r>
              <a:rPr lang="en-US" sz="2000" i="1" dirty="0">
                <a:solidFill>
                  <a:srgbClr val="201F1E"/>
                </a:solidFill>
                <a:latin typeface="Arial"/>
                <a:cs typeface="Arial"/>
              </a:rPr>
              <a:t>Developmental Disabilities Projects of National Significance: </a:t>
            </a:r>
            <a:r>
              <a:rPr lang="en-US" sz="2000" dirty="0">
                <a:solidFill>
                  <a:srgbClr val="201F1E"/>
                </a:solidFill>
                <a:latin typeface="Arial"/>
                <a:cs typeface="Arial"/>
              </a:rPr>
              <a:t>$13,100,000 ($850,000 above</a:t>
            </a:r>
          </a:p>
          <a:p>
            <a:r>
              <a:rPr lang="en-US" sz="2000" dirty="0">
                <a:solidFill>
                  <a:srgbClr val="201F1E"/>
                </a:solidFill>
                <a:latin typeface="Arial"/>
                <a:cs typeface="Arial"/>
              </a:rPr>
              <a:t>FY 2021 enacted level and equal to the president's request). </a:t>
            </a:r>
          </a:p>
          <a:p>
            <a:endParaRPr lang="en-US" sz="2000" i="1" dirty="0">
              <a:solidFill>
                <a:srgbClr val="201F1E"/>
              </a:solidFill>
              <a:latin typeface="Arial"/>
              <a:cs typeface="Arial"/>
            </a:endParaRPr>
          </a:p>
          <a:p>
            <a:r>
              <a:rPr lang="en-US" sz="2000" i="1" dirty="0">
                <a:solidFill>
                  <a:srgbClr val="201F1E"/>
                </a:solidFill>
                <a:latin typeface="Arial"/>
                <a:cs typeface="Arial"/>
              </a:rPr>
              <a:t>University Centers for Excellence in Developmental Disabilities: </a:t>
            </a:r>
            <a:r>
              <a:rPr lang="en-US" sz="2000" dirty="0">
                <a:solidFill>
                  <a:srgbClr val="201F1E"/>
                </a:solidFill>
                <a:latin typeface="Arial"/>
                <a:cs typeface="Arial"/>
              </a:rPr>
              <a:t>$47,173,000 ($5,054,000 above FY2021 enacted level and equal to the president's request).</a:t>
            </a:r>
            <a:endParaRPr lang="en-US" sz="2000">
              <a:solidFill>
                <a:srgbClr val="000000"/>
              </a:solidFill>
              <a:latin typeface="Arial"/>
              <a:cs typeface="Calibri" panose="020F0502020204030204"/>
            </a:endParaRPr>
          </a:p>
          <a:p>
            <a:endParaRPr lang="en-US" sz="2000" dirty="0">
              <a:solidFill>
                <a:srgbClr val="201F1E"/>
              </a:solidFill>
              <a:latin typeface="Arial"/>
              <a:cs typeface="Arial"/>
            </a:endParaRPr>
          </a:p>
          <a:p>
            <a:endParaRPr lang="en-US" sz="2000" dirty="0">
              <a:solidFill>
                <a:srgbClr val="201F1E"/>
              </a:solidFill>
              <a:latin typeface="Arial"/>
              <a:cs typeface="Arial"/>
            </a:endParaRPr>
          </a:p>
        </p:txBody>
      </p:sp>
      <p:pic>
        <p:nvPicPr>
          <p:cNvPr id="8" name="Picture 8">
            <a:extLst>
              <a:ext uri="{FF2B5EF4-FFF2-40B4-BE49-F238E27FC236}">
                <a16:creationId xmlns:a16="http://schemas.microsoft.com/office/drawing/2014/main" id="{D88DA6B8-839B-4C42-B49B-96142203A363}"/>
              </a:ext>
            </a:extLst>
          </p:cNvPr>
          <p:cNvPicPr>
            <a:picLocks noChangeAspect="1"/>
          </p:cNvPicPr>
          <p:nvPr/>
        </p:nvPicPr>
        <p:blipFill>
          <a:blip r:embed="rId2"/>
          <a:stretch>
            <a:fillRect/>
          </a:stretch>
        </p:blipFill>
        <p:spPr>
          <a:xfrm>
            <a:off x="9010650" y="1895951"/>
            <a:ext cx="2743200" cy="2494598"/>
          </a:xfrm>
          <a:prstGeom prst="rect">
            <a:avLst/>
          </a:prstGeom>
        </p:spPr>
      </p:pic>
    </p:spTree>
    <p:extLst>
      <p:ext uri="{BB962C8B-B14F-4D97-AF65-F5344CB8AC3E}">
        <p14:creationId xmlns:p14="http://schemas.microsoft.com/office/powerpoint/2010/main" val="548912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FF8F941-300D-4015-9226-36AFD63B3E70}"/>
              </a:ext>
            </a:extLst>
          </p:cNvPr>
          <p:cNvSpPr>
            <a:spLocks noGrp="1"/>
          </p:cNvSpPr>
          <p:nvPr>
            <p:ph type="title"/>
          </p:nvPr>
        </p:nvSpPr>
        <p:spPr>
          <a:xfrm>
            <a:off x="524741" y="620392"/>
            <a:ext cx="3808268" cy="5504688"/>
          </a:xfrm>
        </p:spPr>
        <p:txBody>
          <a:bodyPr>
            <a:normAutofit/>
          </a:bodyPr>
          <a:lstStyle/>
          <a:p>
            <a:r>
              <a:rPr lang="en-US" sz="6000" dirty="0">
                <a:solidFill>
                  <a:schemeClr val="bg1"/>
                </a:solidFill>
                <a:cs typeface="Calibri Light" panose="020F0302020204030204"/>
              </a:rPr>
              <a:t> Legislative Paths to Biden's $400B HCBS plan</a:t>
            </a:r>
          </a:p>
        </p:txBody>
      </p:sp>
      <p:graphicFrame>
        <p:nvGraphicFramePr>
          <p:cNvPr id="5" name="Content Placeholder 2">
            <a:extLst>
              <a:ext uri="{FF2B5EF4-FFF2-40B4-BE49-F238E27FC236}">
                <a16:creationId xmlns:a16="http://schemas.microsoft.com/office/drawing/2014/main" id="{CEA1E342-80D6-499A-8129-053267ADAFB2}"/>
              </a:ext>
            </a:extLst>
          </p:cNvPr>
          <p:cNvGraphicFramePr>
            <a:graphicFrameLocks noGrp="1"/>
          </p:cNvGraphicFramePr>
          <p:nvPr>
            <p:ph idx="1"/>
            <p:extLst>
              <p:ext uri="{D42A27DB-BD31-4B8C-83A1-F6EECF244321}">
                <p14:modId xmlns:p14="http://schemas.microsoft.com/office/powerpoint/2010/main" val="1093187391"/>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2903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06E6D-7186-4901-A646-CD08A2B26E2F}"/>
              </a:ext>
            </a:extLst>
          </p:cNvPr>
          <p:cNvSpPr>
            <a:spLocks noGrp="1"/>
          </p:cNvSpPr>
          <p:nvPr>
            <p:ph type="title"/>
          </p:nvPr>
        </p:nvSpPr>
        <p:spPr>
          <a:xfrm>
            <a:off x="648929" y="629266"/>
            <a:ext cx="4944152" cy="1622321"/>
          </a:xfrm>
        </p:spPr>
        <p:txBody>
          <a:bodyPr vert="horz" lIns="91440" tIns="45720" rIns="91440" bIns="45720" rtlCol="0" anchor="ctr">
            <a:normAutofit/>
          </a:bodyPr>
          <a:lstStyle/>
          <a:p>
            <a:r>
              <a:rPr lang="en-US" sz="3700" kern="1200">
                <a:solidFill>
                  <a:schemeClr val="tx1"/>
                </a:solidFill>
                <a:latin typeface="+mj-lt"/>
                <a:ea typeface="+mj-ea"/>
                <a:cs typeface="+mj-cs"/>
              </a:rPr>
              <a:t>"Stand Alone" Legislation: Better Care Better Jobs Act </a:t>
            </a:r>
          </a:p>
          <a:p>
            <a:endParaRPr lang="en-US" sz="3700" kern="1200">
              <a:solidFill>
                <a:schemeClr val="tx1"/>
              </a:solidFill>
              <a:latin typeface="+mj-lt"/>
              <a:ea typeface="+mj-ea"/>
              <a:cs typeface="+mj-cs"/>
            </a:endParaRPr>
          </a:p>
        </p:txBody>
      </p:sp>
      <p:sp>
        <p:nvSpPr>
          <p:cNvPr id="4" name="TextBox 3">
            <a:extLst>
              <a:ext uri="{FF2B5EF4-FFF2-40B4-BE49-F238E27FC236}">
                <a16:creationId xmlns:a16="http://schemas.microsoft.com/office/drawing/2014/main" id="{EB551352-30E2-4D71-AF30-CEB231D02CE4}"/>
              </a:ext>
            </a:extLst>
          </p:cNvPr>
          <p:cNvSpPr txBox="1"/>
          <p:nvPr/>
        </p:nvSpPr>
        <p:spPr>
          <a:xfrm>
            <a:off x="648930" y="1964473"/>
            <a:ext cx="4944151" cy="378541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indent="-228600">
              <a:lnSpc>
                <a:spcPct val="90000"/>
              </a:lnSpc>
              <a:spcAft>
                <a:spcPts val="600"/>
              </a:spcAft>
              <a:buFont typeface="Arial" panose="020B0604020202020204" pitchFamily="34" charset="0"/>
              <a:buChar char="•"/>
            </a:pPr>
            <a:r>
              <a:rPr lang="en-US" sz="1600" dirty="0"/>
              <a:t>Summary: 10% Enhance Medicaid funding for HCBS and enhanced funding for administrative activities and make ​permanent spousal impoverishment protections and the Money Follows the Person Rebalancing Demonstration program. See more at </a:t>
            </a:r>
            <a:r>
              <a:rPr lang="en-US" sz="1600" dirty="0">
                <a:hlinkClick r:id="rId2"/>
              </a:rPr>
              <a:t>https://bit.ly/3xK7aNx​</a:t>
            </a:r>
            <a:endParaRPr lang="en-US" sz="1600" dirty="0">
              <a:cs typeface="Calibri"/>
            </a:endParaRPr>
          </a:p>
          <a:p>
            <a:pPr indent="-228600">
              <a:lnSpc>
                <a:spcPct val="90000"/>
              </a:lnSpc>
              <a:spcAft>
                <a:spcPts val="600"/>
              </a:spcAft>
              <a:buFont typeface="Arial" panose="020B0604020202020204" pitchFamily="34" charset="0"/>
              <a:buChar char="•"/>
            </a:pPr>
            <a:endParaRPr lang="en-US" sz="1600" dirty="0">
              <a:cs typeface="Calibri"/>
            </a:endParaRPr>
          </a:p>
          <a:p>
            <a:pPr indent="-228600">
              <a:lnSpc>
                <a:spcPct val="90000"/>
              </a:lnSpc>
              <a:spcAft>
                <a:spcPts val="600"/>
              </a:spcAft>
              <a:buFont typeface="Arial" panose="020B0604020202020204" pitchFamily="34" charset="0"/>
              <a:buChar char="•"/>
            </a:pPr>
            <a:r>
              <a:rPr lang="en-US" sz="1600" dirty="0"/>
              <a:t>Strategy: This stand-alone bill helps us focus the effort on HCBS which is reaching a critical mass after the devastating cost in human life to people in institutional settings. Timing is critical with strong support from the Administration and Democratic leaders who control Congress. </a:t>
            </a:r>
            <a:endParaRPr lang="en-US" sz="1600" dirty="0">
              <a:cs typeface="Calibri"/>
            </a:endParaRPr>
          </a:p>
          <a:p>
            <a:pPr indent="-228600">
              <a:lnSpc>
                <a:spcPct val="90000"/>
              </a:lnSpc>
              <a:spcAft>
                <a:spcPts val="600"/>
              </a:spcAft>
              <a:buFont typeface="Arial" panose="020B0604020202020204" pitchFamily="34" charset="0"/>
              <a:buChar char="•"/>
            </a:pPr>
            <a:endParaRPr lang="en-US" sz="1600" dirty="0">
              <a:cs typeface="Calibri"/>
            </a:endParaRPr>
          </a:p>
          <a:p>
            <a:pPr indent="-228600">
              <a:lnSpc>
                <a:spcPct val="90000"/>
              </a:lnSpc>
              <a:spcAft>
                <a:spcPts val="600"/>
              </a:spcAft>
              <a:buFont typeface="Arial" panose="020B0604020202020204" pitchFamily="34" charset="0"/>
              <a:buChar char="•"/>
            </a:pPr>
            <a:r>
              <a:rPr lang="en-US" sz="1600" dirty="0"/>
              <a:t>Outlook: Not great. This is long-haul legislation that will only move with considerable pressure from constituents and political will from the Administration. Unlikely to pass in the Senate through regular course of business because of provisions involving union organizing and high price tag.</a:t>
            </a:r>
            <a:endParaRPr lang="en-US" sz="1600" dirty="0">
              <a:cs typeface="Calibri"/>
            </a:endParaRPr>
          </a:p>
          <a:p>
            <a:pPr lvl="1" indent="-228600">
              <a:lnSpc>
                <a:spcPct val="90000"/>
              </a:lnSpc>
              <a:spcAft>
                <a:spcPts val="600"/>
              </a:spcAft>
              <a:buFont typeface="Arial" panose="020B0604020202020204" pitchFamily="34" charset="0"/>
              <a:buChar char="•"/>
            </a:pPr>
            <a:endParaRPr lang="en-US" sz="1300"/>
          </a:p>
          <a:p>
            <a:pPr lvl="1" indent="-228600">
              <a:lnSpc>
                <a:spcPct val="90000"/>
              </a:lnSpc>
              <a:spcAft>
                <a:spcPts val="600"/>
              </a:spcAft>
              <a:buFont typeface="Arial" panose="020B0604020202020204" pitchFamily="34" charset="0"/>
              <a:buChar char="•"/>
            </a:pPr>
            <a:endParaRPr lang="en-US" sz="1300"/>
          </a:p>
        </p:txBody>
      </p:sp>
      <p:sp>
        <p:nvSpPr>
          <p:cNvPr id="17" name="Rectangle 16">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2950" y="0"/>
            <a:ext cx="609905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7582" y="557784"/>
            <a:ext cx="513020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5" descr="Text&#10;&#10;Description automatically generated">
            <a:extLst>
              <a:ext uri="{FF2B5EF4-FFF2-40B4-BE49-F238E27FC236}">
                <a16:creationId xmlns:a16="http://schemas.microsoft.com/office/drawing/2014/main" id="{3990F3B9-BEA6-441D-91F0-3B32FC09876B}"/>
              </a:ext>
            </a:extLst>
          </p:cNvPr>
          <p:cNvPicPr>
            <a:picLocks noChangeAspect="1"/>
          </p:cNvPicPr>
          <p:nvPr/>
        </p:nvPicPr>
        <p:blipFill>
          <a:blip r:embed="rId3"/>
          <a:stretch>
            <a:fillRect/>
          </a:stretch>
        </p:blipFill>
        <p:spPr>
          <a:xfrm>
            <a:off x="7184036" y="833418"/>
            <a:ext cx="3916876" cy="5187917"/>
          </a:xfrm>
          <a:prstGeom prst="rect">
            <a:avLst/>
          </a:prstGeom>
          <a:effectLst/>
        </p:spPr>
      </p:pic>
    </p:spTree>
    <p:extLst>
      <p:ext uri="{BB962C8B-B14F-4D97-AF65-F5344CB8AC3E}">
        <p14:creationId xmlns:p14="http://schemas.microsoft.com/office/powerpoint/2010/main" val="3146690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8">
            <a:extLst>
              <a:ext uri="{FF2B5EF4-FFF2-40B4-BE49-F238E27FC236}">
                <a16:creationId xmlns:a16="http://schemas.microsoft.com/office/drawing/2014/main" id="{CEB41C5C-0F34-4DDA-9D7C-5E717F35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384" y="303591"/>
            <a:ext cx="5735590" cy="589674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428646-0BB4-4BFE-9EFD-1CEE04C98714}"/>
              </a:ext>
            </a:extLst>
          </p:cNvPr>
          <p:cNvSpPr>
            <a:spLocks noGrp="1"/>
          </p:cNvSpPr>
          <p:nvPr>
            <p:ph type="title"/>
          </p:nvPr>
        </p:nvSpPr>
        <p:spPr>
          <a:xfrm>
            <a:off x="594360" y="640263"/>
            <a:ext cx="5239512" cy="1344975"/>
          </a:xfrm>
        </p:spPr>
        <p:txBody>
          <a:bodyPr>
            <a:normAutofit/>
          </a:bodyPr>
          <a:lstStyle/>
          <a:p>
            <a:r>
              <a:rPr lang="en-US" sz="4000">
                <a:solidFill>
                  <a:schemeClr val="bg1"/>
                </a:solidFill>
                <a:latin typeface="Calibri"/>
                <a:cs typeface="Calibri"/>
              </a:rPr>
              <a:t>Bi-partisan Infrastructure </a:t>
            </a:r>
            <a:endParaRPr lang="en-US" sz="4000">
              <a:solidFill>
                <a:schemeClr val="bg1"/>
              </a:solidFill>
            </a:endParaRPr>
          </a:p>
        </p:txBody>
      </p:sp>
      <p:cxnSp>
        <p:nvCxnSpPr>
          <p:cNvPr id="10" name="Straight Connector 10">
            <a:extLst>
              <a:ext uri="{FF2B5EF4-FFF2-40B4-BE49-F238E27FC236}">
                <a16:creationId xmlns:a16="http://schemas.microsoft.com/office/drawing/2014/main" id="{57E1E5E6-F385-4E9C-B201-BA5BDE5CA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07023" y="2050687"/>
            <a:ext cx="4562441" cy="0"/>
          </a:xfrm>
          <a:prstGeom prst="line">
            <a:avLst/>
          </a:prstGeom>
          <a:ln w="22225">
            <a:solidFill>
              <a:srgbClr val="E7E6E6"/>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8613F52-3AB3-47A2-B068-EDACF039B52B}"/>
              </a:ext>
            </a:extLst>
          </p:cNvPr>
          <p:cNvSpPr>
            <a:spLocks noGrp="1"/>
          </p:cNvSpPr>
          <p:nvPr>
            <p:ph idx="1"/>
          </p:nvPr>
        </p:nvSpPr>
        <p:spPr>
          <a:xfrm>
            <a:off x="593610" y="2121763"/>
            <a:ext cx="5235490" cy="3773010"/>
          </a:xfrm>
        </p:spPr>
        <p:txBody>
          <a:bodyPr vert="horz" lIns="91440" tIns="45720" rIns="91440" bIns="45720" rtlCol="0">
            <a:normAutofit/>
          </a:bodyPr>
          <a:lstStyle/>
          <a:p>
            <a:pPr marL="0" indent="0">
              <a:buNone/>
            </a:pPr>
            <a:r>
              <a:rPr lang="en-US" sz="2000">
                <a:solidFill>
                  <a:schemeClr val="bg1"/>
                </a:solidFill>
                <a:ea typeface="+mn-lt"/>
                <a:cs typeface="+mn-lt"/>
              </a:rPr>
              <a:t>Strategy: Reframe the "must pass" infrastructure bill reauthorization to include human infrastructure that would provide $400B increase in Medicaid HCBS.</a:t>
            </a:r>
          </a:p>
          <a:p>
            <a:pPr marL="0" indent="0">
              <a:buNone/>
            </a:pPr>
            <a:r>
              <a:rPr lang="en-US" sz="2000">
                <a:solidFill>
                  <a:schemeClr val="bg1"/>
                </a:solidFill>
                <a:ea typeface="+mn-lt"/>
                <a:cs typeface="+mn-lt"/>
              </a:rPr>
              <a:t>Status: Scaled down </a:t>
            </a:r>
            <a:r>
              <a:rPr lang="en-US" sz="2000">
                <a:solidFill>
                  <a:schemeClr val="bg1"/>
                </a:solidFill>
                <a:cs typeface="Calibri"/>
              </a:rPr>
              <a:t>$1.2 trillion Bipartisan Infrastructure Framework does not include $400B for HCBS. (Rest of the package still being negotiated.)</a:t>
            </a:r>
            <a:endParaRPr lang="en-US" sz="2000">
              <a:solidFill>
                <a:schemeClr val="bg1"/>
              </a:solidFill>
              <a:ea typeface="+mn-lt"/>
              <a:cs typeface="+mn-lt"/>
            </a:endParaRPr>
          </a:p>
          <a:p>
            <a:pPr marL="0" indent="0">
              <a:buNone/>
            </a:pPr>
            <a:r>
              <a:rPr lang="en-US" sz="2000">
                <a:solidFill>
                  <a:schemeClr val="bg1"/>
                </a:solidFill>
                <a:ea typeface="+mn-lt"/>
                <a:cs typeface="+mn-lt"/>
              </a:rPr>
              <a:t>Outlook: No way.</a:t>
            </a:r>
          </a:p>
          <a:p>
            <a:pPr lvl="1"/>
            <a:endParaRPr lang="en-US" sz="2000">
              <a:solidFill>
                <a:schemeClr val="bg1"/>
              </a:solidFill>
              <a:cs typeface="Calibri"/>
            </a:endParaRPr>
          </a:p>
          <a:p>
            <a:endParaRPr lang="en-US" sz="2000">
              <a:solidFill>
                <a:schemeClr val="bg1"/>
              </a:solidFill>
              <a:cs typeface="Calibri"/>
            </a:endParaRPr>
          </a:p>
        </p:txBody>
      </p:sp>
      <p:pic>
        <p:nvPicPr>
          <p:cNvPr id="4" name="Picture 4" descr="Table&#10;&#10;Description automatically generated">
            <a:extLst>
              <a:ext uri="{FF2B5EF4-FFF2-40B4-BE49-F238E27FC236}">
                <a16:creationId xmlns:a16="http://schemas.microsoft.com/office/drawing/2014/main" id="{DEB94381-1F9E-4B15-8F38-024DAF57A1D2}"/>
              </a:ext>
            </a:extLst>
          </p:cNvPr>
          <p:cNvPicPr>
            <a:picLocks noChangeAspect="1"/>
          </p:cNvPicPr>
          <p:nvPr/>
        </p:nvPicPr>
        <p:blipFill>
          <a:blip r:embed="rId2"/>
          <a:stretch>
            <a:fillRect/>
          </a:stretch>
        </p:blipFill>
        <p:spPr>
          <a:xfrm>
            <a:off x="7431181" y="484632"/>
            <a:ext cx="3425638" cy="5733287"/>
          </a:xfrm>
          <a:prstGeom prst="rect">
            <a:avLst/>
          </a:prstGeom>
        </p:spPr>
      </p:pic>
    </p:spTree>
    <p:extLst>
      <p:ext uri="{BB962C8B-B14F-4D97-AF65-F5344CB8AC3E}">
        <p14:creationId xmlns:p14="http://schemas.microsoft.com/office/powerpoint/2010/main" val="64073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C44072-7845-4551-A019-E271CCBDD2A8}"/>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ea typeface="+mj-lt"/>
                <a:cs typeface="+mj-lt"/>
              </a:rPr>
              <a:t>Partisan Reconciliation</a:t>
            </a:r>
            <a:endParaRPr lang="en-US" sz="4000">
              <a:solidFill>
                <a:srgbClr val="FFFFFF"/>
              </a:solidFill>
            </a:endParaRPr>
          </a:p>
        </p:txBody>
      </p:sp>
      <p:sp>
        <p:nvSpPr>
          <p:cNvPr id="3" name="Content Placeholder 2">
            <a:extLst>
              <a:ext uri="{FF2B5EF4-FFF2-40B4-BE49-F238E27FC236}">
                <a16:creationId xmlns:a16="http://schemas.microsoft.com/office/drawing/2014/main" id="{5D3B6D36-7F7A-4449-94EC-5DEDED04F690}"/>
              </a:ext>
            </a:extLst>
          </p:cNvPr>
          <p:cNvSpPr>
            <a:spLocks noGrp="1"/>
          </p:cNvSpPr>
          <p:nvPr>
            <p:ph idx="1"/>
          </p:nvPr>
        </p:nvSpPr>
        <p:spPr>
          <a:xfrm>
            <a:off x="4810259" y="649480"/>
            <a:ext cx="6555347" cy="5546047"/>
          </a:xfrm>
        </p:spPr>
        <p:txBody>
          <a:bodyPr vert="horz" lIns="91440" tIns="45720" rIns="91440" bIns="45720" rtlCol="0" anchor="ctr">
            <a:normAutofit/>
          </a:bodyPr>
          <a:lstStyle/>
          <a:p>
            <a:endParaRPr lang="en-US" sz="2000">
              <a:ea typeface="+mn-lt"/>
              <a:cs typeface="+mn-lt"/>
            </a:endParaRPr>
          </a:p>
          <a:p>
            <a:pPr lvl="1"/>
            <a:r>
              <a:rPr lang="en-US" sz="2000" dirty="0">
                <a:cs typeface="Calibri"/>
              </a:rPr>
              <a:t>Strategy: Pass HCBS plan through reconciliation.</a:t>
            </a:r>
            <a:endParaRPr lang="en-US" sz="2000" dirty="0">
              <a:ea typeface="+mn-lt"/>
              <a:cs typeface="+mn-lt"/>
            </a:endParaRPr>
          </a:p>
          <a:p>
            <a:pPr lvl="1"/>
            <a:r>
              <a:rPr lang="en-US" sz="2000" dirty="0">
                <a:cs typeface="Calibri"/>
              </a:rPr>
              <a:t>Status: </a:t>
            </a:r>
            <a:r>
              <a:rPr lang="en-US" sz="2000" dirty="0">
                <a:ea typeface="+mn-lt"/>
                <a:cs typeface="+mn-lt"/>
              </a:rPr>
              <a:t>Democrats and White House agreed to a separate $3.5 trillion "top line" spending legislation to implement all of Biden's "human infrastructure" policy. The reconciliation of the budget requires all Democrats to agree. This is the same move that Democrats used to pass the president’s $1.9 trillion pandemic aid package in March.</a:t>
            </a:r>
            <a:r>
              <a:rPr lang="en-US" sz="2000" dirty="0">
                <a:cs typeface="Calibri"/>
              </a:rPr>
              <a:t> </a:t>
            </a:r>
            <a:r>
              <a:rPr lang="en-US" sz="2000" u="sng" dirty="0">
                <a:cs typeface="Calibri"/>
              </a:rPr>
              <a:t>We have NOT seen specific HCBS language in the reconciliation bill yet!</a:t>
            </a:r>
            <a:endParaRPr lang="en-US" sz="2000" u="sng" dirty="0">
              <a:ea typeface="+mn-lt"/>
              <a:cs typeface="+mn-lt"/>
            </a:endParaRPr>
          </a:p>
          <a:p>
            <a:pPr lvl="1"/>
            <a:r>
              <a:rPr lang="en-US" sz="2000" dirty="0">
                <a:cs typeface="Calibri"/>
              </a:rPr>
              <a:t>Outlook: Most likely to pass.</a:t>
            </a:r>
          </a:p>
          <a:p>
            <a:endParaRPr lang="en-US" sz="2000">
              <a:cs typeface="Calibri"/>
            </a:endParaRPr>
          </a:p>
        </p:txBody>
      </p:sp>
    </p:spTree>
    <p:extLst>
      <p:ext uri="{BB962C8B-B14F-4D97-AF65-F5344CB8AC3E}">
        <p14:creationId xmlns:p14="http://schemas.microsoft.com/office/powerpoint/2010/main" val="817299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07C1C3-3F6A-453F-A3D0-931FB791AB4B}"/>
              </a:ext>
            </a:extLst>
          </p:cNvPr>
          <p:cNvSpPr>
            <a:spLocks noGrp="1"/>
          </p:cNvSpPr>
          <p:nvPr>
            <p:ph type="title"/>
          </p:nvPr>
        </p:nvSpPr>
        <p:spPr>
          <a:xfrm>
            <a:off x="838201" y="365125"/>
            <a:ext cx="5251316" cy="1807305"/>
          </a:xfrm>
        </p:spPr>
        <p:txBody>
          <a:bodyPr vert="horz" lIns="91440" tIns="45720" rIns="91440" bIns="45720" rtlCol="0" anchor="ctr">
            <a:normAutofit/>
          </a:bodyPr>
          <a:lstStyle/>
          <a:p>
            <a:r>
              <a:rPr lang="en-US"/>
              <a:t>Threats to HCBS Funding Plans</a:t>
            </a:r>
            <a:endParaRPr lang="en-US" dirty="0"/>
          </a:p>
        </p:txBody>
      </p:sp>
      <p:sp>
        <p:nvSpPr>
          <p:cNvPr id="3" name="TextBox 2">
            <a:extLst>
              <a:ext uri="{FF2B5EF4-FFF2-40B4-BE49-F238E27FC236}">
                <a16:creationId xmlns:a16="http://schemas.microsoft.com/office/drawing/2014/main" id="{6494DA7A-D28F-4935-9CE4-6B46BFE7BBE8}"/>
              </a:ext>
            </a:extLst>
          </p:cNvPr>
          <p:cNvSpPr txBox="1"/>
          <p:nvPr/>
        </p:nvSpPr>
        <p:spPr>
          <a:xfrm>
            <a:off x="838200" y="2333297"/>
            <a:ext cx="4619621" cy="3843666"/>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indent="-228600">
              <a:lnSpc>
                <a:spcPct val="90000"/>
              </a:lnSpc>
              <a:spcAft>
                <a:spcPts val="600"/>
              </a:spcAft>
              <a:buFont typeface="Arial" panose="020B0604020202020204" pitchFamily="34" charset="0"/>
              <a:buChar char="•"/>
            </a:pPr>
            <a:r>
              <a:rPr lang="en-US" sz="1600"/>
              <a:t>Attacks to HCBS funding: ​</a:t>
            </a:r>
          </a:p>
          <a:p>
            <a:pPr indent="-228600">
              <a:lnSpc>
                <a:spcPct val="90000"/>
              </a:lnSpc>
              <a:spcAft>
                <a:spcPts val="600"/>
              </a:spcAft>
              <a:buFont typeface="Arial" panose="020B0604020202020204" pitchFamily="34" charset="0"/>
              <a:buChar char="•"/>
            </a:pPr>
            <a:r>
              <a:rPr lang="en-US" sz="1600">
                <a:hlinkClick r:id="rId2"/>
              </a:rPr>
              <a:t>David Axelrod Op-Ed in NY Times</a:t>
            </a:r>
            <a:r>
              <a:rPr lang="en-US" sz="1600"/>
              <a:t>​ at </a:t>
            </a:r>
            <a:r>
              <a:rPr lang="en-US" sz="1600">
                <a:hlinkClick r:id="rId3"/>
              </a:rPr>
              <a:t>https://www.nytimes.com/2021/07/04/opinion/disability-funding-medicaid.html?referringSource=articleShare</a:t>
            </a:r>
            <a:r>
              <a:rPr lang="en-US" sz="1600"/>
              <a:t>  </a:t>
            </a:r>
          </a:p>
          <a:p>
            <a:pPr indent="-228600">
              <a:lnSpc>
                <a:spcPct val="90000"/>
              </a:lnSpc>
              <a:spcAft>
                <a:spcPts val="600"/>
              </a:spcAft>
              <a:buFont typeface="Arial" panose="020B0604020202020204" pitchFamily="34" charset="0"/>
              <a:buChar char="•"/>
            </a:pPr>
            <a:r>
              <a:rPr lang="en-US" sz="1600"/>
              <a:t>(Pay wall)</a:t>
            </a:r>
          </a:p>
          <a:p>
            <a:pPr indent="-228600">
              <a:lnSpc>
                <a:spcPct val="90000"/>
              </a:lnSpc>
              <a:spcAft>
                <a:spcPts val="600"/>
              </a:spcAft>
              <a:buFont typeface="Arial" panose="020B0604020202020204" pitchFamily="34" charset="0"/>
              <a:buChar char="•"/>
            </a:pPr>
            <a:endParaRPr lang="en-US" sz="1600"/>
          </a:p>
          <a:p>
            <a:pPr indent="-228600">
              <a:lnSpc>
                <a:spcPct val="90000"/>
              </a:lnSpc>
              <a:spcAft>
                <a:spcPts val="600"/>
              </a:spcAft>
              <a:buFont typeface="Arial" panose="020B0604020202020204" pitchFamily="34" charset="0"/>
              <a:buChar char="•"/>
            </a:pPr>
            <a:endParaRPr lang="en-US" sz="1600"/>
          </a:p>
          <a:p>
            <a:pPr indent="-228600">
              <a:lnSpc>
                <a:spcPct val="90000"/>
              </a:lnSpc>
              <a:spcAft>
                <a:spcPts val="600"/>
              </a:spcAft>
              <a:buFont typeface="Arial" panose="020B0604020202020204" pitchFamily="34" charset="0"/>
              <a:buChar char="•"/>
            </a:pPr>
            <a:r>
              <a:rPr lang="en-US" sz="1600"/>
              <a:t>CMS Letter in response to Rep. Fitzpatrick at</a:t>
            </a:r>
            <a:br>
              <a:rPr lang="en-US" sz="1600"/>
            </a:br>
            <a:r>
              <a:rPr lang="en-US" sz="1600"/>
              <a:t> </a:t>
            </a:r>
            <a:r>
              <a:rPr lang="en-US" sz="1600">
                <a:hlinkClick r:id="rId4"/>
              </a:rPr>
              <a:t>https://www.togetherforchoice.org/post/important-letter-from-cms-regarding-the-hcbs-settings-rule?utm_campaign=819ef0a4-8ff0-44b5-89da-4b6749288f4c&amp;utm_source=so&amp;utm_medium=mail&amp;cid=697b3681-559d-4fa2-bd91-b241cbf92db2%20Sent%20from%20my%20iPhone</a:t>
            </a:r>
            <a:r>
              <a:rPr lang="en-US" sz="1600"/>
              <a:t>  ​</a:t>
            </a:r>
          </a:p>
        </p:txBody>
      </p:sp>
      <p:pic>
        <p:nvPicPr>
          <p:cNvPr id="4" name="Picture 4" descr="Diagram&#10;&#10;Description automatically generated">
            <a:extLst>
              <a:ext uri="{FF2B5EF4-FFF2-40B4-BE49-F238E27FC236}">
                <a16:creationId xmlns:a16="http://schemas.microsoft.com/office/drawing/2014/main" id="{C352DC71-4F79-4D73-AE54-E3DBB605DDF0}"/>
              </a:ext>
            </a:extLst>
          </p:cNvPr>
          <p:cNvPicPr>
            <a:picLocks noChangeAspect="1"/>
          </p:cNvPicPr>
          <p:nvPr/>
        </p:nvPicPr>
        <p:blipFill rotWithShape="1">
          <a:blip r:embed="rId5"/>
          <a:srcRect t="3389" r="-2" b="-2"/>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2729921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08B93-479B-4BD9-9D49-46D5EA1843A8}"/>
              </a:ext>
            </a:extLst>
          </p:cNvPr>
          <p:cNvSpPr>
            <a:spLocks noGrp="1"/>
          </p:cNvSpPr>
          <p:nvPr>
            <p:ph type="title"/>
          </p:nvPr>
        </p:nvSpPr>
        <p:spPr/>
        <p:txBody>
          <a:bodyPr/>
          <a:lstStyle/>
          <a:p>
            <a:pPr algn="ctr"/>
            <a:r>
              <a:rPr lang="en-US" dirty="0">
                <a:cs typeface="Calibri Light"/>
              </a:rPr>
              <a:t>Join the Policy Committee Meeting for more on Better Care Better Jobs Act!</a:t>
            </a:r>
            <a:endParaRPr lang="en-US"/>
          </a:p>
        </p:txBody>
      </p:sp>
      <p:sp>
        <p:nvSpPr>
          <p:cNvPr id="3" name="Content Placeholder 2">
            <a:extLst>
              <a:ext uri="{FF2B5EF4-FFF2-40B4-BE49-F238E27FC236}">
                <a16:creationId xmlns:a16="http://schemas.microsoft.com/office/drawing/2014/main" id="{AC913BB7-703E-42B6-8FC5-8401E764209E}"/>
              </a:ext>
            </a:extLst>
          </p:cNvPr>
          <p:cNvSpPr>
            <a:spLocks noGrp="1"/>
          </p:cNvSpPr>
          <p:nvPr>
            <p:ph idx="1"/>
          </p:nvPr>
        </p:nvSpPr>
        <p:spPr/>
        <p:txBody>
          <a:bodyPr vert="horz" lIns="91440" tIns="45720" rIns="91440" bIns="45720" rtlCol="0" anchor="t">
            <a:noAutofit/>
          </a:bodyPr>
          <a:lstStyle/>
          <a:p>
            <a:pPr algn="ctr">
              <a:buNone/>
            </a:pPr>
            <a:r>
              <a:rPr lang="en-US" sz="1600" dirty="0">
                <a:ea typeface="+mn-lt"/>
                <a:cs typeface="+mn-lt"/>
              </a:rPr>
              <a:t>NACDD Public Policy Committee Meeting </a:t>
            </a:r>
            <a:br>
              <a:rPr lang="en-US" sz="1600" dirty="0">
                <a:ea typeface="+mn-lt"/>
                <a:cs typeface="+mn-lt"/>
              </a:rPr>
            </a:br>
            <a:r>
              <a:rPr lang="en-US" sz="1600" dirty="0">
                <a:ea typeface="+mn-lt"/>
                <a:cs typeface="+mn-lt"/>
              </a:rPr>
              <a:t>Thursday, July 15, 2pm Eastern/11am Pacific  </a:t>
            </a:r>
            <a:endParaRPr lang="en-US" dirty="0">
              <a:ea typeface="+mn-lt"/>
              <a:cs typeface="+mn-lt"/>
            </a:endParaRPr>
          </a:p>
          <a:p>
            <a:pPr algn="ctr">
              <a:buNone/>
            </a:pPr>
            <a:r>
              <a:rPr lang="en-US" sz="1600" dirty="0">
                <a:ea typeface="+mn-lt"/>
                <a:cs typeface="+mn-lt"/>
              </a:rPr>
              <a:t>Join Zoom Meeting  </a:t>
            </a:r>
            <a:br>
              <a:rPr lang="en-US" sz="1600" dirty="0">
                <a:ea typeface="+mn-lt"/>
                <a:cs typeface="+mn-lt"/>
              </a:rPr>
            </a:br>
            <a:r>
              <a:rPr lang="en-US" sz="1600" dirty="0">
                <a:ea typeface="+mn-lt"/>
                <a:cs typeface="+mn-lt"/>
                <a:hlinkClick r:id="rId2"/>
              </a:rPr>
              <a:t>https://us02web.zoom.us/j/82156490017?pwd=RXdDckIwUkxuMGo3dkovOW1LWllVZz09</a:t>
            </a:r>
            <a:r>
              <a:rPr lang="en-US" sz="1600" dirty="0">
                <a:ea typeface="+mn-lt"/>
                <a:cs typeface="+mn-lt"/>
              </a:rPr>
              <a:t>  </a:t>
            </a:r>
            <a:endParaRPr lang="en-US" dirty="0">
              <a:ea typeface="+mn-lt"/>
              <a:cs typeface="+mn-lt"/>
            </a:endParaRPr>
          </a:p>
          <a:p>
            <a:pPr algn="ctr">
              <a:buNone/>
            </a:pPr>
            <a:r>
              <a:rPr lang="en-US" sz="1600" dirty="0">
                <a:ea typeface="+mn-lt"/>
                <a:cs typeface="+mn-lt"/>
              </a:rPr>
              <a:t>One tap mobile +13017158592,,82156490017#,,1#,465609# US </a:t>
            </a:r>
            <a:endParaRPr lang="en-US" dirty="0">
              <a:ea typeface="+mn-lt"/>
              <a:cs typeface="+mn-lt"/>
            </a:endParaRPr>
          </a:p>
          <a:p>
            <a:pPr algn="ctr">
              <a:buNone/>
            </a:pPr>
            <a:r>
              <a:rPr lang="en-US" sz="1600" dirty="0">
                <a:ea typeface="+mn-lt"/>
                <a:cs typeface="+mn-lt"/>
                <a:hlinkClick r:id="rId3"/>
              </a:rPr>
              <a:t>Better Care Better Jobs Act</a:t>
            </a:r>
            <a:r>
              <a:rPr lang="en-US" sz="1600" dirty="0">
                <a:ea typeface="+mn-lt"/>
                <a:cs typeface="+mn-lt"/>
              </a:rPr>
              <a:t>  </a:t>
            </a:r>
            <a:endParaRPr lang="en-US">
              <a:ea typeface="+mn-lt"/>
              <a:cs typeface="+mn-lt"/>
            </a:endParaRPr>
          </a:p>
          <a:p>
            <a:pPr lvl="1" indent="0" algn="ctr">
              <a:buNone/>
            </a:pPr>
            <a:r>
              <a:rPr lang="en-US" sz="1600" dirty="0">
                <a:ea typeface="+mn-lt"/>
                <a:cs typeface="+mn-lt"/>
              </a:rPr>
              <a:t>Overview of Democratic legislation to implement Biden's $400B HCBS plan</a:t>
            </a:r>
            <a:endParaRPr lang="en-US" dirty="0">
              <a:ea typeface="+mn-lt"/>
              <a:cs typeface="+mn-lt"/>
            </a:endParaRPr>
          </a:p>
          <a:p>
            <a:pPr lvl="1" indent="0" algn="ctr">
              <a:buNone/>
            </a:pPr>
            <a:r>
              <a:rPr lang="en-US" sz="1600" dirty="0">
                <a:ea typeface="+mn-lt"/>
                <a:cs typeface="+mn-lt"/>
              </a:rPr>
              <a:t>Discussion of endorsement or changes needed</a:t>
            </a:r>
            <a:endParaRPr lang="en-US" dirty="0">
              <a:ea typeface="+mn-lt"/>
              <a:cs typeface="+mn-lt"/>
            </a:endParaRPr>
          </a:p>
          <a:p>
            <a:pPr lvl="1" indent="0" algn="ctr">
              <a:buNone/>
            </a:pPr>
            <a:r>
              <a:rPr lang="en-US" sz="1600" dirty="0">
                <a:ea typeface="+mn-lt"/>
                <a:cs typeface="+mn-lt"/>
              </a:rPr>
              <a:t>Please read</a:t>
            </a:r>
            <a:endParaRPr lang="en-US" dirty="0">
              <a:ea typeface="+mn-lt"/>
              <a:cs typeface="+mn-lt"/>
            </a:endParaRPr>
          </a:p>
          <a:p>
            <a:pPr lvl="2" indent="0" algn="ctr">
              <a:buNone/>
            </a:pPr>
            <a:r>
              <a:rPr lang="en-US" sz="1600" dirty="0">
                <a:ea typeface="+mn-lt"/>
                <a:cs typeface="+mn-lt"/>
              </a:rPr>
              <a:t>Casey Press Release </a:t>
            </a:r>
            <a:r>
              <a:rPr lang="en-US" sz="1600" dirty="0">
                <a:ea typeface="+mn-lt"/>
                <a:cs typeface="+mn-lt"/>
                <a:hlinkClick r:id="rId3"/>
              </a:rPr>
              <a:t>https://www.casey.senate.gov/news/releases/casey-colleagues-unveil-key-legislation-from-president-bidens-american-jobs-plan-to-make-historic-investment-in-care-economy</a:t>
            </a:r>
            <a:endParaRPr lang="en-US">
              <a:ea typeface="+mn-lt"/>
              <a:cs typeface="+mn-lt"/>
            </a:endParaRPr>
          </a:p>
          <a:p>
            <a:pPr lvl="2" indent="0" algn="ctr">
              <a:buNone/>
            </a:pPr>
            <a:r>
              <a:rPr lang="en-US" sz="1600" dirty="0">
                <a:ea typeface="+mn-lt"/>
                <a:cs typeface="+mn-lt"/>
              </a:rPr>
              <a:t>Better Care Better Jobs Act Bill Summary </a:t>
            </a:r>
            <a:r>
              <a:rPr lang="en-US" sz="1600" dirty="0">
                <a:ea typeface="+mn-lt"/>
                <a:cs typeface="+mn-lt"/>
                <a:hlinkClick r:id="rId4"/>
              </a:rPr>
              <a:t>https://www.aging.senate.gov/imo/media/doc/Better%20Care%20Better%20Jobs%20Act%20One%20Pager%20SBS%2006223.pdf</a:t>
            </a:r>
            <a:endParaRPr lang="en-US" dirty="0">
              <a:ea typeface="+mn-lt"/>
              <a:cs typeface="+mn-lt"/>
            </a:endParaRPr>
          </a:p>
          <a:p>
            <a:pPr lvl="2" indent="0" algn="ctr">
              <a:buNone/>
            </a:pPr>
            <a:r>
              <a:rPr lang="en-US" sz="1600" dirty="0">
                <a:ea typeface="+mn-lt"/>
                <a:cs typeface="+mn-lt"/>
              </a:rPr>
              <a:t>Republican response: </a:t>
            </a:r>
            <a:r>
              <a:rPr lang="en-US" sz="1600" dirty="0">
                <a:ea typeface="+mn-lt"/>
                <a:cs typeface="+mn-lt"/>
                <a:hlinkClick r:id="rId5"/>
              </a:rPr>
              <a:t>https://www.aging.senate.gov/press-releases/ranking-member-scott-releases-report-highlighting-disastrous-biden-administration-policies-for-american-caregivers_</a:t>
            </a:r>
            <a:endParaRPr lang="en-US">
              <a:ea typeface="+mn-lt"/>
              <a:cs typeface="+mn-lt"/>
              <a:hlinkClick r:id="rId5"/>
            </a:endParaRPr>
          </a:p>
          <a:p>
            <a:pPr algn="ctr">
              <a:buNone/>
            </a:pPr>
            <a:endParaRPr lang="en-US" sz="1600" dirty="0">
              <a:cs typeface="Calibri"/>
            </a:endParaRPr>
          </a:p>
        </p:txBody>
      </p:sp>
    </p:spTree>
    <p:extLst>
      <p:ext uri="{BB962C8B-B14F-4D97-AF65-F5344CB8AC3E}">
        <p14:creationId xmlns:p14="http://schemas.microsoft.com/office/powerpoint/2010/main" val="17737256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244ee07-bebb-4256-851d-8920eeb3e1b7">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0A0C90C0BAAFC42B9CBFEC0708F4935" ma:contentTypeVersion="13" ma:contentTypeDescription="Create a new document." ma:contentTypeScope="" ma:versionID="b97138828e2b4d9b1b23328b56ba01b7">
  <xsd:schema xmlns:xsd="http://www.w3.org/2001/XMLSchema" xmlns:xs="http://www.w3.org/2001/XMLSchema" xmlns:p="http://schemas.microsoft.com/office/2006/metadata/properties" xmlns:ns2="560c9c75-9737-4a47-90d7-3192440b0b55" xmlns:ns3="7244ee07-bebb-4256-851d-8920eeb3e1b7" targetNamespace="http://schemas.microsoft.com/office/2006/metadata/properties" ma:root="true" ma:fieldsID="36afdfbeac4af5c9ab60489142eabd4a" ns2:_="" ns3:_="">
    <xsd:import namespace="560c9c75-9737-4a47-90d7-3192440b0b55"/>
    <xsd:import namespace="7244ee07-bebb-4256-851d-8920eeb3e1b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DateTaken"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c9c75-9737-4a47-90d7-3192440b0b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244ee07-bebb-4256-851d-8920eeb3e1b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D09B077-0848-447B-B74A-E56048556DDE}">
  <ds:schemaRefs>
    <ds:schemaRef ds:uri="7244ee07-bebb-4256-851d-8920eeb3e1b7"/>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AD03C42-F8D4-4796-B0F4-4EFC0885DF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c9c75-9737-4a47-90d7-3192440b0b55"/>
    <ds:schemaRef ds:uri="7244ee07-bebb-4256-851d-8920eeb3e1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D543FF-B70E-472D-8525-0629AC6D3F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NACDD  Policy Update July 13, 2021</vt:lpstr>
      <vt:lpstr>House LHHS Subcommitee Report</vt:lpstr>
      <vt:lpstr> Legislative Paths to Biden's $400B HCBS plan</vt:lpstr>
      <vt:lpstr>"Stand Alone" Legislation: Better Care Better Jobs Act  </vt:lpstr>
      <vt:lpstr>Bi-partisan Infrastructure </vt:lpstr>
      <vt:lpstr>Partisan Reconciliation</vt:lpstr>
      <vt:lpstr>Threats to HCBS Funding Plans</vt:lpstr>
      <vt:lpstr>Join the Policy Committee Meeting for more on Better Care Better Jobs 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2108</cp:revision>
  <dcterms:created xsi:type="dcterms:W3CDTF">2020-12-23T19:57:03Z</dcterms:created>
  <dcterms:modified xsi:type="dcterms:W3CDTF">2021-07-14T20:08:55Z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0x01010010A0C90C0BAAFC42B9CBFEC0708F4935</vt:lpwstr>
  </property>
  <property fmtid="{D5CDD505-2E9C-101B-9397-08002B2CF9AE}" pid="3" name="Order">
    <vt:r8>7685300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ies>
</file>