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8A07"/>
    <a:srgbClr val="F7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784992-5F24-A958-DC5E-25574B9DF71E}" v="2058" dt="2021-04-07T18:27:37.816"/>
    <p1510:client id="{16330A31-F4A6-A361-7270-DD0FE488172D}" v="302" dt="2021-02-10T20:32:08.831"/>
    <p1510:client id="{18B6249A-FAB0-06A5-F397-46E55CA57346}" v="1050" dt="2021-06-23T19:58:49.130"/>
    <p1510:client id="{1F0C6351-BFBC-BF81-C21D-A0DC3E9C1E21}" v="6" dt="2021-06-01T16:55:46.159"/>
    <p1510:client id="{2166BE8A-B24F-1175-3113-ACF8DD1B52EC}" v="792" dt="2021-06-30T20:14:57.940"/>
    <p1510:client id="{26FBB29F-D089-B000-FCBE-82AE361F85B1}" v="108" dt="2021-03-10T19:21:41.435"/>
    <p1510:client id="{29681621-F3FB-2B57-7435-C16908D9D710}" v="1840" dt="2021-05-05T20:16:01.525"/>
    <p1510:client id="{2A71E585-E1A7-FD85-40CF-23365D66E95B}" v="449" dt="2020-12-23T20:59:31.751"/>
    <p1510:client id="{2D40C79F-9042-C000-1DBD-A85438B65651}" v="1035" dt="2021-05-12T19:34:40.620"/>
    <p1510:client id="{2F0A9251-B070-B35C-2419-2A11ADA31750}" v="3884" dt="2021-04-14T19:13:27.714"/>
    <p1510:client id="{2F750414-35E8-B9CF-4C2A-D5DA82D1369E}" v="739" dt="2021-02-24T21:00:22.559"/>
    <p1510:client id="{3B3F9FAD-C6F8-0C11-4BC6-8BE1FBE21D46}" v="310" dt="2021-02-17T21:02:12.733"/>
    <p1510:client id="{4290B271-4F83-DB76-D365-94474CE682A0}" v="2" dt="2021-02-24T21:44:52.294"/>
    <p1510:client id="{4317EDC1-A310-425B-B24D-B1C1CAAE01DE}" v="568" dt="2021-02-10T21:00:27.917"/>
    <p1510:client id="{4F0559E9-48E3-F66E-69D0-5692150E5ADB}" v="17" dt="2021-03-10T21:04:22.487"/>
    <p1510:client id="{4FACBA37-2300-7892-46AB-809CEB49DAA6}" v="79" dt="2021-06-01T15:18:26.524"/>
    <p1510:client id="{4FEA5EDD-EFCF-7228-75F6-B75E096AF122}" v="239" dt="2021-03-10T20:37:47.001"/>
    <p1510:client id="{5649FBC4-57CF-49C4-0563-F70D66B3BF98}" v="809" dt="2021-06-09T19:06:17.101"/>
    <p1510:client id="{5B38BE9F-709A-C000-0661-D741281DE962}" v="11" dt="2021-04-14T17:08:13.376"/>
    <p1510:client id="{9C9FAF9E-79EB-A0B9-90B8-2BFE3F39F493}" v="2687" dt="2021-01-06T20:42:43.634"/>
    <p1510:client id="{A307CE04-7A59-517D-F1BC-9A98A7142AB8}" v="86" dt="2021-03-03T19:15:59.816"/>
    <p1510:client id="{A66E644E-6243-AFAF-C717-8D4A9ED503AE}" v="135" dt="2020-12-23T20:17:09.900"/>
    <p1510:client id="{B45E8FAA-5787-8EDB-A584-B8C859EF25C5}" v="6" dt="2021-04-07T13:51:37.954"/>
    <p1510:client id="{B6D66602-C368-C5CE-165D-F40BC383CD50}" v="496" dt="2021-06-16T19:50:39.421"/>
    <p1510:client id="{B8ECF6A8-499E-3BDF-A74C-0FE1DC950E7E}" v="4" dt="2020-12-23T20:37:55.402"/>
    <p1510:client id="{BA61B18A-8A66-3ACF-EBD5-45C2F4BAE7C1}" v="795" dt="2021-03-17T20:25:50.822"/>
    <p1510:client id="{C0A71488-0258-582C-6793-07C84E78EF79}" v="1425" dt="2021-03-24T21:17:32.750"/>
    <p1510:client id="{C37FB79F-10CA-B000-D7B2-86983E6CD4D6}" v="22" dt="2021-03-24T19:58:49.417"/>
    <p1510:client id="{D313860C-2E04-BCC5-588F-4BA207D32624}" v="348" dt="2021-06-30T19:06:34.395"/>
    <p1510:client id="{D6A1D892-25D3-26F6-6D27-2EC3A11CF1F3}" v="129" dt="2021-03-10T20:19:25.826"/>
    <p1510:client id="{D76F2DEB-17A3-19D1-7D11-C189AC4C82AF}" v="543" dt="2021-02-03T21:04:04.926"/>
    <p1510:client id="{DDDF31AB-04D3-2AA2-A558-E238D14679DA}" v="461" dt="2021-03-03T20:11:34.907"/>
    <p1510:client id="{EF00B39F-4042-B000-D95D-B66CB1916764}" v="102" dt="2021-03-10T20:51:21.3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Prangley" userId="S::eprangley@nacdd.org::7f058b9a-f90a-4281-a8c6-5ba31926f190" providerId="AD" clId="Web-{2166BE8A-B24F-1175-3113-ACF8DD1B52EC}"/>
    <pc:docChg chg="addSld delSld modSld">
      <pc:chgData name="Erin Prangley" userId="S::eprangley@nacdd.org::7f058b9a-f90a-4281-a8c6-5ba31926f190" providerId="AD" clId="Web-{2166BE8A-B24F-1175-3113-ACF8DD1B52EC}" dt="2021-06-30T20:14:54.143" v="411" actId="20577"/>
      <pc:docMkLst>
        <pc:docMk/>
      </pc:docMkLst>
      <pc:sldChg chg="modSp">
        <pc:chgData name="Erin Prangley" userId="S::eprangley@nacdd.org::7f058b9a-f90a-4281-a8c6-5ba31926f190" providerId="AD" clId="Web-{2166BE8A-B24F-1175-3113-ACF8DD1B52EC}" dt="2021-06-30T19:57:44.804" v="18" actId="20577"/>
        <pc:sldMkLst>
          <pc:docMk/>
          <pc:sldMk cId="548912852" sldId="257"/>
        </pc:sldMkLst>
        <pc:spChg chg="mod">
          <ac:chgData name="Erin Prangley" userId="S::eprangley@nacdd.org::7f058b9a-f90a-4281-a8c6-5ba31926f190" providerId="AD" clId="Web-{2166BE8A-B24F-1175-3113-ACF8DD1B52EC}" dt="2021-06-30T19:57:44.804" v="18" actId="20577"/>
          <ac:spMkLst>
            <pc:docMk/>
            <pc:sldMk cId="548912852" sldId="257"/>
            <ac:spMk id="3" creationId="{DFF8A9EF-76C2-4352-83C0-EE96FA4D6B28}"/>
          </ac:spMkLst>
        </pc:spChg>
      </pc:sldChg>
      <pc:sldChg chg="modSp new">
        <pc:chgData name="Erin Prangley" userId="S::eprangley@nacdd.org::7f058b9a-f90a-4281-a8c6-5ba31926f190" providerId="AD" clId="Web-{2166BE8A-B24F-1175-3113-ACF8DD1B52EC}" dt="2021-06-30T20:09:55.792" v="301" actId="20577"/>
        <pc:sldMkLst>
          <pc:docMk/>
          <pc:sldMk cId="602903093" sldId="258"/>
        </pc:sldMkLst>
        <pc:spChg chg="mod">
          <ac:chgData name="Erin Prangley" userId="S::eprangley@nacdd.org::7f058b9a-f90a-4281-a8c6-5ba31926f190" providerId="AD" clId="Web-{2166BE8A-B24F-1175-3113-ACF8DD1B52EC}" dt="2021-06-30T20:09:55.792" v="301" actId="20577"/>
          <ac:spMkLst>
            <pc:docMk/>
            <pc:sldMk cId="602903093" sldId="258"/>
            <ac:spMk id="2" creationId="{9FF8F941-300D-4015-9226-36AFD63B3E70}"/>
          </ac:spMkLst>
        </pc:spChg>
        <pc:spChg chg="mod">
          <ac:chgData name="Erin Prangley" userId="S::eprangley@nacdd.org::7f058b9a-f90a-4281-a8c6-5ba31926f190" providerId="AD" clId="Web-{2166BE8A-B24F-1175-3113-ACF8DD1B52EC}" dt="2021-06-30T20:09:00.040" v="297" actId="20577"/>
          <ac:spMkLst>
            <pc:docMk/>
            <pc:sldMk cId="602903093" sldId="258"/>
            <ac:spMk id="3" creationId="{0C16908C-48E3-4AD0-8ACD-6013B89FA96C}"/>
          </ac:spMkLst>
        </pc:spChg>
      </pc:sldChg>
      <pc:sldChg chg="del">
        <pc:chgData name="Erin Prangley" userId="S::eprangley@nacdd.org::7f058b9a-f90a-4281-a8c6-5ba31926f190" providerId="AD" clId="Web-{2166BE8A-B24F-1175-3113-ACF8DD1B52EC}" dt="2021-06-30T19:42:53.406" v="0"/>
        <pc:sldMkLst>
          <pc:docMk/>
          <pc:sldMk cId="2213400289" sldId="258"/>
        </pc:sldMkLst>
      </pc:sldChg>
      <pc:sldChg chg="addSp delSp modSp new">
        <pc:chgData name="Erin Prangley" userId="S::eprangley@nacdd.org::7f058b9a-f90a-4281-a8c6-5ba31926f190" providerId="AD" clId="Web-{2166BE8A-B24F-1175-3113-ACF8DD1B52EC}" dt="2021-06-30T20:14:54.143" v="411" actId="20577"/>
        <pc:sldMkLst>
          <pc:docMk/>
          <pc:sldMk cId="3694337656" sldId="259"/>
        </pc:sldMkLst>
        <pc:spChg chg="mod">
          <ac:chgData name="Erin Prangley" userId="S::eprangley@nacdd.org::7f058b9a-f90a-4281-a8c6-5ba31926f190" providerId="AD" clId="Web-{2166BE8A-B24F-1175-3113-ACF8DD1B52EC}" dt="2021-06-30T20:10:36.058" v="308" actId="20577"/>
          <ac:spMkLst>
            <pc:docMk/>
            <pc:sldMk cId="3694337656" sldId="259"/>
            <ac:spMk id="2" creationId="{884EFB19-7FE1-462E-84CB-6557619DEA81}"/>
          </ac:spMkLst>
        </pc:spChg>
        <pc:spChg chg="mod">
          <ac:chgData name="Erin Prangley" userId="S::eprangley@nacdd.org::7f058b9a-f90a-4281-a8c6-5ba31926f190" providerId="AD" clId="Web-{2166BE8A-B24F-1175-3113-ACF8DD1B52EC}" dt="2021-06-30T20:14:54.143" v="411" actId="20577"/>
          <ac:spMkLst>
            <pc:docMk/>
            <pc:sldMk cId="3694337656" sldId="259"/>
            <ac:spMk id="3" creationId="{F44823BD-FA57-46AD-9988-DFB609476475}"/>
          </ac:spMkLst>
        </pc:spChg>
        <pc:spChg chg="add del mod">
          <ac:chgData name="Erin Prangley" userId="S::eprangley@nacdd.org::7f058b9a-f90a-4281-a8c6-5ba31926f190" providerId="AD" clId="Web-{2166BE8A-B24F-1175-3113-ACF8DD1B52EC}" dt="2021-06-30T20:10:57.981" v="315"/>
          <ac:spMkLst>
            <pc:docMk/>
            <pc:sldMk cId="3694337656" sldId="259"/>
            <ac:spMk id="4" creationId="{638459E9-9BEE-4062-BB10-E37483179DDE}"/>
          </ac:spMkLst>
        </pc:spChg>
      </pc:sldChg>
      <pc:sldChg chg="modSp new">
        <pc:chgData name="Erin Prangley" userId="S::eprangley@nacdd.org::7f058b9a-f90a-4281-a8c6-5ba31926f190" providerId="AD" clId="Web-{2166BE8A-B24F-1175-3113-ACF8DD1B52EC}" dt="2021-06-30T20:14:46.252" v="410" actId="20577"/>
        <pc:sldMkLst>
          <pc:docMk/>
          <pc:sldMk cId="1773725638" sldId="260"/>
        </pc:sldMkLst>
        <pc:spChg chg="mod">
          <ac:chgData name="Erin Prangley" userId="S::eprangley@nacdd.org::7f058b9a-f90a-4281-a8c6-5ba31926f190" providerId="AD" clId="Web-{2166BE8A-B24F-1175-3113-ACF8DD1B52EC}" dt="2021-06-30T20:14:46.252" v="410" actId="20577"/>
          <ac:spMkLst>
            <pc:docMk/>
            <pc:sldMk cId="1773725638" sldId="260"/>
            <ac:spMk id="2" creationId="{2D608B93-479B-4BD9-9D49-46D5EA1843A8}"/>
          </ac:spMkLst>
        </pc:spChg>
        <pc:spChg chg="mod">
          <ac:chgData name="Erin Prangley" userId="S::eprangley@nacdd.org::7f058b9a-f90a-4281-a8c6-5ba31926f190" providerId="AD" clId="Web-{2166BE8A-B24F-1175-3113-ACF8DD1B52EC}" dt="2021-06-30T20:14:41.815" v="409" actId="20577"/>
          <ac:spMkLst>
            <pc:docMk/>
            <pc:sldMk cId="1773725638" sldId="260"/>
            <ac:spMk id="3" creationId="{AC913BB7-703E-42B6-8FC5-8401E764209E}"/>
          </ac:spMkLst>
        </pc:spChg>
      </pc:sldChg>
      <pc:sldChg chg="modSp add del replId">
        <pc:chgData name="Erin Prangley" userId="S::eprangley@nacdd.org::7f058b9a-f90a-4281-a8c6-5ba31926f190" providerId="AD" clId="Web-{2166BE8A-B24F-1175-3113-ACF8DD1B52EC}" dt="2021-06-30T20:10:16.573" v="304"/>
        <pc:sldMkLst>
          <pc:docMk/>
          <pc:sldMk cId="2548734738" sldId="260"/>
        </pc:sldMkLst>
        <pc:spChg chg="mod">
          <ac:chgData name="Erin Prangley" userId="S::eprangley@nacdd.org::7f058b9a-f90a-4281-a8c6-5ba31926f190" providerId="AD" clId="Web-{2166BE8A-B24F-1175-3113-ACF8DD1B52EC}" dt="2021-06-30T20:05:48.317" v="175" actId="20577"/>
          <ac:spMkLst>
            <pc:docMk/>
            <pc:sldMk cId="2548734738" sldId="260"/>
            <ac:spMk id="3" creationId="{F44823BD-FA57-46AD-9988-DFB609476475}"/>
          </ac:spMkLst>
        </pc:spChg>
      </pc:sldChg>
    </pc:docChg>
  </pc:docChgLst>
  <pc:docChgLst>
    <pc:chgData name="Erin Prangley" userId="S::eprangley@nacdd.org::7f058b9a-f90a-4281-a8c6-5ba31926f190" providerId="AD" clId="Web-{D313860C-2E04-BCC5-588F-4BA207D32624}"/>
    <pc:docChg chg="addSld delSld modSld">
      <pc:chgData name="Erin Prangley" userId="S::eprangley@nacdd.org::7f058b9a-f90a-4281-a8c6-5ba31926f190" providerId="AD" clId="Web-{D313860C-2E04-BCC5-588F-4BA207D32624}" dt="2021-06-30T19:06:34.395" v="202" actId="1076"/>
      <pc:docMkLst>
        <pc:docMk/>
      </pc:docMkLst>
      <pc:sldChg chg="modSp">
        <pc:chgData name="Erin Prangley" userId="S::eprangley@nacdd.org::7f058b9a-f90a-4281-a8c6-5ba31926f190" providerId="AD" clId="Web-{D313860C-2E04-BCC5-588F-4BA207D32624}" dt="2021-06-30T18:09:08.259" v="2" actId="20577"/>
        <pc:sldMkLst>
          <pc:docMk/>
          <pc:sldMk cId="109857222" sldId="256"/>
        </pc:sldMkLst>
        <pc:spChg chg="mod">
          <ac:chgData name="Erin Prangley" userId="S::eprangley@nacdd.org::7f058b9a-f90a-4281-a8c6-5ba31926f190" providerId="AD" clId="Web-{D313860C-2E04-BCC5-588F-4BA207D32624}" dt="2021-06-30T18:09:08.259" v="2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addSp delSp modSp new mod setBg">
        <pc:chgData name="Erin Prangley" userId="S::eprangley@nacdd.org::7f058b9a-f90a-4281-a8c6-5ba31926f190" providerId="AD" clId="Web-{D313860C-2E04-BCC5-588F-4BA207D32624}" dt="2021-06-30T19:06:34.395" v="202" actId="1076"/>
        <pc:sldMkLst>
          <pc:docMk/>
          <pc:sldMk cId="548912852" sldId="257"/>
        </pc:sldMkLst>
        <pc:spChg chg="mod">
          <ac:chgData name="Erin Prangley" userId="S::eprangley@nacdd.org::7f058b9a-f90a-4281-a8c6-5ba31926f190" providerId="AD" clId="Web-{D313860C-2E04-BCC5-588F-4BA207D32624}" dt="2021-06-30T19:06:24.676" v="201" actId="1076"/>
          <ac:spMkLst>
            <pc:docMk/>
            <pc:sldMk cId="548912852" sldId="257"/>
            <ac:spMk id="2" creationId="{6BC2D647-2A89-4111-95E3-4823779399DB}"/>
          </ac:spMkLst>
        </pc:spChg>
        <pc:spChg chg="mod ord">
          <ac:chgData name="Erin Prangley" userId="S::eprangley@nacdd.org::7f058b9a-f90a-4281-a8c6-5ba31926f190" providerId="AD" clId="Web-{D313860C-2E04-BCC5-588F-4BA207D32624}" dt="2021-06-30T19:06:13.176" v="199" actId="1076"/>
          <ac:spMkLst>
            <pc:docMk/>
            <pc:sldMk cId="548912852" sldId="257"/>
            <ac:spMk id="3" creationId="{DFF8A9EF-76C2-4352-83C0-EE96FA4D6B28}"/>
          </ac:spMkLst>
        </pc:spChg>
        <pc:spChg chg="add del">
          <ac:chgData name="Erin Prangley" userId="S::eprangley@nacdd.org::7f058b9a-f90a-4281-a8c6-5ba31926f190" providerId="AD" clId="Web-{D313860C-2E04-BCC5-588F-4BA207D32624}" dt="2021-06-30T19:05:26.690" v="193"/>
          <ac:spMkLst>
            <pc:docMk/>
            <pc:sldMk cId="548912852" sldId="257"/>
            <ac:spMk id="9" creationId="{2B97F24A-32CE-4C1C-A50D-3016B394DCFB}"/>
          </ac:spMkLst>
        </pc:spChg>
        <pc:spChg chg="add del">
          <ac:chgData name="Erin Prangley" userId="S::eprangley@nacdd.org::7f058b9a-f90a-4281-a8c6-5ba31926f190" providerId="AD" clId="Web-{D313860C-2E04-BCC5-588F-4BA207D32624}" dt="2021-06-30T19:05:26.690" v="193"/>
          <ac:spMkLst>
            <pc:docMk/>
            <pc:sldMk cId="548912852" sldId="257"/>
            <ac:spMk id="11" creationId="{CD8B4F24-440B-49E9-B85D-733523DC064B}"/>
          </ac:spMkLst>
        </pc:spChg>
        <pc:spChg chg="add del">
          <ac:chgData name="Erin Prangley" userId="S::eprangley@nacdd.org::7f058b9a-f90a-4281-a8c6-5ba31926f190" providerId="AD" clId="Web-{D313860C-2E04-BCC5-588F-4BA207D32624}" dt="2021-06-30T19:05:49.457" v="196"/>
          <ac:spMkLst>
            <pc:docMk/>
            <pc:sldMk cId="548912852" sldId="257"/>
            <ac:spMk id="16" creationId="{81AEB8A9-B768-4E30-BA55-D919E6687343}"/>
          </ac:spMkLst>
        </pc:spChg>
        <pc:spChg chg="add">
          <ac:chgData name="Erin Prangley" userId="S::eprangley@nacdd.org::7f058b9a-f90a-4281-a8c6-5ba31926f190" providerId="AD" clId="Web-{D313860C-2E04-BCC5-588F-4BA207D32624}" dt="2021-06-30T19:05:49.457" v="196"/>
          <ac:spMkLst>
            <pc:docMk/>
            <pc:sldMk cId="548912852" sldId="257"/>
            <ac:spMk id="21" creationId="{66E48AFA-8884-4F68-A44F-D2C1E8609C5A}"/>
          </ac:spMkLst>
        </pc:spChg>
        <pc:spChg chg="add">
          <ac:chgData name="Erin Prangley" userId="S::eprangley@nacdd.org::7f058b9a-f90a-4281-a8c6-5ba31926f190" providerId="AD" clId="Web-{D313860C-2E04-BCC5-588F-4BA207D32624}" dt="2021-06-30T19:05:49.457" v="196"/>
          <ac:spMkLst>
            <pc:docMk/>
            <pc:sldMk cId="548912852" sldId="257"/>
            <ac:spMk id="23" creationId="{969D19A6-08CB-498C-93EC-3FFB021FC68A}"/>
          </ac:spMkLst>
        </pc:spChg>
        <pc:picChg chg="add mod">
          <ac:chgData name="Erin Prangley" userId="S::eprangley@nacdd.org::7f058b9a-f90a-4281-a8c6-5ba31926f190" providerId="AD" clId="Web-{D313860C-2E04-BCC5-588F-4BA207D32624}" dt="2021-06-30T19:06:34.395" v="202" actId="1076"/>
          <ac:picMkLst>
            <pc:docMk/>
            <pc:sldMk cId="548912852" sldId="257"/>
            <ac:picMk id="4" creationId="{665BBE8F-7161-4F76-9511-BC1CCEB31AF4}"/>
          </ac:picMkLst>
        </pc:picChg>
      </pc:sldChg>
      <pc:sldChg chg="addSp delSp modSp new">
        <pc:chgData name="Erin Prangley" userId="S::eprangley@nacdd.org::7f058b9a-f90a-4281-a8c6-5ba31926f190" providerId="AD" clId="Web-{D313860C-2E04-BCC5-588F-4BA207D32624}" dt="2021-06-30T19:05:02.768" v="189" actId="14100"/>
        <pc:sldMkLst>
          <pc:docMk/>
          <pc:sldMk cId="2213400289" sldId="258"/>
        </pc:sldMkLst>
        <pc:spChg chg="del">
          <ac:chgData name="Erin Prangley" userId="S::eprangley@nacdd.org::7f058b9a-f90a-4281-a8c6-5ba31926f190" providerId="AD" clId="Web-{D313860C-2E04-BCC5-588F-4BA207D32624}" dt="2021-06-30T19:04:18.048" v="186"/>
          <ac:spMkLst>
            <pc:docMk/>
            <pc:sldMk cId="2213400289" sldId="258"/>
            <ac:spMk id="3" creationId="{15E90E32-6410-487B-A996-58E372E369FA}"/>
          </ac:spMkLst>
        </pc:spChg>
        <pc:spChg chg="add mod">
          <ac:chgData name="Erin Prangley" userId="S::eprangley@nacdd.org::7f058b9a-f90a-4281-a8c6-5ba31926f190" providerId="AD" clId="Web-{D313860C-2E04-BCC5-588F-4BA207D32624}" dt="2021-06-30T19:05:02.768" v="189" actId="14100"/>
          <ac:spMkLst>
            <pc:docMk/>
            <pc:sldMk cId="2213400289" sldId="258"/>
            <ac:spMk id="5" creationId="{0CA36DED-E364-4577-8C85-A68F652FFED3}"/>
          </ac:spMkLst>
        </pc:spChg>
        <pc:picChg chg="add mod ord">
          <ac:chgData name="Erin Prangley" userId="S::eprangley@nacdd.org::7f058b9a-f90a-4281-a8c6-5ba31926f190" providerId="AD" clId="Web-{D313860C-2E04-BCC5-588F-4BA207D32624}" dt="2021-06-30T19:04:18.048" v="186"/>
          <ac:picMkLst>
            <pc:docMk/>
            <pc:sldMk cId="2213400289" sldId="258"/>
            <ac:picMk id="4" creationId="{712E3549-044E-4159-ADE6-C04394CDFAB5}"/>
          </ac:picMkLst>
        </pc:picChg>
      </pc:sldChg>
      <pc:sldChg chg="del">
        <pc:chgData name="Erin Prangley" userId="S::eprangley@nacdd.org::7f058b9a-f90a-4281-a8c6-5ba31926f190" providerId="AD" clId="Web-{D313860C-2E04-BCC5-588F-4BA207D32624}" dt="2021-06-30T18:09:11.900" v="3"/>
        <pc:sldMkLst>
          <pc:docMk/>
          <pc:sldMk cId="3503891681" sldId="261"/>
        </pc:sldMkLst>
      </pc:sldChg>
      <pc:sldChg chg="addSp delSp modSp del">
        <pc:chgData name="Erin Prangley" userId="S::eprangley@nacdd.org::7f058b9a-f90a-4281-a8c6-5ba31926f190" providerId="AD" clId="Web-{D313860C-2E04-BCC5-588F-4BA207D32624}" dt="2021-06-30T18:51:44.886" v="94"/>
        <pc:sldMkLst>
          <pc:docMk/>
          <pc:sldMk cId="3482753006" sldId="262"/>
        </pc:sldMkLst>
        <pc:spChg chg="mod">
          <ac:chgData name="Erin Prangley" userId="S::eprangley@nacdd.org::7f058b9a-f90a-4281-a8c6-5ba31926f190" providerId="AD" clId="Web-{D313860C-2E04-BCC5-588F-4BA207D32624}" dt="2021-06-30T18:19:27.803" v="34"/>
          <ac:spMkLst>
            <pc:docMk/>
            <pc:sldMk cId="3482753006" sldId="262"/>
            <ac:spMk id="2" creationId="{90D28F67-6FF9-45FB-A847-A09672902DA1}"/>
          </ac:spMkLst>
        </pc:spChg>
        <pc:spChg chg="mod">
          <ac:chgData name="Erin Prangley" userId="S::eprangley@nacdd.org::7f058b9a-f90a-4281-a8c6-5ba31926f190" providerId="AD" clId="Web-{D313860C-2E04-BCC5-588F-4BA207D32624}" dt="2021-06-30T18:19:27.803" v="34"/>
          <ac:spMkLst>
            <pc:docMk/>
            <pc:sldMk cId="3482753006" sldId="262"/>
            <ac:spMk id="3" creationId="{2195332C-8251-465B-8946-18C1FF65AC00}"/>
          </ac:spMkLst>
        </pc:spChg>
        <pc:spChg chg="add del">
          <ac:chgData name="Erin Prangley" userId="S::eprangley@nacdd.org::7f058b9a-f90a-4281-a8c6-5ba31926f190" providerId="AD" clId="Web-{D313860C-2E04-BCC5-588F-4BA207D32624}" dt="2021-06-30T18:19:27.803" v="34"/>
          <ac:spMkLst>
            <pc:docMk/>
            <pc:sldMk cId="3482753006" sldId="262"/>
            <ac:spMk id="10" creationId="{231BF440-39FA-4087-84CC-2EEC0BBDAF29}"/>
          </ac:spMkLst>
        </pc:spChg>
        <pc:spChg chg="add del">
          <ac:chgData name="Erin Prangley" userId="S::eprangley@nacdd.org::7f058b9a-f90a-4281-a8c6-5ba31926f190" providerId="AD" clId="Web-{D313860C-2E04-BCC5-588F-4BA207D32624}" dt="2021-06-30T18:19:27.803" v="34"/>
          <ac:spMkLst>
            <pc:docMk/>
            <pc:sldMk cId="3482753006" sldId="262"/>
            <ac:spMk id="12" creationId="{F04E4CBA-303B-48BD-8451-C2701CB0EEBF}"/>
          </ac:spMkLst>
        </pc:spChg>
        <pc:spChg chg="add del">
          <ac:chgData name="Erin Prangley" userId="S::eprangley@nacdd.org::7f058b9a-f90a-4281-a8c6-5ba31926f190" providerId="AD" clId="Web-{D313860C-2E04-BCC5-588F-4BA207D32624}" dt="2021-06-30T18:19:27.803" v="34"/>
          <ac:spMkLst>
            <pc:docMk/>
            <pc:sldMk cId="3482753006" sldId="262"/>
            <ac:spMk id="14" creationId="{F6CA58B3-AFCC-4A40-9882-50D5080879B0}"/>
          </ac:spMkLst>
        </pc:spChg>
        <pc:spChg chg="add del">
          <ac:chgData name="Erin Prangley" userId="S::eprangley@nacdd.org::7f058b9a-f90a-4281-a8c6-5ba31926f190" providerId="AD" clId="Web-{D313860C-2E04-BCC5-588F-4BA207D32624}" dt="2021-06-30T18:19:27.803" v="34"/>
          <ac:spMkLst>
            <pc:docMk/>
            <pc:sldMk cId="3482753006" sldId="262"/>
            <ac:spMk id="16" creationId="{75C56826-D4E5-42ED-8529-079651CB3005}"/>
          </ac:spMkLst>
        </pc:spChg>
        <pc:spChg chg="add del">
          <ac:chgData name="Erin Prangley" userId="S::eprangley@nacdd.org::7f058b9a-f90a-4281-a8c6-5ba31926f190" providerId="AD" clId="Web-{D313860C-2E04-BCC5-588F-4BA207D32624}" dt="2021-06-30T18:19:27.803" v="34"/>
          <ac:spMkLst>
            <pc:docMk/>
            <pc:sldMk cId="3482753006" sldId="262"/>
            <ac:spMk id="18" creationId="{82095FCE-EF05-4443-B97A-85DEE3A5CA17}"/>
          </ac:spMkLst>
        </pc:spChg>
        <pc:spChg chg="add del">
          <ac:chgData name="Erin Prangley" userId="S::eprangley@nacdd.org::7f058b9a-f90a-4281-a8c6-5ba31926f190" providerId="AD" clId="Web-{D313860C-2E04-BCC5-588F-4BA207D32624}" dt="2021-06-30T18:19:27.803" v="34"/>
          <ac:spMkLst>
            <pc:docMk/>
            <pc:sldMk cId="3482753006" sldId="262"/>
            <ac:spMk id="20" creationId="{CA00AE6B-AA30-4CF8-BA6F-339B780AD76C}"/>
          </ac:spMkLst>
        </pc:spChg>
        <pc:spChg chg="add del">
          <ac:chgData name="Erin Prangley" userId="S::eprangley@nacdd.org::7f058b9a-f90a-4281-a8c6-5ba31926f190" providerId="AD" clId="Web-{D313860C-2E04-BCC5-588F-4BA207D32624}" dt="2021-06-30T18:19:27.803" v="34"/>
          <ac:spMkLst>
            <pc:docMk/>
            <pc:sldMk cId="3482753006" sldId="262"/>
            <ac:spMk id="25" creationId="{3CD9DF72-87A3-404E-A828-84CBF11A8303}"/>
          </ac:spMkLst>
        </pc:spChg>
        <pc:picChg chg="del">
          <ac:chgData name="Erin Prangley" userId="S::eprangley@nacdd.org::7f058b9a-f90a-4281-a8c6-5ba31926f190" providerId="AD" clId="Web-{D313860C-2E04-BCC5-588F-4BA207D32624}" dt="2021-06-30T18:11:54.856" v="23"/>
          <ac:picMkLst>
            <pc:docMk/>
            <pc:sldMk cId="3482753006" sldId="262"/>
            <ac:picMk id="4" creationId="{0ED053BB-3294-4BD5-8A85-953584F1F9E0}"/>
          </ac:picMkLst>
        </pc:picChg>
        <pc:picChg chg="del">
          <ac:chgData name="Erin Prangley" userId="S::eprangley@nacdd.org::7f058b9a-f90a-4281-a8c6-5ba31926f190" providerId="AD" clId="Web-{D313860C-2E04-BCC5-588F-4BA207D32624}" dt="2021-06-30T18:11:56.825" v="24"/>
          <ac:picMkLst>
            <pc:docMk/>
            <pc:sldMk cId="3482753006" sldId="262"/>
            <ac:picMk id="5" creationId="{F482FE3E-8091-43D6-B3DB-12D008B88AB4}"/>
          </ac:picMkLst>
        </pc:picChg>
        <pc:picChg chg="add mod ord">
          <ac:chgData name="Erin Prangley" userId="S::eprangley@nacdd.org::7f058b9a-f90a-4281-a8c6-5ba31926f190" providerId="AD" clId="Web-{D313860C-2E04-BCC5-588F-4BA207D32624}" dt="2021-06-30T18:19:27.803" v="34"/>
          <ac:picMkLst>
            <pc:docMk/>
            <pc:sldMk cId="3482753006" sldId="262"/>
            <ac:picMk id="6" creationId="{C7E94346-A7CA-4535-8191-545A73633A02}"/>
          </ac:picMkLst>
        </pc:picChg>
        <pc:cxnChg chg="add del">
          <ac:chgData name="Erin Prangley" userId="S::eprangley@nacdd.org::7f058b9a-f90a-4281-a8c6-5ba31926f190" providerId="AD" clId="Web-{D313860C-2E04-BCC5-588F-4BA207D32624}" dt="2021-06-30T18:19:27.803" v="34"/>
          <ac:cxnSpMkLst>
            <pc:docMk/>
            <pc:sldMk cId="3482753006" sldId="262"/>
            <ac:cxnSpMk id="27" creationId="{20E3A342-4D61-4E3F-AF90-1AB42AEB96CC}"/>
          </ac:cxnSpMkLst>
        </pc:cxnChg>
      </pc:sldChg>
      <pc:sldChg chg="del">
        <pc:chgData name="Erin Prangley" userId="S::eprangley@nacdd.org::7f058b9a-f90a-4281-a8c6-5ba31926f190" providerId="AD" clId="Web-{D313860C-2E04-BCC5-588F-4BA207D32624}" dt="2021-06-30T18:51:46.667" v="95"/>
        <pc:sldMkLst>
          <pc:docMk/>
          <pc:sldMk cId="4101796753" sldId="263"/>
        </pc:sldMkLst>
      </pc:sldChg>
      <pc:sldChg chg="addSp delSp modSp new del">
        <pc:chgData name="Erin Prangley" userId="S::eprangley@nacdd.org::7f058b9a-f90a-4281-a8c6-5ba31926f190" providerId="AD" clId="Web-{D313860C-2E04-BCC5-588F-4BA207D32624}" dt="2021-06-30T18:51:42.667" v="93"/>
        <pc:sldMkLst>
          <pc:docMk/>
          <pc:sldMk cId="771704912" sldId="264"/>
        </pc:sldMkLst>
        <pc:spChg chg="del">
          <ac:chgData name="Erin Prangley" userId="S::eprangley@nacdd.org::7f058b9a-f90a-4281-a8c6-5ba31926f190" providerId="AD" clId="Web-{D313860C-2E04-BCC5-588F-4BA207D32624}" dt="2021-06-30T18:19:57.351" v="37"/>
          <ac:spMkLst>
            <pc:docMk/>
            <pc:sldMk cId="771704912" sldId="264"/>
            <ac:spMk id="2" creationId="{DA90DE1C-12A9-4B8A-B4A1-5518F4A3AA7D}"/>
          </ac:spMkLst>
        </pc:spChg>
        <pc:spChg chg="add mod">
          <ac:chgData name="Erin Prangley" userId="S::eprangley@nacdd.org::7f058b9a-f90a-4281-a8c6-5ba31926f190" providerId="AD" clId="Web-{D313860C-2E04-BCC5-588F-4BA207D32624}" dt="2021-06-30T18:22:11.291" v="92" actId="20577"/>
          <ac:spMkLst>
            <pc:docMk/>
            <pc:sldMk cId="771704912" sldId="264"/>
            <ac:spMk id="5" creationId="{91678005-CDF2-45CA-98F9-383EB51BED28}"/>
          </ac:spMkLst>
        </pc:spChg>
        <pc:picChg chg="add mod">
          <ac:chgData name="Erin Prangley" userId="S::eprangley@nacdd.org::7f058b9a-f90a-4281-a8c6-5ba31926f190" providerId="AD" clId="Web-{D313860C-2E04-BCC5-588F-4BA207D32624}" dt="2021-06-30T18:20:55.165" v="46" actId="1076"/>
          <ac:picMkLst>
            <pc:docMk/>
            <pc:sldMk cId="771704912" sldId="264"/>
            <ac:picMk id="4" creationId="{6E22C2D0-D519-465A-B44F-AFC378C2520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1BACB-5205-46D5-BB5B-935E3E9604E8}" type="datetimeFigureOut">
              <a:rPr lang="en-US"/>
              <a:t>6/30/2021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9396C-6704-4805-B01C-B1E51C0A995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9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www.casey.senate.gov/news/releases/casey-colleagues-unveil-key-legislation-from-president-bidens-american-jobs-plan-to-make-historic-investment-in-care-economy__;!!CUhgQOZqV7M!0DGWSUD4s5_jvbNMNFObehD9KJonHZYHJM_zhfsEN3ONJiqsnYwmiE1UOW7Ff257ABolFg$" TargetMode="External"/><Relationship Id="rId2" Type="http://schemas.openxmlformats.org/officeDocument/2006/relationships/hyperlink" Target="https://urldefense.com/v3/__https:/us02web.zoom.us/j/82156490017?pwd=RXdDckIwUkxuMGo3dkovOW1LWllVZz09__;!!CUhgQOZqV7M!0DGWSUD4s5_jvbNMNFObehD9KJonHZYHJM_zhfsEN3ONJiqsnYwmiE1UOW7Ff27L5BZJ_Q$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rldefense.com/v3/__https:/www.aging.senate.gov/press-releases/ranking-member-scott-releases-report-highlighting-disastrous-biden-administration-policies-for-american-caregivers___;!!CUhgQOZqV7M!0DGWSUD4s5_jvbNMNFObehD9KJonHZYHJM_zhfsEN3ONJiqsnYwmiE1UOW7Ff26iTQeldQ$" TargetMode="External"/><Relationship Id="rId4" Type="http://schemas.openxmlformats.org/officeDocument/2006/relationships/hyperlink" Target="https://urldefense.com/v3/__https:/www.aging.senate.gov/imo/media/doc/Better*20Care*20Better*20Jobs*20Act*20One*20Pager*20SBS*2006223.pdf__;JSUlJSUlJSU!!CUhgQOZqV7M!0DGWSUD4s5_jvbNMNFObehD9KJonHZYHJM_zhfsEN3ONJiqsnYwmiE1UOW7Ff271zGirWg$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NACDD 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Policy Update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June 30, 2021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Erin Prangley, Director, Public Policy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National Association of Councils on Developmental Disabilities</a:t>
            </a:r>
            <a:endParaRPr lang="en-US"/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7DEDAD0-4F2C-4498-968B-E4C826F49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700" y="4429677"/>
            <a:ext cx="6057900" cy="224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2D647-2A89-4111-95E3-482377939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33" y="420335"/>
            <a:ext cx="3981854" cy="2216513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Appropriations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665BBE8F-7161-4F76-9511-BC1CCEB31A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48" y="2284261"/>
            <a:ext cx="11279279" cy="3691593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8A9EF-76C2-4352-83C0-EE96FA4D6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9323" y="373873"/>
            <a:ext cx="6382966" cy="221651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000" dirty="0">
                <a:ea typeface="+mn-lt"/>
                <a:cs typeface="+mn-lt"/>
              </a:rPr>
              <a:t>House Appropriations Committee approved allocations, known as 302(b)s, for its 12 subcommittees for fiscal year 2022 on a vote of 33 to 25. The 302(b) allocations for the 12 subcommittees provide more than $1.5 trillion in funding, with significant increases.</a:t>
            </a:r>
            <a:endParaRPr lang="en-US" sz="2000" dirty="0">
              <a:cs typeface="Calibri"/>
            </a:endParaRPr>
          </a:p>
          <a:p>
            <a:r>
              <a:rPr lang="en-US" sz="2000" dirty="0">
                <a:ea typeface="+mn-lt"/>
                <a:cs typeface="+mn-lt"/>
              </a:rPr>
              <a:t>Debt Limit: July 31 </a:t>
            </a:r>
            <a:br>
              <a:rPr lang="en-US" sz="2000" dirty="0">
                <a:ea typeface="+mn-lt"/>
                <a:cs typeface="+mn-lt"/>
              </a:rPr>
            </a:br>
            <a:r>
              <a:rPr lang="en-US" sz="2000" dirty="0">
                <a:ea typeface="+mn-lt"/>
                <a:cs typeface="+mn-lt"/>
              </a:rPr>
              <a:t>CR: Sept 30 CR </a:t>
            </a:r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Senate letter complete. Waiting for final senator count.</a:t>
            </a:r>
            <a:endParaRPr lang="en-US" sz="2000" dirty="0"/>
          </a:p>
          <a:p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891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8F941-300D-4015-9226-36AFD63B3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ea typeface="+mj-lt"/>
                <a:cs typeface="+mj-lt"/>
              </a:rPr>
              <a:t>BETTER CARE BETTER JOBS ACT (S. 2210)</a:t>
            </a:r>
            <a:endParaRPr lang="en-US" sz="3600" dirty="0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6908C-48E3-4AD0-8ACD-6013B89FA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10% Enhance Medicaid funding for HCBS and enhanced funding for administrative activities. </a:t>
            </a:r>
          </a:p>
          <a:p>
            <a:r>
              <a:rPr lang="en-US" dirty="0">
                <a:ea typeface="+mn-lt"/>
                <a:cs typeface="+mn-lt"/>
              </a:rPr>
              <a:t>States must:</a:t>
            </a:r>
          </a:p>
          <a:p>
            <a:pPr lvl="1"/>
            <a:r>
              <a:rPr lang="en-US" dirty="0">
                <a:ea typeface="+mn-lt"/>
                <a:cs typeface="+mn-lt"/>
              </a:rPr>
              <a:t>Increase/enhance HCBS and build workforce (rate increases report every 2 years and neutral on organizing)</a:t>
            </a:r>
          </a:p>
          <a:p>
            <a:pPr lvl="1"/>
            <a:r>
              <a:rPr lang="en-US" dirty="0">
                <a:ea typeface="+mn-lt"/>
                <a:cs typeface="+mn-lt"/>
              </a:rPr>
              <a:t>Support quality and accountability through new Medicaid oversight.  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Provide state plans with public input 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Make permanent the spousal impoverishment protections and Money Follows the Person Rebalancing Demonstration permanent. 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02903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EFB19-7FE1-462E-84CB-6557619DE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ea typeface="+mj-lt"/>
                <a:cs typeface="+mj-lt"/>
              </a:rPr>
              <a:t>BETTER CARE BETTER JOBS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823BD-FA57-46AD-9988-DFB609476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Increase/enhance HCBS and build workforce (rate increases report every 2 years and neutral on organizing)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>
                <a:cs typeface="Calibri"/>
              </a:rPr>
              <a:t>To receive 10% FMAP bump states must:</a:t>
            </a:r>
            <a:endParaRPr lang="en-US"/>
          </a:p>
          <a:p>
            <a:pPr lvl="1"/>
            <a:r>
              <a:rPr lang="en-US" dirty="0">
                <a:cs typeface="Calibri"/>
              </a:rPr>
              <a:t>Strengthen and expand access to HCBS by expanding financial eligibility criteria for HCBS to federal limits; (What limit? Federal? 300%)</a:t>
            </a:r>
          </a:p>
          <a:p>
            <a:pPr lvl="1"/>
            <a:r>
              <a:rPr lang="en-US" dirty="0">
                <a:cs typeface="Calibri"/>
              </a:rPr>
              <a:t>Require coverage for personal care services;  (What does PCS mean?)</a:t>
            </a:r>
          </a:p>
          <a:p>
            <a:pPr lvl="1"/>
            <a:r>
              <a:rPr lang="en-US" dirty="0">
                <a:cs typeface="Calibri"/>
              </a:rPr>
              <a:t>Expanding supports for family caregivers; (Respite? What else?)</a:t>
            </a:r>
          </a:p>
          <a:p>
            <a:pPr lvl="1"/>
            <a:r>
              <a:rPr lang="en-US" dirty="0">
                <a:cs typeface="Calibri"/>
              </a:rPr>
              <a:t>Adopt programs that help people navigate enrollment and eligibility;</a:t>
            </a:r>
          </a:p>
          <a:p>
            <a:pPr lvl="1"/>
            <a:r>
              <a:rPr lang="en-US" dirty="0">
                <a:cs typeface="Calibri"/>
              </a:rPr>
              <a:t>Expanding access to behavioral health care; </a:t>
            </a:r>
          </a:p>
          <a:p>
            <a:pPr lvl="1"/>
            <a:r>
              <a:rPr lang="en-US" dirty="0">
                <a:cs typeface="Calibri"/>
              </a:rPr>
              <a:t>Improving coordination with housing, transportation, and employment supports; and </a:t>
            </a:r>
          </a:p>
          <a:p>
            <a:pPr lvl="1"/>
            <a:r>
              <a:rPr lang="en-US" dirty="0">
                <a:cs typeface="Calibri"/>
              </a:rPr>
              <a:t>Developing or improving programs to allow working people with disabilities to access HCBS.  </a:t>
            </a:r>
          </a:p>
        </p:txBody>
      </p:sp>
    </p:spTree>
    <p:extLst>
      <p:ext uri="{BB962C8B-B14F-4D97-AF65-F5344CB8AC3E}">
        <p14:creationId xmlns:p14="http://schemas.microsoft.com/office/powerpoint/2010/main" val="369433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08B93-479B-4BD9-9D49-46D5EA184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cs typeface="Calibri Light"/>
              </a:rPr>
              <a:t>Join the Policy Committee Meeting for more on Better Care Better Jobs Act!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13BB7-703E-42B6-8FC5-8401E7642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US" sz="1600" dirty="0">
                <a:ea typeface="+mn-lt"/>
                <a:cs typeface="+mn-lt"/>
              </a:rPr>
              <a:t>NACDD Public Policy Committee Meeting </a:t>
            </a:r>
            <a:br>
              <a:rPr lang="en-US" sz="1600" dirty="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Thursday, July 1, 2pm Eastern/11am Pacific  </a:t>
            </a:r>
            <a:endParaRPr lang="en-US" sz="160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1600" dirty="0">
                <a:ea typeface="+mn-lt"/>
                <a:cs typeface="+mn-lt"/>
              </a:rPr>
              <a:t>Join Zoom Meeting  </a:t>
            </a:r>
            <a:br>
              <a:rPr lang="en-US" sz="1600" dirty="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  <a:hlinkClick r:id="rId2"/>
              </a:rPr>
              <a:t>https://us02web.zoom.us/j/82156490017?pwd=RXdDckIwUkxuMGo3dkovOW1LWllVZz09</a:t>
            </a:r>
            <a:r>
              <a:rPr lang="en-US" sz="1600" dirty="0">
                <a:ea typeface="+mn-lt"/>
                <a:cs typeface="+mn-lt"/>
              </a:rPr>
              <a:t>  </a:t>
            </a:r>
          </a:p>
          <a:p>
            <a:pPr marL="0" indent="0" algn="ctr">
              <a:buNone/>
            </a:pPr>
            <a:r>
              <a:rPr lang="en-US" sz="1600" dirty="0">
                <a:ea typeface="+mn-lt"/>
                <a:cs typeface="+mn-lt"/>
              </a:rPr>
              <a:t>One tap mobile +13017158592,,82156490017#,,1#,465609# US </a:t>
            </a:r>
            <a:br>
              <a:rPr lang="en-US" sz="1600" dirty="0">
                <a:ea typeface="+mn-lt"/>
                <a:cs typeface="+mn-lt"/>
              </a:rPr>
            </a:br>
            <a:br>
              <a:rPr lang="en-US" sz="1600" dirty="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  <a:hlinkClick r:id="rId3"/>
              </a:rPr>
              <a:t>Better Care Better Jobs Act</a:t>
            </a:r>
            <a:r>
              <a:rPr lang="en-US" sz="1600" dirty="0">
                <a:ea typeface="+mn-lt"/>
                <a:cs typeface="+mn-lt"/>
              </a:rPr>
              <a:t>  </a:t>
            </a:r>
          </a:p>
          <a:p>
            <a:pPr lvl="1"/>
            <a:r>
              <a:rPr lang="en-US" sz="1600" dirty="0">
                <a:ea typeface="+mn-lt"/>
                <a:cs typeface="+mn-lt"/>
              </a:rPr>
              <a:t>Overview of Democratic legislation to implement Biden's $400B HCBS plan</a:t>
            </a:r>
            <a:endParaRPr lang="en-US" sz="1600" dirty="0">
              <a:cs typeface="Calibri"/>
            </a:endParaRPr>
          </a:p>
          <a:p>
            <a:pPr lvl="1"/>
            <a:r>
              <a:rPr lang="en-US" sz="1600" dirty="0">
                <a:ea typeface="+mn-lt"/>
                <a:cs typeface="+mn-lt"/>
              </a:rPr>
              <a:t>Discussion of endorsement or changes needed</a:t>
            </a:r>
            <a:endParaRPr lang="en-US" sz="1600" dirty="0">
              <a:cs typeface="Calibri"/>
            </a:endParaRPr>
          </a:p>
          <a:p>
            <a:pPr lvl="1"/>
            <a:r>
              <a:rPr lang="en-US" sz="2000" dirty="0">
                <a:ea typeface="+mn-lt"/>
                <a:cs typeface="+mn-lt"/>
              </a:rPr>
              <a:t>Reading: Casey Press Release </a:t>
            </a:r>
            <a:r>
              <a:rPr lang="en-US" sz="2000" dirty="0">
                <a:ea typeface="+mn-lt"/>
                <a:cs typeface="+mn-lt"/>
                <a:hlinkClick r:id="rId3"/>
              </a:rPr>
              <a:t>https://www.casey.senate.gov/news/releases/casey-colleagues-unveil-key-legislation-from-president-bidens-american-jobs-plan-to-make-historic-investment-in-care-economy</a:t>
            </a:r>
            <a:endParaRPr lang="en-US" sz="2000">
              <a:cs typeface="Calibri"/>
            </a:endParaRPr>
          </a:p>
          <a:p>
            <a:pPr lvl="2"/>
            <a:r>
              <a:rPr lang="en-US" sz="1600" dirty="0">
                <a:ea typeface="+mn-lt"/>
                <a:cs typeface="+mn-lt"/>
              </a:rPr>
              <a:t>One pager </a:t>
            </a:r>
            <a:r>
              <a:rPr lang="en-US" sz="1600" dirty="0">
                <a:ea typeface="+mn-lt"/>
                <a:cs typeface="+mn-lt"/>
                <a:hlinkClick r:id="rId4"/>
              </a:rPr>
              <a:t>https://www.aging.senate.gov/imo/media/doc/Better%20Care%20Better%20Jobs%20Act%20One%20Pager%20SBS%2006223.pdf</a:t>
            </a:r>
            <a:endParaRPr lang="en-US" sz="1600" dirty="0">
              <a:cs typeface="Calibri"/>
            </a:endParaRPr>
          </a:p>
          <a:p>
            <a:pPr lvl="2"/>
            <a:r>
              <a:rPr lang="en-US" sz="1600" dirty="0">
                <a:ea typeface="+mn-lt"/>
                <a:cs typeface="+mn-lt"/>
              </a:rPr>
              <a:t>Republican response: </a:t>
            </a:r>
            <a:r>
              <a:rPr lang="en-US" sz="1600" dirty="0">
                <a:ea typeface="+mn-lt"/>
                <a:cs typeface="+mn-lt"/>
                <a:hlinkClick r:id="rId5"/>
              </a:rPr>
              <a:t>https://www.aging.senate.gov/press-releases/ranking-member-scott-releases-report-highlighting-disastrous-biden-administration-policies-for-american-caregivers_</a:t>
            </a:r>
            <a:endParaRPr lang="en-US" sz="1600" dirty="0">
              <a:cs typeface="Calibri"/>
            </a:endParaRPr>
          </a:p>
          <a:p>
            <a:pPr lvl="2"/>
            <a:endParaRPr lang="en-US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3725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3" ma:contentTypeDescription="Create a new document." ma:contentTypeScope="" ma:versionID="b97138828e2b4d9b1b23328b56ba01b7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36afdfbeac4af5c9ab60489142eabd4a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244ee07-bebb-4256-851d-8920eeb3e1b7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D03C42-F8D4-4796-B0F4-4EFC0885DF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c9c75-9737-4a47-90d7-3192440b0b55"/>
    <ds:schemaRef ds:uri="7244ee07-bebb-4256-851d-8920eeb3e1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09B077-0848-447B-B74A-E56048556DDE}">
  <ds:schemaRefs>
    <ds:schemaRef ds:uri="7244ee07-bebb-4256-851d-8920eeb3e1b7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0D543FF-B70E-472D-8525-0629AC6D3F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NACDD  Policy Update June 30, 2021</vt:lpstr>
      <vt:lpstr>Appropriations</vt:lpstr>
      <vt:lpstr>BETTER CARE BETTER JOBS ACT (S. 2210)</vt:lpstr>
      <vt:lpstr>BETTER CARE BETTER JOBS ACT</vt:lpstr>
      <vt:lpstr>Join the Policy Committee Meeting for more on Better Care Better Jobs Act!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1861</cp:revision>
  <dcterms:created xsi:type="dcterms:W3CDTF">2020-12-23T19:57:03Z</dcterms:created>
  <dcterms:modified xsi:type="dcterms:W3CDTF">2021-06-30T20:15:07Z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  <property fmtid="{D5CDD505-2E9C-101B-9397-08002B2CF9AE}" pid="3" name="Order">
    <vt:r8>7685300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