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75" r:id="rId6"/>
    <p:sldId id="306" r:id="rId7"/>
    <p:sldId id="307" r:id="rId8"/>
    <p:sldId id="308" r:id="rId9"/>
    <p:sldId id="294" r:id="rId10"/>
    <p:sldId id="302" r:id="rId11"/>
    <p:sldId id="305"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3FA52-39C7-4A96-AAD7-D1DD19BB20FE}" v="319" dt="2021-06-22T14:46:18.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snapToObjects="1">
      <p:cViewPr varScale="1">
        <p:scale>
          <a:sx n="94" d="100"/>
          <a:sy n="94" d="100"/>
        </p:scale>
        <p:origin x="108"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astillo-Epps" userId="02ee17a4-49cf-448a-a01b-1c5804b26388" providerId="ADAL" clId="{D7A3FA52-39C7-4A96-AAD7-D1DD19BB20FE}"/>
    <pc:docChg chg="modSld">
      <pc:chgData name="Angela Castillo-Epps" userId="02ee17a4-49cf-448a-a01b-1c5804b26388" providerId="ADAL" clId="{D7A3FA52-39C7-4A96-AAD7-D1DD19BB20FE}" dt="2021-06-22T14:46:24.555" v="321" actId="33553"/>
      <pc:docMkLst>
        <pc:docMk/>
      </pc:docMkLst>
      <pc:sldChg chg="modSp mod">
        <pc:chgData name="Angela Castillo-Epps" userId="02ee17a4-49cf-448a-a01b-1c5804b26388" providerId="ADAL" clId="{D7A3FA52-39C7-4A96-AAD7-D1DD19BB20FE}" dt="2021-06-22T14:45:21.583" v="300" actId="33553"/>
        <pc:sldMkLst>
          <pc:docMk/>
          <pc:sldMk cId="1787033251" sldId="256"/>
        </pc:sldMkLst>
        <pc:spChg chg="mod">
          <ac:chgData name="Angela Castillo-Epps" userId="02ee17a4-49cf-448a-a01b-1c5804b26388" providerId="ADAL" clId="{D7A3FA52-39C7-4A96-AAD7-D1DD19BB20FE}" dt="2021-06-22T14:45:21.583" v="300" actId="33553"/>
          <ac:spMkLst>
            <pc:docMk/>
            <pc:sldMk cId="1787033251" sldId="256"/>
            <ac:spMk id="2" creationId="{7464D894-3CB1-44F2-8AA1-5919A781B5D2}"/>
          </ac:spMkLst>
        </pc:spChg>
      </pc:sldChg>
      <pc:sldChg chg="modSp">
        <pc:chgData name="Angela Castillo-Epps" userId="02ee17a4-49cf-448a-a01b-1c5804b26388" providerId="ADAL" clId="{D7A3FA52-39C7-4A96-AAD7-D1DD19BB20FE}" dt="2021-06-22T14:45:07.334" v="299" actId="962"/>
        <pc:sldMkLst>
          <pc:docMk/>
          <pc:sldMk cId="1147420191" sldId="294"/>
        </pc:sldMkLst>
        <pc:graphicFrameChg chg="mod">
          <ac:chgData name="Angela Castillo-Epps" userId="02ee17a4-49cf-448a-a01b-1c5804b26388" providerId="ADAL" clId="{D7A3FA52-39C7-4A96-AAD7-D1DD19BB20FE}" dt="2021-06-22T14:45:07.334" v="299" actId="962"/>
          <ac:graphicFrameMkLst>
            <pc:docMk/>
            <pc:sldMk cId="1147420191" sldId="294"/>
            <ac:graphicFrameMk id="5" creationId="{8B154A41-BA17-4251-A26E-778C84A2A726}"/>
          </ac:graphicFrameMkLst>
        </pc:graphicFrameChg>
      </pc:sldChg>
      <pc:sldChg chg="addSp modSp mod">
        <pc:chgData name="Angela Castillo-Epps" userId="02ee17a4-49cf-448a-a01b-1c5804b26388" providerId="ADAL" clId="{D7A3FA52-39C7-4A96-AAD7-D1DD19BB20FE}" dt="2021-06-22T14:46:18.876" v="320" actId="207"/>
        <pc:sldMkLst>
          <pc:docMk/>
          <pc:sldMk cId="4161872799" sldId="305"/>
        </pc:sldMkLst>
        <pc:spChg chg="add mod">
          <ac:chgData name="Angela Castillo-Epps" userId="02ee17a4-49cf-448a-a01b-1c5804b26388" providerId="ADAL" clId="{D7A3FA52-39C7-4A96-AAD7-D1DD19BB20FE}" dt="2021-06-22T14:46:18.876" v="320" actId="207"/>
          <ac:spMkLst>
            <pc:docMk/>
            <pc:sldMk cId="4161872799" sldId="305"/>
            <ac:spMk id="2" creationId="{BF08E658-EAC9-466D-8C58-5F02951A0686}"/>
          </ac:spMkLst>
        </pc:spChg>
      </pc:sldChg>
      <pc:sldChg chg="modSp mod">
        <pc:chgData name="Angela Castillo-Epps" userId="02ee17a4-49cf-448a-a01b-1c5804b26388" providerId="ADAL" clId="{D7A3FA52-39C7-4A96-AAD7-D1DD19BB20FE}" dt="2021-06-22T14:46:24.555" v="321" actId="33553"/>
        <pc:sldMkLst>
          <pc:docMk/>
          <pc:sldMk cId="1715461120" sldId="310"/>
        </pc:sldMkLst>
        <pc:spChg chg="mod">
          <ac:chgData name="Angela Castillo-Epps" userId="02ee17a4-49cf-448a-a01b-1c5804b26388" providerId="ADAL" clId="{D7A3FA52-39C7-4A96-AAD7-D1DD19BB20FE}" dt="2021-06-22T14:46:24.555" v="321" actId="33553"/>
          <ac:spMkLst>
            <pc:docMk/>
            <pc:sldMk cId="1715461120" sldId="310"/>
            <ac:spMk id="2" creationId="{FC3A43DF-ECB9-4738-9467-94FC386166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AA1F9-3172-40C3-BE1A-BDCD5EA716F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AD7A1F1-B942-4424-9CE1-60A6430CC691}">
      <dgm:prSet custT="1"/>
      <dgm:spPr/>
      <dgm:t>
        <a:bodyPr/>
        <a:lstStyle/>
        <a:p>
          <a:r>
            <a:rPr lang="en-US" sz="2000" dirty="0"/>
            <a:t>Research</a:t>
          </a:r>
        </a:p>
      </dgm:t>
    </dgm:pt>
    <dgm:pt modelId="{86F4791B-C0D5-4FA8-9380-B6E25895E8F4}" type="parTrans" cxnId="{7035CF29-17E7-4157-BCEC-F819327F28EB}">
      <dgm:prSet/>
      <dgm:spPr/>
      <dgm:t>
        <a:bodyPr/>
        <a:lstStyle/>
        <a:p>
          <a:endParaRPr lang="en-US"/>
        </a:p>
      </dgm:t>
    </dgm:pt>
    <dgm:pt modelId="{1658E8F2-17BA-41A0-A3B1-CF311CB7EB33}" type="sibTrans" cxnId="{7035CF29-17E7-4157-BCEC-F819327F28EB}">
      <dgm:prSet/>
      <dgm:spPr/>
      <dgm:t>
        <a:bodyPr/>
        <a:lstStyle/>
        <a:p>
          <a:endParaRPr lang="en-US"/>
        </a:p>
      </dgm:t>
    </dgm:pt>
    <dgm:pt modelId="{D9E951F8-DE99-4221-BBEF-B77B84A44C44}">
      <dgm:prSet/>
      <dgm:spPr/>
      <dgm:t>
        <a:bodyPr/>
        <a:lstStyle/>
        <a:p>
          <a:r>
            <a:rPr lang="en-US" dirty="0"/>
            <a:t>Conduct a national overview of policies and practices related to guardianship and alternatives</a:t>
          </a:r>
        </a:p>
      </dgm:t>
    </dgm:pt>
    <dgm:pt modelId="{82A1A613-F296-4FD1-9731-BE4E2C5D1BB2}" type="parTrans" cxnId="{1591F78B-A565-4B93-AC79-6BA374CDAFC7}">
      <dgm:prSet/>
      <dgm:spPr/>
      <dgm:t>
        <a:bodyPr/>
        <a:lstStyle/>
        <a:p>
          <a:endParaRPr lang="en-US"/>
        </a:p>
      </dgm:t>
    </dgm:pt>
    <dgm:pt modelId="{9DEB5C67-04A1-48F2-AEE7-65DF47FA028A}" type="sibTrans" cxnId="{1591F78B-A565-4B93-AC79-6BA374CDAFC7}">
      <dgm:prSet/>
      <dgm:spPr/>
      <dgm:t>
        <a:bodyPr/>
        <a:lstStyle/>
        <a:p>
          <a:endParaRPr lang="en-US"/>
        </a:p>
      </dgm:t>
    </dgm:pt>
    <dgm:pt modelId="{D16033BB-B0F0-4AF4-85C4-CACA1AE402B6}">
      <dgm:prSet custT="1"/>
      <dgm:spPr/>
      <dgm:t>
        <a:bodyPr/>
        <a:lstStyle/>
        <a:p>
          <a:r>
            <a:rPr lang="en-US" sz="1800" dirty="0"/>
            <a:t>National </a:t>
          </a:r>
          <a:r>
            <a:rPr lang="en-US" sz="2000" dirty="0"/>
            <a:t>Coalition</a:t>
          </a:r>
        </a:p>
      </dgm:t>
    </dgm:pt>
    <dgm:pt modelId="{998B542F-EED4-4DB9-9AB7-7B6D91B2E97E}" type="parTrans" cxnId="{842A6709-133B-494E-95AA-C4B709F4F821}">
      <dgm:prSet/>
      <dgm:spPr/>
      <dgm:t>
        <a:bodyPr/>
        <a:lstStyle/>
        <a:p>
          <a:endParaRPr lang="en-US"/>
        </a:p>
      </dgm:t>
    </dgm:pt>
    <dgm:pt modelId="{A3B75108-EBD9-40B5-90BC-B0E1EE19CEEB}" type="sibTrans" cxnId="{842A6709-133B-494E-95AA-C4B709F4F821}">
      <dgm:prSet/>
      <dgm:spPr/>
      <dgm:t>
        <a:bodyPr/>
        <a:lstStyle/>
        <a:p>
          <a:endParaRPr lang="en-US"/>
        </a:p>
      </dgm:t>
    </dgm:pt>
    <dgm:pt modelId="{EA3E87BC-33B2-4E20-8A2E-712BCABD7EAC}">
      <dgm:prSet/>
      <dgm:spPr/>
      <dgm:t>
        <a:bodyPr/>
        <a:lstStyle/>
        <a:p>
          <a:r>
            <a:rPr lang="en-US" dirty="0"/>
            <a:t>Form a National Coalition that promotes alternatives to guardianship</a:t>
          </a:r>
        </a:p>
      </dgm:t>
    </dgm:pt>
    <dgm:pt modelId="{D045BF6F-83D8-4C46-BAEA-9E7CC7F6898E}" type="parTrans" cxnId="{0DD26019-C32C-4219-A0CB-E9D8082226A0}">
      <dgm:prSet/>
      <dgm:spPr/>
      <dgm:t>
        <a:bodyPr/>
        <a:lstStyle/>
        <a:p>
          <a:endParaRPr lang="en-US"/>
        </a:p>
      </dgm:t>
    </dgm:pt>
    <dgm:pt modelId="{3FF8A506-5A73-45A1-943A-F40003A9381F}" type="sibTrans" cxnId="{0DD26019-C32C-4219-A0CB-E9D8082226A0}">
      <dgm:prSet/>
      <dgm:spPr/>
      <dgm:t>
        <a:bodyPr/>
        <a:lstStyle/>
        <a:p>
          <a:endParaRPr lang="en-US"/>
        </a:p>
      </dgm:t>
    </dgm:pt>
    <dgm:pt modelId="{FA7F469A-0DAC-4464-8E4B-1B9A21010DB3}">
      <dgm:prSet custT="1"/>
      <dgm:spPr/>
      <dgm:t>
        <a:bodyPr/>
        <a:lstStyle/>
        <a:p>
          <a:r>
            <a:rPr lang="en-US" sz="2000" dirty="0"/>
            <a:t>State CoP</a:t>
          </a:r>
        </a:p>
      </dgm:t>
    </dgm:pt>
    <dgm:pt modelId="{C5CAECE7-DED4-4B64-A2CA-52811E32576F}" type="parTrans" cxnId="{AB8055B9-BD7F-47FA-B26F-1F0CD4604929}">
      <dgm:prSet/>
      <dgm:spPr/>
      <dgm:t>
        <a:bodyPr/>
        <a:lstStyle/>
        <a:p>
          <a:endParaRPr lang="en-US"/>
        </a:p>
      </dgm:t>
    </dgm:pt>
    <dgm:pt modelId="{85B0B63D-5E67-4985-9731-FE932A3A4832}" type="sibTrans" cxnId="{AB8055B9-BD7F-47FA-B26F-1F0CD4604929}">
      <dgm:prSet/>
      <dgm:spPr/>
      <dgm:t>
        <a:bodyPr/>
        <a:lstStyle/>
        <a:p>
          <a:endParaRPr lang="en-US"/>
        </a:p>
      </dgm:t>
    </dgm:pt>
    <dgm:pt modelId="{90B6A8A9-E49B-46AD-ADB8-ED5D86D542F1}">
      <dgm:prSet/>
      <dgm:spPr/>
      <dgm:t>
        <a:bodyPr/>
        <a:lstStyle/>
        <a:p>
          <a:r>
            <a:rPr lang="en-US" dirty="0"/>
            <a:t>Establish State Teams that will create action plans to increase alternatives to guardianship.</a:t>
          </a:r>
        </a:p>
      </dgm:t>
    </dgm:pt>
    <dgm:pt modelId="{272B4CE3-4B7B-4973-BEAD-9D8452CA33A2}" type="parTrans" cxnId="{96EE33A0-A37C-4FDD-A025-CB3645ECE25A}">
      <dgm:prSet/>
      <dgm:spPr/>
      <dgm:t>
        <a:bodyPr/>
        <a:lstStyle/>
        <a:p>
          <a:endParaRPr lang="en-US"/>
        </a:p>
      </dgm:t>
    </dgm:pt>
    <dgm:pt modelId="{F688F527-F335-41A0-8686-FD6570BEB7D2}" type="sibTrans" cxnId="{96EE33A0-A37C-4FDD-A025-CB3645ECE25A}">
      <dgm:prSet/>
      <dgm:spPr/>
      <dgm:t>
        <a:bodyPr/>
        <a:lstStyle/>
        <a:p>
          <a:endParaRPr lang="en-US"/>
        </a:p>
      </dgm:t>
    </dgm:pt>
    <dgm:pt modelId="{0B3ED4B3-1B1C-497B-B557-1700EE70DC1F}">
      <dgm:prSet/>
      <dgm:spPr/>
      <dgm:t>
        <a:bodyPr/>
        <a:lstStyle/>
        <a:p>
          <a:r>
            <a:rPr lang="en-US" dirty="0"/>
            <a:t>Youth Ambassadors </a:t>
          </a:r>
        </a:p>
      </dgm:t>
    </dgm:pt>
    <dgm:pt modelId="{1489A266-3E9F-42AC-B9E9-F23BA611DB6F}" type="parTrans" cxnId="{6240B1ED-3D61-4348-9D23-35BEF6E91902}">
      <dgm:prSet/>
      <dgm:spPr/>
      <dgm:t>
        <a:bodyPr/>
        <a:lstStyle/>
        <a:p>
          <a:endParaRPr lang="en-US"/>
        </a:p>
      </dgm:t>
    </dgm:pt>
    <dgm:pt modelId="{5C792DB5-9789-4CC1-8A6C-D40805CF9144}" type="sibTrans" cxnId="{6240B1ED-3D61-4348-9D23-35BEF6E91902}">
      <dgm:prSet/>
      <dgm:spPr/>
      <dgm:t>
        <a:bodyPr/>
        <a:lstStyle/>
        <a:p>
          <a:endParaRPr lang="en-US"/>
        </a:p>
      </dgm:t>
    </dgm:pt>
    <dgm:pt modelId="{04C81D59-95EE-4278-9A6C-15F4D20CF5B4}">
      <dgm:prSet/>
      <dgm:spPr/>
      <dgm:t>
        <a:bodyPr/>
        <a:lstStyle/>
        <a:p>
          <a:r>
            <a:rPr lang="en-US" dirty="0"/>
            <a:t>Develop a Youth Ambassador Program</a:t>
          </a:r>
        </a:p>
      </dgm:t>
    </dgm:pt>
    <dgm:pt modelId="{8F4FFFBD-2BBB-4236-AE9F-B2D0150D8833}" type="parTrans" cxnId="{0839AFF7-D361-40C6-8945-3DF186F4B6CC}">
      <dgm:prSet/>
      <dgm:spPr/>
      <dgm:t>
        <a:bodyPr/>
        <a:lstStyle/>
        <a:p>
          <a:endParaRPr lang="en-US"/>
        </a:p>
      </dgm:t>
    </dgm:pt>
    <dgm:pt modelId="{4603DDDE-F611-451E-A27F-DE8022DDCDEF}" type="sibTrans" cxnId="{0839AFF7-D361-40C6-8945-3DF186F4B6CC}">
      <dgm:prSet/>
      <dgm:spPr/>
      <dgm:t>
        <a:bodyPr/>
        <a:lstStyle/>
        <a:p>
          <a:endParaRPr lang="en-US"/>
        </a:p>
      </dgm:t>
    </dgm:pt>
    <dgm:pt modelId="{C5EA419A-4C5B-4B84-87C8-A58195758063}">
      <dgm:prSet/>
      <dgm:spPr/>
      <dgm:t>
        <a:bodyPr/>
        <a:lstStyle/>
        <a:p>
          <a:r>
            <a:rPr lang="en-US" dirty="0"/>
            <a:t>Dissemination plans </a:t>
          </a:r>
        </a:p>
      </dgm:t>
    </dgm:pt>
    <dgm:pt modelId="{AF1F8856-8181-4C90-A04C-F5C3B2FCC96C}" type="parTrans" cxnId="{D4C2F22E-3968-43EF-931F-16BFFA761DA6}">
      <dgm:prSet/>
      <dgm:spPr/>
      <dgm:t>
        <a:bodyPr/>
        <a:lstStyle/>
        <a:p>
          <a:endParaRPr lang="en-US"/>
        </a:p>
      </dgm:t>
    </dgm:pt>
    <dgm:pt modelId="{9CB03F25-1F53-4D38-9333-48A0745CD2DA}" type="sibTrans" cxnId="{D4C2F22E-3968-43EF-931F-16BFFA761DA6}">
      <dgm:prSet/>
      <dgm:spPr/>
      <dgm:t>
        <a:bodyPr/>
        <a:lstStyle/>
        <a:p>
          <a:endParaRPr lang="en-US"/>
        </a:p>
      </dgm:t>
    </dgm:pt>
    <dgm:pt modelId="{4A9FD048-4967-4EBD-A454-9CF5697420F2}">
      <dgm:prSet/>
      <dgm:spPr/>
      <dgm:t>
        <a:bodyPr/>
        <a:lstStyle/>
        <a:p>
          <a:r>
            <a:rPr lang="en-US" dirty="0"/>
            <a:t>Make sure resources are disseminated widely and to all types of audiences </a:t>
          </a:r>
        </a:p>
      </dgm:t>
    </dgm:pt>
    <dgm:pt modelId="{E780D17E-9CF8-4F0F-B3C1-03CBFB296306}" type="parTrans" cxnId="{0F541B84-CFA2-41D5-B5F3-5BA4086BC7DD}">
      <dgm:prSet/>
      <dgm:spPr/>
      <dgm:t>
        <a:bodyPr/>
        <a:lstStyle/>
        <a:p>
          <a:endParaRPr lang="en-US"/>
        </a:p>
      </dgm:t>
    </dgm:pt>
    <dgm:pt modelId="{382F7537-92D8-4762-9F6A-0CD08550D083}" type="sibTrans" cxnId="{0F541B84-CFA2-41D5-B5F3-5BA4086BC7DD}">
      <dgm:prSet/>
      <dgm:spPr/>
      <dgm:t>
        <a:bodyPr/>
        <a:lstStyle/>
        <a:p>
          <a:endParaRPr lang="en-US"/>
        </a:p>
      </dgm:t>
    </dgm:pt>
    <dgm:pt modelId="{A356694E-91C9-473E-BDC3-176DE806BB7A}">
      <dgm:prSet/>
      <dgm:spPr/>
      <dgm:t>
        <a:bodyPr/>
        <a:lstStyle/>
        <a:p>
          <a:r>
            <a:rPr lang="en-US" dirty="0"/>
            <a:t>Develop a website and social media presence </a:t>
          </a:r>
        </a:p>
      </dgm:t>
    </dgm:pt>
    <dgm:pt modelId="{E87A4C11-D32E-4701-89EF-9E6C839F3DA5}" type="parTrans" cxnId="{C3D901C4-44E8-4AB7-A720-EC767F1F8BE0}">
      <dgm:prSet/>
      <dgm:spPr/>
      <dgm:t>
        <a:bodyPr/>
        <a:lstStyle/>
        <a:p>
          <a:endParaRPr lang="en-US"/>
        </a:p>
      </dgm:t>
    </dgm:pt>
    <dgm:pt modelId="{5B12D3D3-0512-4FB9-965A-52992DA3C726}" type="sibTrans" cxnId="{C3D901C4-44E8-4AB7-A720-EC767F1F8BE0}">
      <dgm:prSet/>
      <dgm:spPr/>
      <dgm:t>
        <a:bodyPr/>
        <a:lstStyle/>
        <a:p>
          <a:endParaRPr lang="en-US"/>
        </a:p>
      </dgm:t>
    </dgm:pt>
    <dgm:pt modelId="{90479A07-1A32-4FBB-8F7C-B06198A11BF3}">
      <dgm:prSet/>
      <dgm:spPr/>
      <dgm:t>
        <a:bodyPr/>
        <a:lstStyle/>
        <a:p>
          <a:r>
            <a:rPr lang="en-US" dirty="0"/>
            <a:t>In total 44 youth will participate</a:t>
          </a:r>
        </a:p>
      </dgm:t>
    </dgm:pt>
    <dgm:pt modelId="{522475D4-06D4-4B31-B2C0-4FA887ECB2F7}" type="parTrans" cxnId="{9C53A6DD-0732-4E40-9D07-EE2ACA9BCB37}">
      <dgm:prSet/>
      <dgm:spPr/>
      <dgm:t>
        <a:bodyPr/>
        <a:lstStyle/>
        <a:p>
          <a:endParaRPr lang="en-US"/>
        </a:p>
      </dgm:t>
    </dgm:pt>
    <dgm:pt modelId="{337D0200-BF76-4417-9FD4-039C51E7F893}" type="sibTrans" cxnId="{9C53A6DD-0732-4E40-9D07-EE2ACA9BCB37}">
      <dgm:prSet/>
      <dgm:spPr/>
      <dgm:t>
        <a:bodyPr/>
        <a:lstStyle/>
        <a:p>
          <a:endParaRPr lang="en-US"/>
        </a:p>
      </dgm:t>
    </dgm:pt>
    <dgm:pt modelId="{3A2C1934-A46D-4C63-A284-47863EC17A63}">
      <dgm:prSet/>
      <dgm:spPr/>
      <dgm:t>
        <a:bodyPr/>
        <a:lstStyle/>
        <a:p>
          <a:r>
            <a:rPr lang="en-US" dirty="0"/>
            <a:t>16 week online training program, led by SABE </a:t>
          </a:r>
        </a:p>
      </dgm:t>
    </dgm:pt>
    <dgm:pt modelId="{05927ED8-D761-4260-9FEB-7D14D24F8D21}" type="parTrans" cxnId="{FC17BFF8-9054-45C5-B49E-C4C52E919C40}">
      <dgm:prSet/>
      <dgm:spPr/>
      <dgm:t>
        <a:bodyPr/>
        <a:lstStyle/>
        <a:p>
          <a:endParaRPr lang="en-US"/>
        </a:p>
      </dgm:t>
    </dgm:pt>
    <dgm:pt modelId="{61E2A6C6-A9F9-4492-939C-44B235BB762F}" type="sibTrans" cxnId="{FC17BFF8-9054-45C5-B49E-C4C52E919C40}">
      <dgm:prSet/>
      <dgm:spPr/>
      <dgm:t>
        <a:bodyPr/>
        <a:lstStyle/>
        <a:p>
          <a:endParaRPr lang="en-US"/>
        </a:p>
      </dgm:t>
    </dgm:pt>
    <dgm:pt modelId="{A2773D18-1D9B-45DA-A8FD-F99F954D48EF}">
      <dgm:prSet/>
      <dgm:spPr/>
      <dgm:t>
        <a:bodyPr/>
        <a:lstStyle/>
        <a:p>
          <a:r>
            <a:rPr lang="en-US" dirty="0"/>
            <a:t> These State Teams will form a Community of Practice (CoP)</a:t>
          </a:r>
        </a:p>
      </dgm:t>
    </dgm:pt>
    <dgm:pt modelId="{97BE4CCD-F342-4F3D-91DC-81D8A3C0E13B}" type="parTrans" cxnId="{D7A33B70-D988-4F07-83BC-D2056B546A49}">
      <dgm:prSet/>
      <dgm:spPr/>
      <dgm:t>
        <a:bodyPr/>
        <a:lstStyle/>
        <a:p>
          <a:endParaRPr lang="en-US"/>
        </a:p>
      </dgm:t>
    </dgm:pt>
    <dgm:pt modelId="{9325A64B-2C3C-4931-841E-7C77F56C16F8}" type="sibTrans" cxnId="{D7A33B70-D988-4F07-83BC-D2056B546A49}">
      <dgm:prSet/>
      <dgm:spPr/>
      <dgm:t>
        <a:bodyPr/>
        <a:lstStyle/>
        <a:p>
          <a:endParaRPr lang="en-US"/>
        </a:p>
      </dgm:t>
    </dgm:pt>
    <dgm:pt modelId="{1DB86E6F-E58B-455C-B87C-C44A73D77E23}">
      <dgm:prSet/>
      <dgm:spPr/>
      <dgm:t>
        <a:bodyPr/>
        <a:lstStyle/>
        <a:p>
          <a:r>
            <a:rPr lang="en-US" dirty="0"/>
            <a:t>50 state analysis; promising practices  </a:t>
          </a:r>
        </a:p>
      </dgm:t>
    </dgm:pt>
    <dgm:pt modelId="{1AF122B8-3AE2-4869-8CBB-D6E822A413B1}" type="parTrans" cxnId="{F36E3822-42B7-4A04-9273-79C5B6CFE99F}">
      <dgm:prSet/>
      <dgm:spPr/>
      <dgm:t>
        <a:bodyPr/>
        <a:lstStyle/>
        <a:p>
          <a:endParaRPr lang="en-US"/>
        </a:p>
      </dgm:t>
    </dgm:pt>
    <dgm:pt modelId="{E926A591-483D-41E9-88BA-2D687A28EB74}" type="sibTrans" cxnId="{F36E3822-42B7-4A04-9273-79C5B6CFE99F}">
      <dgm:prSet/>
      <dgm:spPr/>
      <dgm:t>
        <a:bodyPr/>
        <a:lstStyle/>
        <a:p>
          <a:endParaRPr lang="en-US"/>
        </a:p>
      </dgm:t>
    </dgm:pt>
    <dgm:pt modelId="{BED6A127-7155-4922-9245-2063E8F132AF}">
      <dgm:prSet/>
      <dgm:spPr/>
      <dgm:t>
        <a:bodyPr/>
        <a:lstStyle/>
        <a:p>
          <a:r>
            <a:rPr lang="en-US" dirty="0"/>
            <a:t>Includes medical, legal, disability, military family, advocacy communities </a:t>
          </a:r>
        </a:p>
      </dgm:t>
    </dgm:pt>
    <dgm:pt modelId="{625352C5-07A7-4760-B9CD-1E503482E2C3}" type="parTrans" cxnId="{9E57851C-69BF-4499-9C9A-DC5D850391EF}">
      <dgm:prSet/>
      <dgm:spPr/>
      <dgm:t>
        <a:bodyPr/>
        <a:lstStyle/>
        <a:p>
          <a:endParaRPr lang="en-US"/>
        </a:p>
      </dgm:t>
    </dgm:pt>
    <dgm:pt modelId="{E4515A23-F231-46F7-87A5-E7DA16B57C83}" type="sibTrans" cxnId="{9E57851C-69BF-4499-9C9A-DC5D850391EF}">
      <dgm:prSet/>
      <dgm:spPr/>
      <dgm:t>
        <a:bodyPr/>
        <a:lstStyle/>
        <a:p>
          <a:endParaRPr lang="en-US"/>
        </a:p>
      </dgm:t>
    </dgm:pt>
    <dgm:pt modelId="{B1996F31-ED9A-45DD-82EE-8D6F194F6836}" type="pres">
      <dgm:prSet presAssocID="{6C8AA1F9-3172-40C3-BE1A-BDCD5EA716F2}" presName="Name0" presStyleCnt="0">
        <dgm:presLayoutVars>
          <dgm:dir/>
          <dgm:animLvl val="lvl"/>
          <dgm:resizeHandles val="exact"/>
        </dgm:presLayoutVars>
      </dgm:prSet>
      <dgm:spPr/>
    </dgm:pt>
    <dgm:pt modelId="{E8467809-D122-4750-8C43-CCD18B97C0FC}" type="pres">
      <dgm:prSet presAssocID="{7AD7A1F1-B942-4424-9CE1-60A6430CC691}" presName="composite" presStyleCnt="0"/>
      <dgm:spPr/>
    </dgm:pt>
    <dgm:pt modelId="{30886DE8-1E7D-43A1-86B3-86DBFE8B757B}" type="pres">
      <dgm:prSet presAssocID="{7AD7A1F1-B942-4424-9CE1-60A6430CC691}" presName="parTx" presStyleLbl="alignNode1" presStyleIdx="0" presStyleCnt="5">
        <dgm:presLayoutVars>
          <dgm:chMax val="0"/>
          <dgm:chPref val="0"/>
          <dgm:bulletEnabled val="1"/>
        </dgm:presLayoutVars>
      </dgm:prSet>
      <dgm:spPr/>
    </dgm:pt>
    <dgm:pt modelId="{68907C05-F9D5-4DEB-BDBD-08B89BEC0C60}" type="pres">
      <dgm:prSet presAssocID="{7AD7A1F1-B942-4424-9CE1-60A6430CC691}" presName="desTx" presStyleLbl="alignAccFollowNode1" presStyleIdx="0" presStyleCnt="5">
        <dgm:presLayoutVars>
          <dgm:bulletEnabled val="1"/>
        </dgm:presLayoutVars>
      </dgm:prSet>
      <dgm:spPr/>
    </dgm:pt>
    <dgm:pt modelId="{F9049ADA-5637-4AFA-949A-80D3651D8724}" type="pres">
      <dgm:prSet presAssocID="{1658E8F2-17BA-41A0-A3B1-CF311CB7EB33}" presName="space" presStyleCnt="0"/>
      <dgm:spPr/>
    </dgm:pt>
    <dgm:pt modelId="{7F8C2000-729C-4AAA-A228-926C484F0AE8}" type="pres">
      <dgm:prSet presAssocID="{D16033BB-B0F0-4AF4-85C4-CACA1AE402B6}" presName="composite" presStyleCnt="0"/>
      <dgm:spPr/>
    </dgm:pt>
    <dgm:pt modelId="{08E60A15-908D-44B1-94A2-493D851679C0}" type="pres">
      <dgm:prSet presAssocID="{D16033BB-B0F0-4AF4-85C4-CACA1AE402B6}" presName="parTx" presStyleLbl="alignNode1" presStyleIdx="1" presStyleCnt="5" custLinFactNeighborX="2341" custLinFactNeighborY="-2126">
        <dgm:presLayoutVars>
          <dgm:chMax val="0"/>
          <dgm:chPref val="0"/>
          <dgm:bulletEnabled val="1"/>
        </dgm:presLayoutVars>
      </dgm:prSet>
      <dgm:spPr/>
    </dgm:pt>
    <dgm:pt modelId="{BCFB120E-656C-4914-8437-6B3DE691AF12}" type="pres">
      <dgm:prSet presAssocID="{D16033BB-B0F0-4AF4-85C4-CACA1AE402B6}" presName="desTx" presStyleLbl="alignAccFollowNode1" presStyleIdx="1" presStyleCnt="5">
        <dgm:presLayoutVars>
          <dgm:bulletEnabled val="1"/>
        </dgm:presLayoutVars>
      </dgm:prSet>
      <dgm:spPr/>
    </dgm:pt>
    <dgm:pt modelId="{C8064C8B-4AD8-44D9-9D3D-1C71AC303A6E}" type="pres">
      <dgm:prSet presAssocID="{A3B75108-EBD9-40B5-90BC-B0E1EE19CEEB}" presName="space" presStyleCnt="0"/>
      <dgm:spPr/>
    </dgm:pt>
    <dgm:pt modelId="{E104968D-1B5C-4D19-86B6-6B263C257561}" type="pres">
      <dgm:prSet presAssocID="{FA7F469A-0DAC-4464-8E4B-1B9A21010DB3}" presName="composite" presStyleCnt="0"/>
      <dgm:spPr/>
    </dgm:pt>
    <dgm:pt modelId="{48C904E5-3F73-4362-99EE-0E29B5814110}" type="pres">
      <dgm:prSet presAssocID="{FA7F469A-0DAC-4464-8E4B-1B9A21010DB3}" presName="parTx" presStyleLbl="alignNode1" presStyleIdx="2" presStyleCnt="5" custLinFactNeighborX="-81" custLinFactNeighborY="-2126">
        <dgm:presLayoutVars>
          <dgm:chMax val="0"/>
          <dgm:chPref val="0"/>
          <dgm:bulletEnabled val="1"/>
        </dgm:presLayoutVars>
      </dgm:prSet>
      <dgm:spPr/>
    </dgm:pt>
    <dgm:pt modelId="{8B4FFF56-10D2-4F1E-BACD-21B8E18B2994}" type="pres">
      <dgm:prSet presAssocID="{FA7F469A-0DAC-4464-8E4B-1B9A21010DB3}" presName="desTx" presStyleLbl="alignAccFollowNode1" presStyleIdx="2" presStyleCnt="5">
        <dgm:presLayoutVars>
          <dgm:bulletEnabled val="1"/>
        </dgm:presLayoutVars>
      </dgm:prSet>
      <dgm:spPr/>
    </dgm:pt>
    <dgm:pt modelId="{9C79C8AF-58C6-4E5B-86B0-AB790833CF97}" type="pres">
      <dgm:prSet presAssocID="{85B0B63D-5E67-4985-9731-FE932A3A4832}" presName="space" presStyleCnt="0"/>
      <dgm:spPr/>
    </dgm:pt>
    <dgm:pt modelId="{E7B0C5D5-0882-4752-895D-EC506EE3980A}" type="pres">
      <dgm:prSet presAssocID="{0B3ED4B3-1B1C-497B-B557-1700EE70DC1F}" presName="composite" presStyleCnt="0"/>
      <dgm:spPr/>
    </dgm:pt>
    <dgm:pt modelId="{33B89E0F-7156-4FE3-8071-D001C0E7BB92}" type="pres">
      <dgm:prSet presAssocID="{0B3ED4B3-1B1C-497B-B557-1700EE70DC1F}" presName="parTx" presStyleLbl="alignNode1" presStyleIdx="3" presStyleCnt="5">
        <dgm:presLayoutVars>
          <dgm:chMax val="0"/>
          <dgm:chPref val="0"/>
          <dgm:bulletEnabled val="1"/>
        </dgm:presLayoutVars>
      </dgm:prSet>
      <dgm:spPr/>
    </dgm:pt>
    <dgm:pt modelId="{8C17CF31-1A66-44B1-8DEF-3B94F842D50F}" type="pres">
      <dgm:prSet presAssocID="{0B3ED4B3-1B1C-497B-B557-1700EE70DC1F}" presName="desTx" presStyleLbl="alignAccFollowNode1" presStyleIdx="3" presStyleCnt="5">
        <dgm:presLayoutVars>
          <dgm:bulletEnabled val="1"/>
        </dgm:presLayoutVars>
      </dgm:prSet>
      <dgm:spPr/>
    </dgm:pt>
    <dgm:pt modelId="{CFDD1FC7-0C2A-4301-A98D-BF6BAB473070}" type="pres">
      <dgm:prSet presAssocID="{5C792DB5-9789-4CC1-8A6C-D40805CF9144}" presName="space" presStyleCnt="0"/>
      <dgm:spPr/>
    </dgm:pt>
    <dgm:pt modelId="{D2472255-16AD-4EE2-B053-DC105AACB4ED}" type="pres">
      <dgm:prSet presAssocID="{C5EA419A-4C5B-4B84-87C8-A58195758063}" presName="composite" presStyleCnt="0"/>
      <dgm:spPr/>
    </dgm:pt>
    <dgm:pt modelId="{B77C802D-6EA1-4EAD-BE03-7360747A5FDD}" type="pres">
      <dgm:prSet presAssocID="{C5EA419A-4C5B-4B84-87C8-A58195758063}" presName="parTx" presStyleLbl="alignNode1" presStyleIdx="4" presStyleCnt="5">
        <dgm:presLayoutVars>
          <dgm:chMax val="0"/>
          <dgm:chPref val="0"/>
          <dgm:bulletEnabled val="1"/>
        </dgm:presLayoutVars>
      </dgm:prSet>
      <dgm:spPr/>
    </dgm:pt>
    <dgm:pt modelId="{E2C29D37-4EB3-41EF-81FE-4253EC2B9B4C}" type="pres">
      <dgm:prSet presAssocID="{C5EA419A-4C5B-4B84-87C8-A58195758063}" presName="desTx" presStyleLbl="alignAccFollowNode1" presStyleIdx="4" presStyleCnt="5">
        <dgm:presLayoutVars>
          <dgm:bulletEnabled val="1"/>
        </dgm:presLayoutVars>
      </dgm:prSet>
      <dgm:spPr/>
    </dgm:pt>
  </dgm:ptLst>
  <dgm:cxnLst>
    <dgm:cxn modelId="{936B5907-C871-4EB6-AD8C-F3CB8F34429D}" type="presOf" srcId="{4A9FD048-4967-4EBD-A454-9CF5697420F2}" destId="{E2C29D37-4EB3-41EF-81FE-4253EC2B9B4C}" srcOrd="0" destOrd="0" presId="urn:microsoft.com/office/officeart/2005/8/layout/hList1"/>
    <dgm:cxn modelId="{58362709-8603-4282-9AA2-E18808068E24}" type="presOf" srcId="{6C8AA1F9-3172-40C3-BE1A-BDCD5EA716F2}" destId="{B1996F31-ED9A-45DD-82EE-8D6F194F6836}" srcOrd="0" destOrd="0" presId="urn:microsoft.com/office/officeart/2005/8/layout/hList1"/>
    <dgm:cxn modelId="{842A6709-133B-494E-95AA-C4B709F4F821}" srcId="{6C8AA1F9-3172-40C3-BE1A-BDCD5EA716F2}" destId="{D16033BB-B0F0-4AF4-85C4-CACA1AE402B6}" srcOrd="1" destOrd="0" parTransId="{998B542F-EED4-4DB9-9AB7-7B6D91B2E97E}" sibTransId="{A3B75108-EBD9-40B5-90BC-B0E1EE19CEEB}"/>
    <dgm:cxn modelId="{D377B012-3CCE-4196-9E81-1D0A2022B4FF}" type="presOf" srcId="{90B6A8A9-E49B-46AD-ADB8-ED5D86D542F1}" destId="{8B4FFF56-10D2-4F1E-BACD-21B8E18B2994}" srcOrd="0" destOrd="0" presId="urn:microsoft.com/office/officeart/2005/8/layout/hList1"/>
    <dgm:cxn modelId="{0DD26019-C32C-4219-A0CB-E9D8082226A0}" srcId="{D16033BB-B0F0-4AF4-85C4-CACA1AE402B6}" destId="{EA3E87BC-33B2-4E20-8A2E-712BCABD7EAC}" srcOrd="0" destOrd="0" parTransId="{D045BF6F-83D8-4C46-BAEA-9E7CC7F6898E}" sibTransId="{3FF8A506-5A73-45A1-943A-F40003A9381F}"/>
    <dgm:cxn modelId="{9E57851C-69BF-4499-9C9A-DC5D850391EF}" srcId="{D16033BB-B0F0-4AF4-85C4-CACA1AE402B6}" destId="{BED6A127-7155-4922-9245-2063E8F132AF}" srcOrd="1" destOrd="0" parTransId="{625352C5-07A7-4760-B9CD-1E503482E2C3}" sibTransId="{E4515A23-F231-46F7-87A5-E7DA16B57C83}"/>
    <dgm:cxn modelId="{F36E3822-42B7-4A04-9273-79C5B6CFE99F}" srcId="{7AD7A1F1-B942-4424-9CE1-60A6430CC691}" destId="{1DB86E6F-E58B-455C-B87C-C44A73D77E23}" srcOrd="1" destOrd="0" parTransId="{1AF122B8-3AE2-4869-8CBB-D6E822A413B1}" sibTransId="{E926A591-483D-41E9-88BA-2D687A28EB74}"/>
    <dgm:cxn modelId="{C26C7126-BDB4-4583-A818-4DEB839FD669}" type="presOf" srcId="{D9E951F8-DE99-4221-BBEF-B77B84A44C44}" destId="{68907C05-F9D5-4DEB-BDBD-08B89BEC0C60}" srcOrd="0" destOrd="0" presId="urn:microsoft.com/office/officeart/2005/8/layout/hList1"/>
    <dgm:cxn modelId="{7035CF29-17E7-4157-BCEC-F819327F28EB}" srcId="{6C8AA1F9-3172-40C3-BE1A-BDCD5EA716F2}" destId="{7AD7A1F1-B942-4424-9CE1-60A6430CC691}" srcOrd="0" destOrd="0" parTransId="{86F4791B-C0D5-4FA8-9380-B6E25895E8F4}" sibTransId="{1658E8F2-17BA-41A0-A3B1-CF311CB7EB33}"/>
    <dgm:cxn modelId="{D4C2F22E-3968-43EF-931F-16BFFA761DA6}" srcId="{6C8AA1F9-3172-40C3-BE1A-BDCD5EA716F2}" destId="{C5EA419A-4C5B-4B84-87C8-A58195758063}" srcOrd="4" destOrd="0" parTransId="{AF1F8856-8181-4C90-A04C-F5C3B2FCC96C}" sibTransId="{9CB03F25-1F53-4D38-9333-48A0745CD2DA}"/>
    <dgm:cxn modelId="{2BE10C64-D251-4523-BA3E-F037C5E80D90}" type="presOf" srcId="{C5EA419A-4C5B-4B84-87C8-A58195758063}" destId="{B77C802D-6EA1-4EAD-BE03-7360747A5FDD}" srcOrd="0" destOrd="0" presId="urn:microsoft.com/office/officeart/2005/8/layout/hList1"/>
    <dgm:cxn modelId="{D7A33B70-D988-4F07-83BC-D2056B546A49}" srcId="{FA7F469A-0DAC-4464-8E4B-1B9A21010DB3}" destId="{A2773D18-1D9B-45DA-A8FD-F99F954D48EF}" srcOrd="1" destOrd="0" parTransId="{97BE4CCD-F342-4F3D-91DC-81D8A3C0E13B}" sibTransId="{9325A64B-2C3C-4931-841E-7C77F56C16F8}"/>
    <dgm:cxn modelId="{EF728B78-600C-4FE2-8B07-A83872BEA4B1}" type="presOf" srcId="{1DB86E6F-E58B-455C-B87C-C44A73D77E23}" destId="{68907C05-F9D5-4DEB-BDBD-08B89BEC0C60}" srcOrd="0" destOrd="1" presId="urn:microsoft.com/office/officeart/2005/8/layout/hList1"/>
    <dgm:cxn modelId="{8FBE217A-E7CF-49EE-975B-4AC64A201967}" type="presOf" srcId="{EA3E87BC-33B2-4E20-8A2E-712BCABD7EAC}" destId="{BCFB120E-656C-4914-8437-6B3DE691AF12}" srcOrd="0" destOrd="0" presId="urn:microsoft.com/office/officeart/2005/8/layout/hList1"/>
    <dgm:cxn modelId="{48F7277C-6426-413C-97CF-EB3BFEE67675}" type="presOf" srcId="{3A2C1934-A46D-4C63-A284-47863EC17A63}" destId="{8C17CF31-1A66-44B1-8DEF-3B94F842D50F}" srcOrd="0" destOrd="2" presId="urn:microsoft.com/office/officeart/2005/8/layout/hList1"/>
    <dgm:cxn modelId="{0F541B84-CFA2-41D5-B5F3-5BA4086BC7DD}" srcId="{C5EA419A-4C5B-4B84-87C8-A58195758063}" destId="{4A9FD048-4967-4EBD-A454-9CF5697420F2}" srcOrd="0" destOrd="0" parTransId="{E780D17E-9CF8-4F0F-B3C1-03CBFB296306}" sibTransId="{382F7537-92D8-4762-9F6A-0CD08550D083}"/>
    <dgm:cxn modelId="{1591F78B-A565-4B93-AC79-6BA374CDAFC7}" srcId="{7AD7A1F1-B942-4424-9CE1-60A6430CC691}" destId="{D9E951F8-DE99-4221-BBEF-B77B84A44C44}" srcOrd="0" destOrd="0" parTransId="{82A1A613-F296-4FD1-9731-BE4E2C5D1BB2}" sibTransId="{9DEB5C67-04A1-48F2-AEE7-65DF47FA028A}"/>
    <dgm:cxn modelId="{5923688D-64B8-48A9-BD55-094B0FBEA694}" type="presOf" srcId="{90479A07-1A32-4FBB-8F7C-B06198A11BF3}" destId="{8C17CF31-1A66-44B1-8DEF-3B94F842D50F}" srcOrd="0" destOrd="1" presId="urn:microsoft.com/office/officeart/2005/8/layout/hList1"/>
    <dgm:cxn modelId="{6960D88D-A0D8-4F80-B660-1F66B04F77D0}" type="presOf" srcId="{A2773D18-1D9B-45DA-A8FD-F99F954D48EF}" destId="{8B4FFF56-10D2-4F1E-BACD-21B8E18B2994}" srcOrd="0" destOrd="1" presId="urn:microsoft.com/office/officeart/2005/8/layout/hList1"/>
    <dgm:cxn modelId="{F813D29E-04AB-48CE-8228-701FFE03B850}" type="presOf" srcId="{A356694E-91C9-473E-BDC3-176DE806BB7A}" destId="{E2C29D37-4EB3-41EF-81FE-4253EC2B9B4C}" srcOrd="0" destOrd="1" presId="urn:microsoft.com/office/officeart/2005/8/layout/hList1"/>
    <dgm:cxn modelId="{96EE33A0-A37C-4FDD-A025-CB3645ECE25A}" srcId="{FA7F469A-0DAC-4464-8E4B-1B9A21010DB3}" destId="{90B6A8A9-E49B-46AD-ADB8-ED5D86D542F1}" srcOrd="0" destOrd="0" parTransId="{272B4CE3-4B7B-4973-BEAD-9D8452CA33A2}" sibTransId="{F688F527-F335-41A0-8686-FD6570BEB7D2}"/>
    <dgm:cxn modelId="{A823E3B5-3A54-4F97-9523-AE684DB62BB9}" type="presOf" srcId="{FA7F469A-0DAC-4464-8E4B-1B9A21010DB3}" destId="{48C904E5-3F73-4362-99EE-0E29B5814110}" srcOrd="0" destOrd="0" presId="urn:microsoft.com/office/officeart/2005/8/layout/hList1"/>
    <dgm:cxn modelId="{AB8055B9-BD7F-47FA-B26F-1F0CD4604929}" srcId="{6C8AA1F9-3172-40C3-BE1A-BDCD5EA716F2}" destId="{FA7F469A-0DAC-4464-8E4B-1B9A21010DB3}" srcOrd="2" destOrd="0" parTransId="{C5CAECE7-DED4-4B64-A2CA-52811E32576F}" sibTransId="{85B0B63D-5E67-4985-9731-FE932A3A4832}"/>
    <dgm:cxn modelId="{39887ABC-EC3D-4057-BC67-4F5A72591692}" type="presOf" srcId="{0B3ED4B3-1B1C-497B-B557-1700EE70DC1F}" destId="{33B89E0F-7156-4FE3-8071-D001C0E7BB92}" srcOrd="0" destOrd="0" presId="urn:microsoft.com/office/officeart/2005/8/layout/hList1"/>
    <dgm:cxn modelId="{F9197FBC-8B2A-47FC-962B-27A4E49815EB}" type="presOf" srcId="{7AD7A1F1-B942-4424-9CE1-60A6430CC691}" destId="{30886DE8-1E7D-43A1-86B3-86DBFE8B757B}" srcOrd="0" destOrd="0" presId="urn:microsoft.com/office/officeart/2005/8/layout/hList1"/>
    <dgm:cxn modelId="{C3D901C4-44E8-4AB7-A720-EC767F1F8BE0}" srcId="{C5EA419A-4C5B-4B84-87C8-A58195758063}" destId="{A356694E-91C9-473E-BDC3-176DE806BB7A}" srcOrd="1" destOrd="0" parTransId="{E87A4C11-D32E-4701-89EF-9E6C839F3DA5}" sibTransId="{5B12D3D3-0512-4FB9-965A-52992DA3C726}"/>
    <dgm:cxn modelId="{03316FC7-8D0A-4521-9E2B-47D78D8A80CD}" type="presOf" srcId="{04C81D59-95EE-4278-9A6C-15F4D20CF5B4}" destId="{8C17CF31-1A66-44B1-8DEF-3B94F842D50F}" srcOrd="0" destOrd="0" presId="urn:microsoft.com/office/officeart/2005/8/layout/hList1"/>
    <dgm:cxn modelId="{505C2ED4-5291-42D9-AF3D-A5BA9250BA13}" type="presOf" srcId="{D16033BB-B0F0-4AF4-85C4-CACA1AE402B6}" destId="{08E60A15-908D-44B1-94A2-493D851679C0}" srcOrd="0" destOrd="0" presId="urn:microsoft.com/office/officeart/2005/8/layout/hList1"/>
    <dgm:cxn modelId="{9C53A6DD-0732-4E40-9D07-EE2ACA9BCB37}" srcId="{0B3ED4B3-1B1C-497B-B557-1700EE70DC1F}" destId="{90479A07-1A32-4FBB-8F7C-B06198A11BF3}" srcOrd="1" destOrd="0" parTransId="{522475D4-06D4-4B31-B2C0-4FA887ECB2F7}" sibTransId="{337D0200-BF76-4417-9FD4-039C51E7F893}"/>
    <dgm:cxn modelId="{6240B1ED-3D61-4348-9D23-35BEF6E91902}" srcId="{6C8AA1F9-3172-40C3-BE1A-BDCD5EA716F2}" destId="{0B3ED4B3-1B1C-497B-B557-1700EE70DC1F}" srcOrd="3" destOrd="0" parTransId="{1489A266-3E9F-42AC-B9E9-F23BA611DB6F}" sibTransId="{5C792DB5-9789-4CC1-8A6C-D40805CF9144}"/>
    <dgm:cxn modelId="{53B6DEF5-89E1-4513-94B3-B8DB04A2F03C}" type="presOf" srcId="{BED6A127-7155-4922-9245-2063E8F132AF}" destId="{BCFB120E-656C-4914-8437-6B3DE691AF12}" srcOrd="0" destOrd="1" presId="urn:microsoft.com/office/officeart/2005/8/layout/hList1"/>
    <dgm:cxn modelId="{0839AFF7-D361-40C6-8945-3DF186F4B6CC}" srcId="{0B3ED4B3-1B1C-497B-B557-1700EE70DC1F}" destId="{04C81D59-95EE-4278-9A6C-15F4D20CF5B4}" srcOrd="0" destOrd="0" parTransId="{8F4FFFBD-2BBB-4236-AE9F-B2D0150D8833}" sibTransId="{4603DDDE-F611-451E-A27F-DE8022DDCDEF}"/>
    <dgm:cxn modelId="{FC17BFF8-9054-45C5-B49E-C4C52E919C40}" srcId="{0B3ED4B3-1B1C-497B-B557-1700EE70DC1F}" destId="{3A2C1934-A46D-4C63-A284-47863EC17A63}" srcOrd="2" destOrd="0" parTransId="{05927ED8-D761-4260-9FEB-7D14D24F8D21}" sibTransId="{61E2A6C6-A9F9-4492-939C-44B235BB762F}"/>
    <dgm:cxn modelId="{F21CC8A2-1217-4702-AA7F-A55E72F02E22}" type="presParOf" srcId="{B1996F31-ED9A-45DD-82EE-8D6F194F6836}" destId="{E8467809-D122-4750-8C43-CCD18B97C0FC}" srcOrd="0" destOrd="0" presId="urn:microsoft.com/office/officeart/2005/8/layout/hList1"/>
    <dgm:cxn modelId="{82CF1123-58AB-4844-97F9-41F072904AC1}" type="presParOf" srcId="{E8467809-D122-4750-8C43-CCD18B97C0FC}" destId="{30886DE8-1E7D-43A1-86B3-86DBFE8B757B}" srcOrd="0" destOrd="0" presId="urn:microsoft.com/office/officeart/2005/8/layout/hList1"/>
    <dgm:cxn modelId="{8D32BF25-6D84-46BB-8BE3-102B39E0E238}" type="presParOf" srcId="{E8467809-D122-4750-8C43-CCD18B97C0FC}" destId="{68907C05-F9D5-4DEB-BDBD-08B89BEC0C60}" srcOrd="1" destOrd="0" presId="urn:microsoft.com/office/officeart/2005/8/layout/hList1"/>
    <dgm:cxn modelId="{BAF32C5A-0878-4481-8B94-658DB3977A5D}" type="presParOf" srcId="{B1996F31-ED9A-45DD-82EE-8D6F194F6836}" destId="{F9049ADA-5637-4AFA-949A-80D3651D8724}" srcOrd="1" destOrd="0" presId="urn:microsoft.com/office/officeart/2005/8/layout/hList1"/>
    <dgm:cxn modelId="{650C1775-A4C1-4CB0-963F-0939B5F448C1}" type="presParOf" srcId="{B1996F31-ED9A-45DD-82EE-8D6F194F6836}" destId="{7F8C2000-729C-4AAA-A228-926C484F0AE8}" srcOrd="2" destOrd="0" presId="urn:microsoft.com/office/officeart/2005/8/layout/hList1"/>
    <dgm:cxn modelId="{7D0CFA42-50A5-4942-9DBF-CA803B00E7FA}" type="presParOf" srcId="{7F8C2000-729C-4AAA-A228-926C484F0AE8}" destId="{08E60A15-908D-44B1-94A2-493D851679C0}" srcOrd="0" destOrd="0" presId="urn:microsoft.com/office/officeart/2005/8/layout/hList1"/>
    <dgm:cxn modelId="{F035CCD9-9792-4184-A512-16F2A9EFD606}" type="presParOf" srcId="{7F8C2000-729C-4AAA-A228-926C484F0AE8}" destId="{BCFB120E-656C-4914-8437-6B3DE691AF12}" srcOrd="1" destOrd="0" presId="urn:microsoft.com/office/officeart/2005/8/layout/hList1"/>
    <dgm:cxn modelId="{1761F653-CD5D-4802-805A-0F58C6DF9F6B}" type="presParOf" srcId="{B1996F31-ED9A-45DD-82EE-8D6F194F6836}" destId="{C8064C8B-4AD8-44D9-9D3D-1C71AC303A6E}" srcOrd="3" destOrd="0" presId="urn:microsoft.com/office/officeart/2005/8/layout/hList1"/>
    <dgm:cxn modelId="{D2282C9B-7C17-446E-9589-212F49D8EFFC}" type="presParOf" srcId="{B1996F31-ED9A-45DD-82EE-8D6F194F6836}" destId="{E104968D-1B5C-4D19-86B6-6B263C257561}" srcOrd="4" destOrd="0" presId="urn:microsoft.com/office/officeart/2005/8/layout/hList1"/>
    <dgm:cxn modelId="{F6E34C29-F72C-46BA-AB57-FF130B422B67}" type="presParOf" srcId="{E104968D-1B5C-4D19-86B6-6B263C257561}" destId="{48C904E5-3F73-4362-99EE-0E29B5814110}" srcOrd="0" destOrd="0" presId="urn:microsoft.com/office/officeart/2005/8/layout/hList1"/>
    <dgm:cxn modelId="{429C5C3F-5FF9-4291-92CF-D5CA87E954BE}" type="presParOf" srcId="{E104968D-1B5C-4D19-86B6-6B263C257561}" destId="{8B4FFF56-10D2-4F1E-BACD-21B8E18B2994}" srcOrd="1" destOrd="0" presId="urn:microsoft.com/office/officeart/2005/8/layout/hList1"/>
    <dgm:cxn modelId="{62B3EE94-E41B-491A-A2F7-D585CF5DB0A8}" type="presParOf" srcId="{B1996F31-ED9A-45DD-82EE-8D6F194F6836}" destId="{9C79C8AF-58C6-4E5B-86B0-AB790833CF97}" srcOrd="5" destOrd="0" presId="urn:microsoft.com/office/officeart/2005/8/layout/hList1"/>
    <dgm:cxn modelId="{15407D63-6935-4DB2-85D6-278941ED5A7F}" type="presParOf" srcId="{B1996F31-ED9A-45DD-82EE-8D6F194F6836}" destId="{E7B0C5D5-0882-4752-895D-EC506EE3980A}" srcOrd="6" destOrd="0" presId="urn:microsoft.com/office/officeart/2005/8/layout/hList1"/>
    <dgm:cxn modelId="{CE19E6C2-0DCE-48D9-B099-7E9C9B479073}" type="presParOf" srcId="{E7B0C5D5-0882-4752-895D-EC506EE3980A}" destId="{33B89E0F-7156-4FE3-8071-D001C0E7BB92}" srcOrd="0" destOrd="0" presId="urn:microsoft.com/office/officeart/2005/8/layout/hList1"/>
    <dgm:cxn modelId="{8C7DB039-71D3-4824-AA70-276194744223}" type="presParOf" srcId="{E7B0C5D5-0882-4752-895D-EC506EE3980A}" destId="{8C17CF31-1A66-44B1-8DEF-3B94F842D50F}" srcOrd="1" destOrd="0" presId="urn:microsoft.com/office/officeart/2005/8/layout/hList1"/>
    <dgm:cxn modelId="{37E0F2C0-86FC-4B9C-8700-C07E8B56B7DF}" type="presParOf" srcId="{B1996F31-ED9A-45DD-82EE-8D6F194F6836}" destId="{CFDD1FC7-0C2A-4301-A98D-BF6BAB473070}" srcOrd="7" destOrd="0" presId="urn:microsoft.com/office/officeart/2005/8/layout/hList1"/>
    <dgm:cxn modelId="{075F25FC-2D6F-4C0D-9194-B9E17397D9CA}" type="presParOf" srcId="{B1996F31-ED9A-45DD-82EE-8D6F194F6836}" destId="{D2472255-16AD-4EE2-B053-DC105AACB4ED}" srcOrd="8" destOrd="0" presId="urn:microsoft.com/office/officeart/2005/8/layout/hList1"/>
    <dgm:cxn modelId="{19668D66-9A88-4C42-84DB-0C22601DC765}" type="presParOf" srcId="{D2472255-16AD-4EE2-B053-DC105AACB4ED}" destId="{B77C802D-6EA1-4EAD-BE03-7360747A5FDD}" srcOrd="0" destOrd="0" presId="urn:microsoft.com/office/officeart/2005/8/layout/hList1"/>
    <dgm:cxn modelId="{48D7144A-C8CF-4F03-A4A6-66C75C05275C}" type="presParOf" srcId="{D2472255-16AD-4EE2-B053-DC105AACB4ED}" destId="{E2C29D37-4EB3-41EF-81FE-4253EC2B9B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86DE8-1E7D-43A1-86B3-86DBFE8B757B}">
      <dsp:nvSpPr>
        <dsp:cNvPr id="0" name=""/>
        <dsp:cNvSpPr/>
      </dsp:nvSpPr>
      <dsp:spPr>
        <a:xfrm>
          <a:off x="5089" y="190571"/>
          <a:ext cx="1950915" cy="7228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Research</a:t>
          </a:r>
        </a:p>
      </dsp:txBody>
      <dsp:txXfrm>
        <a:off x="5089" y="190571"/>
        <a:ext cx="1950915" cy="722888"/>
      </dsp:txXfrm>
    </dsp:sp>
    <dsp:sp modelId="{68907C05-F9D5-4DEB-BDBD-08B89BEC0C60}">
      <dsp:nvSpPr>
        <dsp:cNvPr id="0" name=""/>
        <dsp:cNvSpPr/>
      </dsp:nvSpPr>
      <dsp:spPr>
        <a:xfrm>
          <a:off x="5089" y="913459"/>
          <a:ext cx="1950915" cy="43233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Conduct a national overview of policies and practices related to guardianship and alternatives</a:t>
          </a:r>
        </a:p>
        <a:p>
          <a:pPr marL="228600" lvl="1" indent="-228600" algn="l" defTabSz="889000">
            <a:lnSpc>
              <a:spcPct val="90000"/>
            </a:lnSpc>
            <a:spcBef>
              <a:spcPct val="0"/>
            </a:spcBef>
            <a:spcAft>
              <a:spcPct val="15000"/>
            </a:spcAft>
            <a:buChar char="•"/>
          </a:pPr>
          <a:r>
            <a:rPr lang="en-US" sz="2000" kern="1200" dirty="0"/>
            <a:t>50 state analysis; promising practices  </a:t>
          </a:r>
        </a:p>
      </dsp:txBody>
      <dsp:txXfrm>
        <a:off x="5089" y="913459"/>
        <a:ext cx="1950915" cy="4323374"/>
      </dsp:txXfrm>
    </dsp:sp>
    <dsp:sp modelId="{08E60A15-908D-44B1-94A2-493D851679C0}">
      <dsp:nvSpPr>
        <dsp:cNvPr id="0" name=""/>
        <dsp:cNvSpPr/>
      </dsp:nvSpPr>
      <dsp:spPr>
        <a:xfrm>
          <a:off x="2274804" y="175202"/>
          <a:ext cx="1950915" cy="7228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National </a:t>
          </a:r>
          <a:r>
            <a:rPr lang="en-US" sz="2000" kern="1200" dirty="0"/>
            <a:t>Coalition</a:t>
          </a:r>
        </a:p>
      </dsp:txBody>
      <dsp:txXfrm>
        <a:off x="2274804" y="175202"/>
        <a:ext cx="1950915" cy="722888"/>
      </dsp:txXfrm>
    </dsp:sp>
    <dsp:sp modelId="{BCFB120E-656C-4914-8437-6B3DE691AF12}">
      <dsp:nvSpPr>
        <dsp:cNvPr id="0" name=""/>
        <dsp:cNvSpPr/>
      </dsp:nvSpPr>
      <dsp:spPr>
        <a:xfrm>
          <a:off x="2229133" y="913459"/>
          <a:ext cx="1950915" cy="432337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Form a National Coalition that promotes alternatives to guardianship</a:t>
          </a:r>
        </a:p>
        <a:p>
          <a:pPr marL="228600" lvl="1" indent="-228600" algn="l" defTabSz="889000">
            <a:lnSpc>
              <a:spcPct val="90000"/>
            </a:lnSpc>
            <a:spcBef>
              <a:spcPct val="0"/>
            </a:spcBef>
            <a:spcAft>
              <a:spcPct val="15000"/>
            </a:spcAft>
            <a:buChar char="•"/>
          </a:pPr>
          <a:r>
            <a:rPr lang="en-US" sz="2000" kern="1200" dirty="0"/>
            <a:t>Includes medical, legal, disability, military family, advocacy communities </a:t>
          </a:r>
        </a:p>
      </dsp:txBody>
      <dsp:txXfrm>
        <a:off x="2229133" y="913459"/>
        <a:ext cx="1950915" cy="4323374"/>
      </dsp:txXfrm>
    </dsp:sp>
    <dsp:sp modelId="{48C904E5-3F73-4362-99EE-0E29B5814110}">
      <dsp:nvSpPr>
        <dsp:cNvPr id="0" name=""/>
        <dsp:cNvSpPr/>
      </dsp:nvSpPr>
      <dsp:spPr>
        <a:xfrm>
          <a:off x="4451597" y="175202"/>
          <a:ext cx="1950915" cy="72288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State CoP</a:t>
          </a:r>
        </a:p>
      </dsp:txBody>
      <dsp:txXfrm>
        <a:off x="4451597" y="175202"/>
        <a:ext cx="1950915" cy="722888"/>
      </dsp:txXfrm>
    </dsp:sp>
    <dsp:sp modelId="{8B4FFF56-10D2-4F1E-BACD-21B8E18B2994}">
      <dsp:nvSpPr>
        <dsp:cNvPr id="0" name=""/>
        <dsp:cNvSpPr/>
      </dsp:nvSpPr>
      <dsp:spPr>
        <a:xfrm>
          <a:off x="4453177" y="913459"/>
          <a:ext cx="1950915" cy="432337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Establish State Teams that will create action plans to increase alternatives to guardianship.</a:t>
          </a:r>
        </a:p>
        <a:p>
          <a:pPr marL="228600" lvl="1" indent="-228600" algn="l" defTabSz="889000">
            <a:lnSpc>
              <a:spcPct val="90000"/>
            </a:lnSpc>
            <a:spcBef>
              <a:spcPct val="0"/>
            </a:spcBef>
            <a:spcAft>
              <a:spcPct val="15000"/>
            </a:spcAft>
            <a:buChar char="•"/>
          </a:pPr>
          <a:r>
            <a:rPr lang="en-US" sz="2000" kern="1200" dirty="0"/>
            <a:t> These State Teams will form a Community of Practice (CoP)</a:t>
          </a:r>
        </a:p>
      </dsp:txBody>
      <dsp:txXfrm>
        <a:off x="4453177" y="913459"/>
        <a:ext cx="1950915" cy="4323374"/>
      </dsp:txXfrm>
    </dsp:sp>
    <dsp:sp modelId="{33B89E0F-7156-4FE3-8071-D001C0E7BB92}">
      <dsp:nvSpPr>
        <dsp:cNvPr id="0" name=""/>
        <dsp:cNvSpPr/>
      </dsp:nvSpPr>
      <dsp:spPr>
        <a:xfrm>
          <a:off x="6677221" y="190571"/>
          <a:ext cx="1950915" cy="72288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Youth Ambassadors </a:t>
          </a:r>
        </a:p>
      </dsp:txBody>
      <dsp:txXfrm>
        <a:off x="6677221" y="190571"/>
        <a:ext cx="1950915" cy="722888"/>
      </dsp:txXfrm>
    </dsp:sp>
    <dsp:sp modelId="{8C17CF31-1A66-44B1-8DEF-3B94F842D50F}">
      <dsp:nvSpPr>
        <dsp:cNvPr id="0" name=""/>
        <dsp:cNvSpPr/>
      </dsp:nvSpPr>
      <dsp:spPr>
        <a:xfrm>
          <a:off x="6677221" y="913459"/>
          <a:ext cx="1950915" cy="432337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Develop a Youth Ambassador Program</a:t>
          </a:r>
        </a:p>
        <a:p>
          <a:pPr marL="228600" lvl="1" indent="-228600" algn="l" defTabSz="889000">
            <a:lnSpc>
              <a:spcPct val="90000"/>
            </a:lnSpc>
            <a:spcBef>
              <a:spcPct val="0"/>
            </a:spcBef>
            <a:spcAft>
              <a:spcPct val="15000"/>
            </a:spcAft>
            <a:buChar char="•"/>
          </a:pPr>
          <a:r>
            <a:rPr lang="en-US" sz="2000" kern="1200" dirty="0"/>
            <a:t>In total 44 youth will participate</a:t>
          </a:r>
        </a:p>
        <a:p>
          <a:pPr marL="228600" lvl="1" indent="-228600" algn="l" defTabSz="889000">
            <a:lnSpc>
              <a:spcPct val="90000"/>
            </a:lnSpc>
            <a:spcBef>
              <a:spcPct val="0"/>
            </a:spcBef>
            <a:spcAft>
              <a:spcPct val="15000"/>
            </a:spcAft>
            <a:buChar char="•"/>
          </a:pPr>
          <a:r>
            <a:rPr lang="en-US" sz="2000" kern="1200" dirty="0"/>
            <a:t>16 week online training program, led by SABE </a:t>
          </a:r>
        </a:p>
      </dsp:txBody>
      <dsp:txXfrm>
        <a:off x="6677221" y="913459"/>
        <a:ext cx="1950915" cy="4323374"/>
      </dsp:txXfrm>
    </dsp:sp>
    <dsp:sp modelId="{B77C802D-6EA1-4EAD-BE03-7360747A5FDD}">
      <dsp:nvSpPr>
        <dsp:cNvPr id="0" name=""/>
        <dsp:cNvSpPr/>
      </dsp:nvSpPr>
      <dsp:spPr>
        <a:xfrm>
          <a:off x="8901265" y="190571"/>
          <a:ext cx="1950915" cy="72288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Dissemination plans </a:t>
          </a:r>
        </a:p>
      </dsp:txBody>
      <dsp:txXfrm>
        <a:off x="8901265" y="190571"/>
        <a:ext cx="1950915" cy="722888"/>
      </dsp:txXfrm>
    </dsp:sp>
    <dsp:sp modelId="{E2C29D37-4EB3-41EF-81FE-4253EC2B9B4C}">
      <dsp:nvSpPr>
        <dsp:cNvPr id="0" name=""/>
        <dsp:cNvSpPr/>
      </dsp:nvSpPr>
      <dsp:spPr>
        <a:xfrm>
          <a:off x="8901265" y="913459"/>
          <a:ext cx="1950915" cy="432337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Make sure resources are disseminated widely and to all types of audiences </a:t>
          </a:r>
        </a:p>
        <a:p>
          <a:pPr marL="228600" lvl="1" indent="-228600" algn="l" defTabSz="889000">
            <a:lnSpc>
              <a:spcPct val="90000"/>
            </a:lnSpc>
            <a:spcBef>
              <a:spcPct val="0"/>
            </a:spcBef>
            <a:spcAft>
              <a:spcPct val="15000"/>
            </a:spcAft>
            <a:buChar char="•"/>
          </a:pPr>
          <a:r>
            <a:rPr lang="en-US" sz="2000" kern="1200" dirty="0"/>
            <a:t>Develop a website and social media presence </a:t>
          </a:r>
        </a:p>
      </dsp:txBody>
      <dsp:txXfrm>
        <a:off x="8901265" y="913459"/>
        <a:ext cx="1950915" cy="43233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8B0C4-B080-4D96-8A7C-2514FE8FC480}"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487E-97A8-4036-8802-A840EB95693D}" type="slidenum">
              <a:rPr lang="en-US" smtClean="0"/>
              <a:t>‹#›</a:t>
            </a:fld>
            <a:endParaRPr lang="en-US"/>
          </a:p>
        </p:txBody>
      </p:sp>
    </p:spTree>
    <p:extLst>
      <p:ext uri="{BB962C8B-B14F-4D97-AF65-F5344CB8AC3E}">
        <p14:creationId xmlns:p14="http://schemas.microsoft.com/office/powerpoint/2010/main" val="276542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487E-97A8-4036-8802-A840EB95693D}" type="slidenum">
              <a:rPr lang="en-US" smtClean="0"/>
              <a:t>1</a:t>
            </a:fld>
            <a:endParaRPr lang="en-US"/>
          </a:p>
        </p:txBody>
      </p:sp>
    </p:spTree>
    <p:extLst>
      <p:ext uri="{BB962C8B-B14F-4D97-AF65-F5344CB8AC3E}">
        <p14:creationId xmlns:p14="http://schemas.microsoft.com/office/powerpoint/2010/main" val="69281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a:t>
            </a:r>
          </a:p>
        </p:txBody>
      </p:sp>
      <p:sp>
        <p:nvSpPr>
          <p:cNvPr id="4" name="Slide Number Placeholder 3"/>
          <p:cNvSpPr>
            <a:spLocks noGrp="1"/>
          </p:cNvSpPr>
          <p:nvPr>
            <p:ph type="sldNum" sz="quarter" idx="5"/>
          </p:nvPr>
        </p:nvSpPr>
        <p:spPr/>
        <p:txBody>
          <a:bodyPr/>
          <a:lstStyle/>
          <a:p>
            <a:fld id="{CAF5487E-97A8-4036-8802-A840EB95693D}" type="slidenum">
              <a:rPr lang="en-US" smtClean="0"/>
              <a:t>2</a:t>
            </a:fld>
            <a:endParaRPr lang="en-US"/>
          </a:p>
        </p:txBody>
      </p:sp>
    </p:spTree>
    <p:extLst>
      <p:ext uri="{BB962C8B-B14F-4D97-AF65-F5344CB8AC3E}">
        <p14:creationId xmlns:p14="http://schemas.microsoft.com/office/powerpoint/2010/main" val="13849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a:t>
            </a:r>
          </a:p>
        </p:txBody>
      </p:sp>
      <p:sp>
        <p:nvSpPr>
          <p:cNvPr id="4" name="Slide Number Placeholder 3"/>
          <p:cNvSpPr>
            <a:spLocks noGrp="1"/>
          </p:cNvSpPr>
          <p:nvPr>
            <p:ph type="sldNum" sz="quarter" idx="5"/>
          </p:nvPr>
        </p:nvSpPr>
        <p:spPr/>
        <p:txBody>
          <a:bodyPr/>
          <a:lstStyle/>
          <a:p>
            <a:fld id="{CAF5487E-97A8-4036-8802-A840EB95693D}" type="slidenum">
              <a:rPr lang="en-US" smtClean="0"/>
              <a:t>3</a:t>
            </a:fld>
            <a:endParaRPr lang="en-US"/>
          </a:p>
        </p:txBody>
      </p:sp>
    </p:spTree>
    <p:extLst>
      <p:ext uri="{BB962C8B-B14F-4D97-AF65-F5344CB8AC3E}">
        <p14:creationId xmlns:p14="http://schemas.microsoft.com/office/powerpoint/2010/main" val="373081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a:t>
            </a:r>
          </a:p>
        </p:txBody>
      </p:sp>
      <p:sp>
        <p:nvSpPr>
          <p:cNvPr id="4" name="Slide Number Placeholder 3"/>
          <p:cNvSpPr>
            <a:spLocks noGrp="1"/>
          </p:cNvSpPr>
          <p:nvPr>
            <p:ph type="sldNum" sz="quarter" idx="5"/>
          </p:nvPr>
        </p:nvSpPr>
        <p:spPr/>
        <p:txBody>
          <a:bodyPr/>
          <a:lstStyle/>
          <a:p>
            <a:fld id="{CAF5487E-97A8-4036-8802-A840EB95693D}" type="slidenum">
              <a:rPr lang="en-US" smtClean="0"/>
              <a:t>4</a:t>
            </a:fld>
            <a:endParaRPr lang="en-US"/>
          </a:p>
        </p:txBody>
      </p:sp>
    </p:spTree>
    <p:extLst>
      <p:ext uri="{BB962C8B-B14F-4D97-AF65-F5344CB8AC3E}">
        <p14:creationId xmlns:p14="http://schemas.microsoft.com/office/powerpoint/2010/main" val="280485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Advocates of Indiana </a:t>
            </a:r>
          </a:p>
        </p:txBody>
      </p:sp>
      <p:sp>
        <p:nvSpPr>
          <p:cNvPr id="4" name="Slide Number Placeholder 3"/>
          <p:cNvSpPr>
            <a:spLocks noGrp="1"/>
          </p:cNvSpPr>
          <p:nvPr>
            <p:ph type="sldNum" sz="quarter" idx="5"/>
          </p:nvPr>
        </p:nvSpPr>
        <p:spPr/>
        <p:txBody>
          <a:bodyPr/>
          <a:lstStyle/>
          <a:p>
            <a:fld id="{CAF5487E-97A8-4036-8802-A840EB95693D}" type="slidenum">
              <a:rPr lang="en-US" smtClean="0"/>
              <a:t>5</a:t>
            </a:fld>
            <a:endParaRPr lang="en-US"/>
          </a:p>
        </p:txBody>
      </p:sp>
    </p:spTree>
    <p:extLst>
      <p:ext uri="{BB962C8B-B14F-4D97-AF65-F5344CB8AC3E}">
        <p14:creationId xmlns:p14="http://schemas.microsoft.com/office/powerpoint/2010/main" val="164573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487E-97A8-4036-8802-A840EB95693D}" type="slidenum">
              <a:rPr lang="en-US" smtClean="0"/>
              <a:t>6</a:t>
            </a:fld>
            <a:endParaRPr lang="en-US"/>
          </a:p>
        </p:txBody>
      </p:sp>
    </p:spTree>
    <p:extLst>
      <p:ext uri="{BB962C8B-B14F-4D97-AF65-F5344CB8AC3E}">
        <p14:creationId xmlns:p14="http://schemas.microsoft.com/office/powerpoint/2010/main" val="22689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487E-97A8-4036-8802-A840EB95693D}" type="slidenum">
              <a:rPr lang="en-US" smtClean="0"/>
              <a:t>9</a:t>
            </a:fld>
            <a:endParaRPr lang="en-US"/>
          </a:p>
        </p:txBody>
      </p:sp>
    </p:spTree>
    <p:extLst>
      <p:ext uri="{BB962C8B-B14F-4D97-AF65-F5344CB8AC3E}">
        <p14:creationId xmlns:p14="http://schemas.microsoft.com/office/powerpoint/2010/main" val="123100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9443-B4BB-C849-805D-EF8EA860C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6B276-E960-B743-9E8C-4FAFFBF1F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4C1F85-D63A-3540-B7A8-83F791E4F734}"/>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C5A6613D-3A39-F84F-8471-C756DEB26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0B71A-0A8F-7542-BAA1-9C69EE88D67A}"/>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41962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177C-F976-3645-8004-DA03621E4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6A42B-261C-0042-BC30-D6FE2926C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03929-EF7C-294D-9BB2-1DB5D24ED5A5}"/>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06690C88-779F-474A-A153-7BDE1C1C9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0A19C-21B5-6A49-AA28-E927D8291736}"/>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25405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8095A-5B9A-5042-A398-B6C40BD96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B00BEA-165A-454C-87F0-8A7C48789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7AF88-623F-BE49-A61A-298CDBEAA954}"/>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92486BB3-E950-4B45-BE9C-92610F3B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FCD40-9A72-1C4D-A8D8-F86F391E1E17}"/>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326168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72FA-84EF-B44C-BCBA-A8EF2D9CA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8A903-6EA3-B147-A530-F056FAE81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BDEE0-3F3D-B947-8F5C-A292E7E1F9EC}"/>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0CD91ABE-F6D1-6340-9399-DF45FCB4E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58BDA-1E6A-4240-85F5-617DBB3B50A9}"/>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25466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322E-8191-AF4C-897D-2F707801E6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12B5F-F74D-1547-8A31-BA06BA612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8AB53-3FBD-4249-8352-7D2959B873B5}"/>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3D0C26BC-6408-6E42-8CE0-664066647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FF5B7-4960-9A4A-9FB8-0968048A8EA3}"/>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37151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3C2D-E110-C141-B314-D2AC73E0D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77FCD-CCCA-A24C-AC24-439B81259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EF2ACE-AB84-9A42-BE99-F7F7EB65DF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C8163-69E5-D64E-8932-EE7ABA36AEA9}"/>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6" name="Footer Placeholder 5">
            <a:extLst>
              <a:ext uri="{FF2B5EF4-FFF2-40B4-BE49-F238E27FC236}">
                <a16:creationId xmlns:a16="http://schemas.microsoft.com/office/drawing/2014/main" id="{088F673D-2866-8346-A033-C6695273D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59144-6DC5-EB42-AECB-FA14CB814EAF}"/>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2502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C8F0-6B3B-9C4A-A5FA-A23B1ADE3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5BC5A-AC6E-494F-B684-FB6EADD87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0BC8C-0AE8-8047-89BF-1284BF38B6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B1E80-D0C1-6D4B-8B4C-4A1D51E6F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20DBB-74CA-904A-8CFC-8EEC80C77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77C5BF-E771-6A49-AD40-090CFD7D846E}"/>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8" name="Footer Placeholder 7">
            <a:extLst>
              <a:ext uri="{FF2B5EF4-FFF2-40B4-BE49-F238E27FC236}">
                <a16:creationId xmlns:a16="http://schemas.microsoft.com/office/drawing/2014/main" id="{2315B773-E072-6745-85EB-7292B392A7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19AAF-163E-2641-AF0D-00E275028C79}"/>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38141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8E19-0BB0-FA4D-94A9-7D80EE865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F447F-60C9-8845-B82F-1F61883E1EEE}"/>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4" name="Footer Placeholder 3">
            <a:extLst>
              <a:ext uri="{FF2B5EF4-FFF2-40B4-BE49-F238E27FC236}">
                <a16:creationId xmlns:a16="http://schemas.microsoft.com/office/drawing/2014/main" id="{F47341EF-68D2-3947-BD48-1247982471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BC0DFF-4FC6-0549-AE0F-F0B4898E25E8}"/>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5630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41FD8-C2FD-1549-B8B7-B5715191CCA9}"/>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3" name="Footer Placeholder 2">
            <a:extLst>
              <a:ext uri="{FF2B5EF4-FFF2-40B4-BE49-F238E27FC236}">
                <a16:creationId xmlns:a16="http://schemas.microsoft.com/office/drawing/2014/main" id="{B2F95B6A-BBCE-134F-B4C1-C0FF75B87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5675A-3FBA-234F-8083-EC000DE19213}"/>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25177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D3C9-6F2E-FA4F-AF9B-03062A91A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5C277-84BF-2747-A562-355F5A932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31143-92D1-174C-B9D9-D136A88E1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1E88B-9DF4-8846-B75A-4718CCD81E24}"/>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6" name="Footer Placeholder 5">
            <a:extLst>
              <a:ext uri="{FF2B5EF4-FFF2-40B4-BE49-F238E27FC236}">
                <a16:creationId xmlns:a16="http://schemas.microsoft.com/office/drawing/2014/main" id="{8ED3CF06-3950-7949-8286-1FCF19149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B9AE1-78E8-2F48-B2A2-03583D38E620}"/>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261845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6D62-6FEA-F441-9100-37D99DACB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313A2A-6029-064C-9D3E-5805E99AF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6EF7D8-0499-FA49-BDD1-38A61E229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51640-8EA6-7345-8AE3-179094579F06}"/>
              </a:ext>
            </a:extLst>
          </p:cNvPr>
          <p:cNvSpPr>
            <a:spLocks noGrp="1"/>
          </p:cNvSpPr>
          <p:nvPr>
            <p:ph type="dt" sz="half" idx="10"/>
          </p:nvPr>
        </p:nvSpPr>
        <p:spPr/>
        <p:txBody>
          <a:bodyPr/>
          <a:lstStyle/>
          <a:p>
            <a:fld id="{8BDFA44B-8D05-9B4B-87D7-538DD58A159A}" type="datetimeFigureOut">
              <a:rPr lang="en-US" smtClean="0"/>
              <a:t>6/22/2021</a:t>
            </a:fld>
            <a:endParaRPr lang="en-US"/>
          </a:p>
        </p:txBody>
      </p:sp>
      <p:sp>
        <p:nvSpPr>
          <p:cNvPr id="6" name="Footer Placeholder 5">
            <a:extLst>
              <a:ext uri="{FF2B5EF4-FFF2-40B4-BE49-F238E27FC236}">
                <a16:creationId xmlns:a16="http://schemas.microsoft.com/office/drawing/2014/main" id="{6A85914D-C1FC-3C4D-9E33-46013681C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F2E3F-62D8-EE46-B491-E6329D559B1F}"/>
              </a:ext>
            </a:extLst>
          </p:cNvPr>
          <p:cNvSpPr>
            <a:spLocks noGrp="1"/>
          </p:cNvSpPr>
          <p:nvPr>
            <p:ph type="sldNum" sz="quarter" idx="12"/>
          </p:nvPr>
        </p:nvSpPr>
        <p:spPr/>
        <p:txBody>
          <a:bodyPr/>
          <a:lstStyle/>
          <a:p>
            <a:fld id="{D3BB91C8-59D3-EB40-9D10-8B866574C43B}" type="slidenum">
              <a:rPr lang="en-US" smtClean="0"/>
              <a:t>‹#›</a:t>
            </a:fld>
            <a:endParaRPr lang="en-US"/>
          </a:p>
        </p:txBody>
      </p:sp>
    </p:spTree>
    <p:extLst>
      <p:ext uri="{BB962C8B-B14F-4D97-AF65-F5344CB8AC3E}">
        <p14:creationId xmlns:p14="http://schemas.microsoft.com/office/powerpoint/2010/main" val="142203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F6AF2-A38B-644E-8DB4-08A97F395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4A66CF-8C64-4946-A2EA-29B670916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0F464-F874-EC4A-A41C-D5DE82830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FA44B-8D05-9B4B-87D7-538DD58A159A}" type="datetimeFigureOut">
              <a:rPr lang="en-US" smtClean="0"/>
              <a:t>6/22/2021</a:t>
            </a:fld>
            <a:endParaRPr lang="en-US"/>
          </a:p>
        </p:txBody>
      </p:sp>
      <p:sp>
        <p:nvSpPr>
          <p:cNvPr id="5" name="Footer Placeholder 4">
            <a:extLst>
              <a:ext uri="{FF2B5EF4-FFF2-40B4-BE49-F238E27FC236}">
                <a16:creationId xmlns:a16="http://schemas.microsoft.com/office/drawing/2014/main" id="{17493CD0-FAD5-8C4C-9AF5-EBDCFEF6A4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41F467-809C-4348-94B6-7AE18D7F8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B91C8-59D3-EB40-9D10-8B866574C43B}" type="slidenum">
              <a:rPr lang="en-US" smtClean="0"/>
              <a:t>‹#›</a:t>
            </a:fld>
            <a:endParaRPr lang="en-US"/>
          </a:p>
        </p:txBody>
      </p:sp>
    </p:spTree>
    <p:extLst>
      <p:ext uri="{BB962C8B-B14F-4D97-AF65-F5344CB8AC3E}">
        <p14:creationId xmlns:p14="http://schemas.microsoft.com/office/powerpoint/2010/main" val="337448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5FFEB6C2-A5F6-4331-AB3B-80F1B4627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644" y="4533927"/>
            <a:ext cx="6626711" cy="1827755"/>
          </a:xfrm>
          <a:prstGeom prst="rect">
            <a:avLst/>
          </a:prstGeom>
        </p:spPr>
      </p:pic>
      <p:sp>
        <p:nvSpPr>
          <p:cNvPr id="2" name="Title 1">
            <a:extLst>
              <a:ext uri="{FF2B5EF4-FFF2-40B4-BE49-F238E27FC236}">
                <a16:creationId xmlns:a16="http://schemas.microsoft.com/office/drawing/2014/main" id="{7464D894-3CB1-44F2-8AA1-5919A781B5D2}"/>
              </a:ext>
            </a:extLst>
          </p:cNvPr>
          <p:cNvSpPr txBox="1">
            <a:spLocks noGrp="1"/>
          </p:cNvSpPr>
          <p:nvPr>
            <p:ph type="title" idx="4294967295"/>
          </p:nvPr>
        </p:nvSpPr>
        <p:spPr>
          <a:xfrm>
            <a:off x="3390736" y="425230"/>
            <a:ext cx="5925787" cy="42473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National Association of Councils on Developmental Disabilities: Self Advocacy Discussion Series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Alternatives to Guardianship and Supported Decision-Making Discussion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Allison Hall and Jordan Anderson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June 17,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8703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76ECE-1269-49D6-9C03-797606CB59F6}"/>
              </a:ext>
            </a:extLst>
          </p:cNvPr>
          <p:cNvSpPr>
            <a:spLocks noGrp="1"/>
          </p:cNvSpPr>
          <p:nvPr>
            <p:ph type="title"/>
          </p:nvPr>
        </p:nvSpPr>
        <p:spPr>
          <a:xfrm>
            <a:off x="343417" y="1153571"/>
            <a:ext cx="3480438" cy="4461163"/>
          </a:xfrm>
        </p:spPr>
        <p:txBody>
          <a:bodyPr>
            <a:normAutofit/>
          </a:bodyPr>
          <a:lstStyle/>
          <a:p>
            <a:r>
              <a:rPr lang="en-US" b="1" dirty="0">
                <a:solidFill>
                  <a:srgbClr val="FFFFFF"/>
                </a:solidFill>
              </a:rPr>
              <a:t>What is the Center on Youth Voice/Youth Choice (CYVYC) project?</a:t>
            </a:r>
          </a:p>
        </p:txBody>
      </p:sp>
      <p:sp>
        <p:nvSpPr>
          <p:cNvPr id="30"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446CD837-498E-4EE7-8F69-0D44235BBDAB}"/>
              </a:ext>
            </a:extLst>
          </p:cNvPr>
          <p:cNvSpPr>
            <a:spLocks noGrp="1"/>
          </p:cNvSpPr>
          <p:nvPr>
            <p:ph idx="1"/>
          </p:nvPr>
        </p:nvSpPr>
        <p:spPr>
          <a:xfrm>
            <a:off x="4447308" y="591344"/>
            <a:ext cx="7186527" cy="5585619"/>
          </a:xfrm>
        </p:spPr>
        <p:txBody>
          <a:bodyPr anchor="ctr">
            <a:noAutofit/>
          </a:bodyPr>
          <a:lstStyle/>
          <a:p>
            <a:pPr marL="0" indent="0">
              <a:buNone/>
            </a:pPr>
            <a:r>
              <a:rPr lang="en-US" b="1" dirty="0"/>
              <a:t>Goal</a:t>
            </a:r>
            <a:endParaRPr lang="en-US" dirty="0"/>
          </a:p>
          <a:p>
            <a:pPr marL="0" indent="0">
              <a:buNone/>
            </a:pPr>
            <a:r>
              <a:rPr lang="en-US" dirty="0"/>
              <a:t>Greater use of guardianship alternatives by youth with I/DD</a:t>
            </a:r>
            <a:endParaRPr lang="en-US" b="1" dirty="0"/>
          </a:p>
          <a:p>
            <a:pPr marL="0" indent="0">
              <a:buNone/>
            </a:pPr>
            <a:endParaRPr lang="en-US" b="1" dirty="0"/>
          </a:p>
          <a:p>
            <a:pPr marL="0" indent="0">
              <a:buNone/>
            </a:pPr>
            <a:r>
              <a:rPr lang="en-US" b="1" dirty="0"/>
              <a:t>Outcomes</a:t>
            </a:r>
          </a:p>
          <a:p>
            <a:r>
              <a:rPr lang="en-US" dirty="0"/>
              <a:t>Youth will lead the charge for change in their states.</a:t>
            </a:r>
          </a:p>
          <a:p>
            <a:r>
              <a:rPr lang="en-US" dirty="0"/>
              <a:t>More students will have more choices after high school.</a:t>
            </a:r>
          </a:p>
          <a:p>
            <a:pPr lvl="0"/>
            <a:r>
              <a:rPr lang="en-US" dirty="0"/>
              <a:t>Fewer youth will have guardians.</a:t>
            </a:r>
          </a:p>
        </p:txBody>
      </p:sp>
    </p:spTree>
    <p:extLst>
      <p:ext uri="{BB962C8B-B14F-4D97-AF65-F5344CB8AC3E}">
        <p14:creationId xmlns:p14="http://schemas.microsoft.com/office/powerpoint/2010/main" val="414417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76ECE-1269-49D6-9C03-797606CB59F6}"/>
              </a:ext>
            </a:extLst>
          </p:cNvPr>
          <p:cNvSpPr>
            <a:spLocks noGrp="1"/>
          </p:cNvSpPr>
          <p:nvPr>
            <p:ph type="title"/>
          </p:nvPr>
        </p:nvSpPr>
        <p:spPr>
          <a:xfrm>
            <a:off x="294948" y="1198418"/>
            <a:ext cx="3398278" cy="4461163"/>
          </a:xfrm>
        </p:spPr>
        <p:txBody>
          <a:bodyPr>
            <a:normAutofit/>
          </a:bodyPr>
          <a:lstStyle/>
          <a:p>
            <a:r>
              <a:rPr lang="en-US" b="1" dirty="0">
                <a:solidFill>
                  <a:srgbClr val="FFFFFF"/>
                </a:solidFill>
              </a:rPr>
              <a:t>What is  guardianship?</a:t>
            </a:r>
          </a:p>
        </p:txBody>
      </p:sp>
      <p:sp>
        <p:nvSpPr>
          <p:cNvPr id="30"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446CD837-498E-4EE7-8F69-0D44235BBDAB}"/>
              </a:ext>
            </a:extLst>
          </p:cNvPr>
          <p:cNvSpPr>
            <a:spLocks noGrp="1"/>
          </p:cNvSpPr>
          <p:nvPr>
            <p:ph idx="1"/>
          </p:nvPr>
        </p:nvSpPr>
        <p:spPr>
          <a:xfrm>
            <a:off x="4447308" y="591344"/>
            <a:ext cx="7186527" cy="5585619"/>
          </a:xfrm>
        </p:spPr>
        <p:txBody>
          <a:bodyPr anchor="ctr">
            <a:noAutofit/>
          </a:bodyPr>
          <a:lstStyle/>
          <a:p>
            <a:pPr marL="0" indent="0">
              <a:buNone/>
            </a:pPr>
            <a:r>
              <a:rPr lang="en-US" dirty="0"/>
              <a:t> If you are over 18 years old and under guardianship, it means that someone has gone to court and the judge has decided that someone needs to make your decisions for you. </a:t>
            </a:r>
          </a:p>
        </p:txBody>
      </p:sp>
    </p:spTree>
    <p:extLst>
      <p:ext uri="{BB962C8B-B14F-4D97-AF65-F5344CB8AC3E}">
        <p14:creationId xmlns:p14="http://schemas.microsoft.com/office/powerpoint/2010/main" val="78183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76ECE-1269-49D6-9C03-797606CB59F6}"/>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What are examples of  guardianship alternative? </a:t>
            </a:r>
          </a:p>
        </p:txBody>
      </p:sp>
      <p:sp>
        <p:nvSpPr>
          <p:cNvPr id="30"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446CD837-498E-4EE7-8F69-0D44235BBDAB}"/>
              </a:ext>
            </a:extLst>
          </p:cNvPr>
          <p:cNvSpPr>
            <a:spLocks noGrp="1"/>
          </p:cNvSpPr>
          <p:nvPr>
            <p:ph idx="1"/>
          </p:nvPr>
        </p:nvSpPr>
        <p:spPr>
          <a:xfrm>
            <a:off x="4447308" y="591344"/>
            <a:ext cx="7186527" cy="5585619"/>
          </a:xfrm>
        </p:spPr>
        <p:txBody>
          <a:bodyPr anchor="ctr">
            <a:noAutofit/>
          </a:bodyPr>
          <a:lstStyle/>
          <a:p>
            <a:r>
              <a:rPr lang="en-US" dirty="0"/>
              <a:t>Representative Payee</a:t>
            </a:r>
          </a:p>
          <a:p>
            <a:r>
              <a:rPr lang="en-US" dirty="0"/>
              <a:t>Healthcare Representative</a:t>
            </a:r>
          </a:p>
          <a:p>
            <a:r>
              <a:rPr lang="en-US" dirty="0"/>
              <a:t>Powers of Attorney</a:t>
            </a:r>
          </a:p>
          <a:p>
            <a:r>
              <a:rPr lang="en-US" dirty="0"/>
              <a:t>Supported Decision Making</a:t>
            </a:r>
          </a:p>
          <a:p>
            <a:pPr marL="0" indent="0">
              <a:buNone/>
            </a:pPr>
            <a:endParaRPr lang="en-US" b="1" dirty="0"/>
          </a:p>
        </p:txBody>
      </p:sp>
    </p:spTree>
    <p:extLst>
      <p:ext uri="{BB962C8B-B14F-4D97-AF65-F5344CB8AC3E}">
        <p14:creationId xmlns:p14="http://schemas.microsoft.com/office/powerpoint/2010/main" val="17310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76ECE-1269-49D6-9C03-797606CB59F6}"/>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What is supported decision-making? </a:t>
            </a:r>
          </a:p>
        </p:txBody>
      </p:sp>
      <p:sp>
        <p:nvSpPr>
          <p:cNvPr id="30"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446CD837-498E-4EE7-8F69-0D44235BBDAB}"/>
              </a:ext>
            </a:extLst>
          </p:cNvPr>
          <p:cNvSpPr>
            <a:spLocks noGrp="1"/>
          </p:cNvSpPr>
          <p:nvPr>
            <p:ph idx="1"/>
          </p:nvPr>
        </p:nvSpPr>
        <p:spPr>
          <a:xfrm>
            <a:off x="4447308" y="591344"/>
            <a:ext cx="7186527" cy="5585619"/>
          </a:xfrm>
        </p:spPr>
        <p:txBody>
          <a:bodyPr anchor="ctr">
            <a:noAutofit/>
          </a:bodyPr>
          <a:lstStyle/>
          <a:p>
            <a:pPr>
              <a:lnSpc>
                <a:spcPct val="80000"/>
              </a:lnSpc>
            </a:pPr>
            <a:endParaRPr lang="en-US" dirty="0">
              <a:cs typeface="Arial" charset="0"/>
            </a:endParaRPr>
          </a:p>
          <a:p>
            <a:pPr>
              <a:lnSpc>
                <a:spcPct val="80000"/>
              </a:lnSpc>
            </a:pPr>
            <a:r>
              <a:rPr lang="en-US" dirty="0">
                <a:cs typeface="Arial" charset="0"/>
              </a:rPr>
              <a:t>Sometimes when we are making decisions we ask friends, relatives, mentors, or other community members for advice.</a:t>
            </a:r>
          </a:p>
          <a:p>
            <a:pPr>
              <a:lnSpc>
                <a:spcPct val="80000"/>
              </a:lnSpc>
            </a:pPr>
            <a:endParaRPr lang="en-US" dirty="0">
              <a:cs typeface="Arial" charset="0"/>
            </a:endParaRPr>
          </a:p>
          <a:p>
            <a:pPr>
              <a:lnSpc>
                <a:spcPct val="80000"/>
              </a:lnSpc>
            </a:pPr>
            <a:r>
              <a:rPr lang="en-US" dirty="0">
                <a:cs typeface="Arial" charset="0"/>
              </a:rPr>
              <a:t>Sometimes we may have someone, or a group of friends that we ask about medical issues, and another group that we may ask for help with money issues. </a:t>
            </a:r>
          </a:p>
          <a:p>
            <a:pPr marL="0" indent="0">
              <a:lnSpc>
                <a:spcPct val="80000"/>
              </a:lnSpc>
              <a:buNone/>
            </a:pPr>
            <a:endParaRPr lang="en-US" dirty="0">
              <a:cs typeface="Arial" charset="0"/>
            </a:endParaRPr>
          </a:p>
          <a:p>
            <a:pPr>
              <a:lnSpc>
                <a:spcPct val="80000"/>
              </a:lnSpc>
            </a:pPr>
            <a:r>
              <a:rPr lang="en-US" dirty="0">
                <a:cs typeface="Arial" charset="0"/>
              </a:rPr>
              <a:t>Seeking advice, or fact finding, from a specific group is how supported decision-making works.</a:t>
            </a:r>
          </a:p>
          <a:p>
            <a:pPr marL="0" indent="0">
              <a:buNone/>
            </a:pPr>
            <a:endParaRPr lang="en-US" b="1" dirty="0"/>
          </a:p>
        </p:txBody>
      </p:sp>
    </p:spTree>
    <p:extLst>
      <p:ext uri="{BB962C8B-B14F-4D97-AF65-F5344CB8AC3E}">
        <p14:creationId xmlns:p14="http://schemas.microsoft.com/office/powerpoint/2010/main" val="287470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07ED9-275D-4D9B-A5EE-F2FC18C2E2B9}"/>
              </a:ext>
            </a:extLst>
          </p:cNvPr>
          <p:cNvSpPr>
            <a:spLocks noGrp="1"/>
          </p:cNvSpPr>
          <p:nvPr>
            <p:ph type="title"/>
          </p:nvPr>
        </p:nvSpPr>
        <p:spPr>
          <a:xfrm>
            <a:off x="838200" y="205771"/>
            <a:ext cx="10515600" cy="1133499"/>
          </a:xfrm>
        </p:spPr>
        <p:txBody>
          <a:bodyPr>
            <a:normAutofit/>
          </a:bodyPr>
          <a:lstStyle/>
          <a:p>
            <a:pPr algn="ctr"/>
            <a:r>
              <a:rPr lang="en-US" sz="5200" b="1" dirty="0"/>
              <a:t>CYVYC Activities </a:t>
            </a:r>
          </a:p>
        </p:txBody>
      </p:sp>
      <p:graphicFrame>
        <p:nvGraphicFramePr>
          <p:cNvPr id="5" name="Content Placeholder 2" descr="Columns with the headings, research, national coalition, State CoP, youth ambassadors, dissemination plans">
            <a:extLst>
              <a:ext uri="{FF2B5EF4-FFF2-40B4-BE49-F238E27FC236}">
                <a16:creationId xmlns:a16="http://schemas.microsoft.com/office/drawing/2014/main" id="{8B154A41-BA17-4251-A26E-778C84A2A726}"/>
              </a:ext>
            </a:extLst>
          </p:cNvPr>
          <p:cNvGraphicFramePr>
            <a:graphicFrameLocks noGrp="1"/>
          </p:cNvGraphicFramePr>
          <p:nvPr>
            <p:ph idx="1"/>
            <p:extLst>
              <p:ext uri="{D42A27DB-BD31-4B8C-83A1-F6EECF244321}">
                <p14:modId xmlns:p14="http://schemas.microsoft.com/office/powerpoint/2010/main" val="2367122793"/>
              </p:ext>
            </p:extLst>
          </p:nvPr>
        </p:nvGraphicFramePr>
        <p:xfrm>
          <a:off x="838199" y="1017639"/>
          <a:ext cx="10857271" cy="5427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42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89CABD-6CC0-4070-AC05-53AE0D384BC1}"/>
              </a:ext>
            </a:extLst>
          </p:cNvPr>
          <p:cNvSpPr>
            <a:spLocks noGrp="1"/>
          </p:cNvSpPr>
          <p:nvPr>
            <p:ph type="title"/>
          </p:nvPr>
        </p:nvSpPr>
        <p:spPr>
          <a:xfrm>
            <a:off x="6762191" y="2878419"/>
            <a:ext cx="4805996" cy="1297115"/>
          </a:xfrm>
        </p:spPr>
        <p:txBody>
          <a:bodyPr vert="horz" lIns="91440" tIns="45720" rIns="91440" bIns="45720" rtlCol="0" anchor="t">
            <a:normAutofit/>
          </a:bodyPr>
          <a:lstStyle/>
          <a:p>
            <a:r>
              <a:rPr lang="en-US" sz="4100" kern="1200" dirty="0">
                <a:solidFill>
                  <a:srgbClr val="000000"/>
                </a:solidFill>
                <a:latin typeface="+mj-lt"/>
                <a:ea typeface="+mj-ea"/>
                <a:cs typeface="+mj-cs"/>
              </a:rPr>
              <a:t>Sneak preview of the website </a:t>
            </a:r>
          </a:p>
        </p:txBody>
      </p:sp>
      <p:sp>
        <p:nvSpPr>
          <p:cNvPr id="2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yes">
            <a:extLst>
              <a:ext uri="{FF2B5EF4-FFF2-40B4-BE49-F238E27FC236}">
                <a16:creationId xmlns:a16="http://schemas.microsoft.com/office/drawing/2014/main" id="{D970472D-6411-403D-BEFC-9C5E1674D1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32636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website&#10;&#10;Description automatically generated">
            <a:extLst>
              <a:ext uri="{FF2B5EF4-FFF2-40B4-BE49-F238E27FC236}">
                <a16:creationId xmlns:a16="http://schemas.microsoft.com/office/drawing/2014/main" id="{183C87D6-5D90-F14E-89AE-24ABC7A5A32F}"/>
              </a:ext>
            </a:extLst>
          </p:cNvPr>
          <p:cNvPicPr>
            <a:picLocks noChangeAspect="1"/>
          </p:cNvPicPr>
          <p:nvPr/>
        </p:nvPicPr>
        <p:blipFill>
          <a:blip r:embed="rId2"/>
          <a:stretch>
            <a:fillRect/>
          </a:stretch>
        </p:blipFill>
        <p:spPr>
          <a:xfrm>
            <a:off x="2181991" y="-857"/>
            <a:ext cx="7051489" cy="6857573"/>
          </a:xfrm>
          <a:prstGeom prst="rect">
            <a:avLst/>
          </a:prstGeom>
        </p:spPr>
      </p:pic>
      <p:sp>
        <p:nvSpPr>
          <p:cNvPr id="2" name="Title 1">
            <a:extLst>
              <a:ext uri="{FF2B5EF4-FFF2-40B4-BE49-F238E27FC236}">
                <a16:creationId xmlns:a16="http://schemas.microsoft.com/office/drawing/2014/main" id="{BF08E658-EAC9-466D-8C58-5F02951A0686}"/>
              </a:ext>
            </a:extLst>
          </p:cNvPr>
          <p:cNvSpPr>
            <a:spLocks noGrp="1"/>
          </p:cNvSpPr>
          <p:nvPr>
            <p:ph type="title" idx="4294967295"/>
          </p:nvPr>
        </p:nvSpPr>
        <p:spPr>
          <a:xfrm>
            <a:off x="0" y="316034"/>
            <a:ext cx="2181991" cy="1325563"/>
          </a:xfrm>
        </p:spPr>
        <p:txBody>
          <a:bodyPr>
            <a:normAutofit fontScale="90000"/>
          </a:bodyPr>
          <a:lstStyle/>
          <a:p>
            <a:r>
              <a:rPr lang="en-US" dirty="0">
                <a:solidFill>
                  <a:schemeClr val="bg1"/>
                </a:solidFill>
              </a:rPr>
              <a:t>Meet </a:t>
            </a:r>
            <a:br>
              <a:rPr lang="en-US" dirty="0">
                <a:solidFill>
                  <a:schemeClr val="bg1"/>
                </a:solidFill>
              </a:rPr>
            </a:br>
            <a:r>
              <a:rPr lang="en-US" dirty="0">
                <a:solidFill>
                  <a:schemeClr val="bg1"/>
                </a:solidFill>
              </a:rPr>
              <a:t>Meaghan</a:t>
            </a:r>
          </a:p>
        </p:txBody>
      </p:sp>
    </p:spTree>
    <p:extLst>
      <p:ext uri="{BB962C8B-B14F-4D97-AF65-F5344CB8AC3E}">
        <p14:creationId xmlns:p14="http://schemas.microsoft.com/office/powerpoint/2010/main" val="416187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43DF-ECB9-4738-9467-94FC3861665B}"/>
              </a:ext>
            </a:extLst>
          </p:cNvPr>
          <p:cNvSpPr txBox="1">
            <a:spLocks noGrp="1"/>
          </p:cNvSpPr>
          <p:nvPr>
            <p:ph type="title" idx="4294967295"/>
          </p:nvPr>
        </p:nvSpPr>
        <p:spPr>
          <a:xfrm>
            <a:off x="6230271" y="3794336"/>
            <a:ext cx="5242259" cy="1922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Meet Jordan! </a:t>
            </a:r>
          </a:p>
        </p:txBody>
      </p:sp>
      <p:sp>
        <p:nvSpPr>
          <p:cNvPr id="71" name="Freeform: Shape 70">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person, smiling&#10;&#10;Description automatically generated">
            <a:extLst>
              <a:ext uri="{FF2B5EF4-FFF2-40B4-BE49-F238E27FC236}">
                <a16:creationId xmlns:a16="http://schemas.microsoft.com/office/drawing/2014/main" id="{34918571-0B43-904A-AAA4-97E5D543BC1E}"/>
              </a:ext>
            </a:extLst>
          </p:cNvPr>
          <p:cNvPicPr>
            <a:picLocks noChangeAspect="1"/>
          </p:cNvPicPr>
          <p:nvPr/>
        </p:nvPicPr>
        <p:blipFill rotWithShape="1">
          <a:blip r:embed="rId3"/>
          <a:srcRect r="2" b="14946"/>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73" name="Freeform: Shape 7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Wisconsin Board for People with Developmental Disabilities">
            <a:extLst>
              <a:ext uri="{FF2B5EF4-FFF2-40B4-BE49-F238E27FC236}">
                <a16:creationId xmlns:a16="http://schemas.microsoft.com/office/drawing/2014/main" id="{B546E433-4AF1-45BC-AEFC-499FB6D7DB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19" r="7" b="7"/>
          <a:stretch/>
        </p:blipFill>
        <p:spPr bwMode="auto">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611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C5406F-568A-45DE-A88C-6A957FC6DAB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003350-E1E8-4D73-B8F8-EEBD69212AA1}">
  <ds:schemaRefs>
    <ds:schemaRef ds:uri="http://schemas.microsoft.com/sharepoint/v3/contenttype/forms"/>
  </ds:schemaRefs>
</ds:datastoreItem>
</file>

<file path=customXml/itemProps3.xml><?xml version="1.0" encoding="utf-8"?>
<ds:datastoreItem xmlns:ds="http://schemas.openxmlformats.org/officeDocument/2006/customXml" ds:itemID="{67A5E112-2013-4995-8D3F-C1B59BFC8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1728</TotalTime>
  <Words>356</Words>
  <Application>Microsoft Office PowerPoint</Application>
  <PresentationFormat>Widescreen</PresentationFormat>
  <Paragraphs>59</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National Association of Councils on Developmental Disabilities: Self Advocacy Discussion Series   Alternatives to Guardianship and Supported Decision-Making Discussion   Allison Hall and Jordan Anderson  June 17, 2021 </vt:lpstr>
      <vt:lpstr>What is the Center on Youth Voice/Youth Choice (CYVYC) project?</vt:lpstr>
      <vt:lpstr>What is  guardianship?</vt:lpstr>
      <vt:lpstr>What are examples of  guardianship alternative? </vt:lpstr>
      <vt:lpstr>What is supported decision-making? </vt:lpstr>
      <vt:lpstr>CYVYC Activities </vt:lpstr>
      <vt:lpstr>Sneak preview of the website </vt:lpstr>
      <vt:lpstr>Meet  Meaghan</vt:lpstr>
      <vt:lpstr>Meet Jordan!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Cohen Hall</dc:creator>
  <cp:lastModifiedBy>Angela Castillo-Epps</cp:lastModifiedBy>
  <cp:revision>44</cp:revision>
  <dcterms:created xsi:type="dcterms:W3CDTF">2020-09-22T16:44:17Z</dcterms:created>
  <dcterms:modified xsi:type="dcterms:W3CDTF">2021-06-22T14:46:43Z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