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6"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18B6249A-FAB0-06A5-F397-46E55CA57346}" v="1050" dt="2021-06-23T19:58:49.130"/>
    <p1510:client id="{1F0C6351-BFBC-BF81-C21D-A0DC3E9C1E21}" v="6" dt="2021-06-01T16:55:46.159"/>
    <p1510:client id="{26FBB29F-D089-B000-FCBE-82AE361F85B1}" v="108" dt="2021-03-10T19:21:41.435"/>
    <p1510:client id="{29681621-F3FB-2B57-7435-C16908D9D710}" v="1840" dt="2021-05-05T20:16:01.525"/>
    <p1510:client id="{2A71E585-E1A7-FD85-40CF-23365D66E95B}" v="449" dt="2020-12-23T20:59:31.751"/>
    <p1510:client id="{2D40C79F-9042-C000-1DBD-A85438B65651}" v="1035" dt="2021-05-12T19:34:40.620"/>
    <p1510:client id="{2F0A9251-B070-B35C-2419-2A11ADA31750}" v="3884" dt="2021-04-14T19:13:27.714"/>
    <p1510:client id="{2F750414-35E8-B9CF-4C2A-D5DA82D1369E}" v="739" dt="2021-02-24T21:00:22.559"/>
    <p1510:client id="{3B3F9FAD-C6F8-0C11-4BC6-8BE1FBE21D46}" v="310" dt="2021-02-17T21:02:12.73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B38BE9F-709A-C000-0661-D741281DE962}" v="11" dt="2021-04-14T17:08:13.376"/>
    <p1510:client id="{9C9FAF9E-79EB-A0B9-90B8-2BFE3F39F493}" v="2687" dt="2021-01-06T20:42:43.634"/>
    <p1510:client id="{A307CE04-7A59-517D-F1BC-9A98A7142AB8}" v="86" dt="2021-03-03T19:15:59.816"/>
    <p1510:client id="{A66E644E-6243-AFAF-C717-8D4A9ED503AE}" v="135" dt="2020-12-23T20:17:09.900"/>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6A1D892-25D3-26F6-6D27-2EC3A11CF1F3}" v="129" dt="2021-03-10T20:19:25.826"/>
    <p1510:client id="{D76F2DEB-17A3-19D1-7D11-C189AC4C82AF}" v="543" dt="2021-02-03T21:04:04.926"/>
    <p1510:client id="{DDDF31AB-04D3-2AA2-A558-E238D14679DA}" v="461" dt="2021-03-03T20:11:34.907"/>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6D66602-C368-C5CE-165D-F40BC383CD50}"/>
    <pc:docChg chg="modSld">
      <pc:chgData name="" userId="" providerId="" clId="Web-{B6D66602-C368-C5CE-165D-F40BC383CD50}" dt="2021-06-16T19:31:50.921" v="1" actId="20577"/>
      <pc:docMkLst>
        <pc:docMk/>
      </pc:docMkLst>
      <pc:sldChg chg="modSp">
        <pc:chgData name="" userId="" providerId="" clId="Web-{B6D66602-C368-C5CE-165D-F40BC383CD50}" dt="2021-06-16T19:31:50.921" v="1" actId="20577"/>
        <pc:sldMkLst>
          <pc:docMk/>
          <pc:sldMk cId="109857222" sldId="256"/>
        </pc:sldMkLst>
        <pc:spChg chg="mod">
          <ac:chgData name="" userId="" providerId="" clId="Web-{B6D66602-C368-C5CE-165D-F40BC383CD50}" dt="2021-06-16T19:31:50.921" v="1" actId="20577"/>
          <ac:spMkLst>
            <pc:docMk/>
            <pc:sldMk cId="109857222" sldId="256"/>
            <ac:spMk id="2" creationId="{00000000-0000-0000-0000-000000000000}"/>
          </ac:spMkLst>
        </pc:spChg>
      </pc:sldChg>
    </pc:docChg>
  </pc:docChgLst>
  <pc:docChgLst>
    <pc:chgData name="Erin Prangley" userId="S::eprangley@nacdd.org::7f058b9a-f90a-4281-a8c6-5ba31926f190" providerId="AD" clId="Web-{18B6249A-FAB0-06A5-F397-46E55CA57346}"/>
    <pc:docChg chg="addSld delSld modSld">
      <pc:chgData name="Erin Prangley" userId="S::eprangley@nacdd.org::7f058b9a-f90a-4281-a8c6-5ba31926f190" providerId="AD" clId="Web-{18B6249A-FAB0-06A5-F397-46E55CA57346}" dt="2021-06-23T19:58:45.708" v="518" actId="20577"/>
      <pc:docMkLst>
        <pc:docMk/>
      </pc:docMkLst>
      <pc:sldChg chg="modSp">
        <pc:chgData name="Erin Prangley" userId="S::eprangley@nacdd.org::7f058b9a-f90a-4281-a8c6-5ba31926f190" providerId="AD" clId="Web-{18B6249A-FAB0-06A5-F397-46E55CA57346}" dt="2021-06-23T19:44:53.983" v="400" actId="20577"/>
        <pc:sldMkLst>
          <pc:docMk/>
          <pc:sldMk cId="109857222" sldId="256"/>
        </pc:sldMkLst>
        <pc:spChg chg="mod">
          <ac:chgData name="Erin Prangley" userId="S::eprangley@nacdd.org::7f058b9a-f90a-4281-a8c6-5ba31926f190" providerId="AD" clId="Web-{18B6249A-FAB0-06A5-F397-46E55CA57346}" dt="2021-06-23T19:44:53.983" v="400" actId="20577"/>
          <ac:spMkLst>
            <pc:docMk/>
            <pc:sldMk cId="109857222" sldId="256"/>
            <ac:spMk id="2" creationId="{00000000-0000-0000-0000-000000000000}"/>
          </ac:spMkLst>
        </pc:spChg>
      </pc:sldChg>
      <pc:sldChg chg="addSp delSp modSp mod setBg">
        <pc:chgData name="Erin Prangley" userId="S::eprangley@nacdd.org::7f058b9a-f90a-4281-a8c6-5ba31926f190" providerId="AD" clId="Web-{18B6249A-FAB0-06A5-F397-46E55CA57346}" dt="2021-06-23T19:09:35.389" v="364" actId="20577"/>
        <pc:sldMkLst>
          <pc:docMk/>
          <pc:sldMk cId="3503891681" sldId="261"/>
        </pc:sldMkLst>
        <pc:spChg chg="add mod">
          <ac:chgData name="Erin Prangley" userId="S::eprangley@nacdd.org::7f058b9a-f90a-4281-a8c6-5ba31926f190" providerId="AD" clId="Web-{18B6249A-FAB0-06A5-F397-46E55CA57346}" dt="2021-06-23T19:09:35.389" v="364" actId="20577"/>
          <ac:spMkLst>
            <pc:docMk/>
            <pc:sldMk cId="3503891681" sldId="261"/>
            <ac:spMk id="3" creationId="{A103333D-3667-46EE-B38C-FCA50F721C3C}"/>
          </ac:spMkLst>
        </pc:spChg>
        <pc:spChg chg="add mod">
          <ac:chgData name="Erin Prangley" userId="S::eprangley@nacdd.org::7f058b9a-f90a-4281-a8c6-5ba31926f190" providerId="AD" clId="Web-{18B6249A-FAB0-06A5-F397-46E55CA57346}" dt="2021-06-23T19:07:44.824" v="355" actId="1076"/>
          <ac:spMkLst>
            <pc:docMk/>
            <pc:sldMk cId="3503891681" sldId="261"/>
            <ac:spMk id="4" creationId="{4695B8EB-1427-4AC4-B283-115FAFE0AD47}"/>
          </ac:spMkLst>
        </pc:spChg>
        <pc:spChg chg="add">
          <ac:chgData name="Erin Prangley" userId="S::eprangley@nacdd.org::7f058b9a-f90a-4281-a8c6-5ba31926f190" providerId="AD" clId="Web-{18B6249A-FAB0-06A5-F397-46E55CA57346}" dt="2021-06-23T19:05:21.961" v="325"/>
          <ac:spMkLst>
            <pc:docMk/>
            <pc:sldMk cId="3503891681" sldId="261"/>
            <ac:spMk id="8" creationId="{5E39A796-BE83-48B1-B33F-35C4A32AAB57}"/>
          </ac:spMkLst>
        </pc:spChg>
        <pc:spChg chg="del mod">
          <ac:chgData name="Erin Prangley" userId="S::eprangley@nacdd.org::7f058b9a-f90a-4281-a8c6-5ba31926f190" providerId="AD" clId="Web-{18B6249A-FAB0-06A5-F397-46E55CA57346}" dt="2021-06-23T18:48:22.797" v="5"/>
          <ac:spMkLst>
            <pc:docMk/>
            <pc:sldMk cId="3503891681" sldId="261"/>
            <ac:spMk id="10" creationId="{A9D263D3-5EC7-4D78-A073-AA45000FDCBE}"/>
          </ac:spMkLst>
        </pc:spChg>
        <pc:spChg chg="add">
          <ac:chgData name="Erin Prangley" userId="S::eprangley@nacdd.org::7f058b9a-f90a-4281-a8c6-5ba31926f190" providerId="AD" clId="Web-{18B6249A-FAB0-06A5-F397-46E55CA57346}" dt="2021-06-23T19:05:21.961" v="325"/>
          <ac:spMkLst>
            <pc:docMk/>
            <pc:sldMk cId="3503891681" sldId="261"/>
            <ac:spMk id="12" creationId="{72F84B47-E267-4194-8194-831DB7B5547F}"/>
          </ac:spMkLst>
        </pc:spChg>
        <pc:picChg chg="add mod ord">
          <ac:chgData name="Erin Prangley" userId="S::eprangley@nacdd.org::7f058b9a-f90a-4281-a8c6-5ba31926f190" providerId="AD" clId="Web-{18B6249A-FAB0-06A5-F397-46E55CA57346}" dt="2021-06-23T19:05:21.961" v="325"/>
          <ac:picMkLst>
            <pc:docMk/>
            <pc:sldMk cId="3503891681" sldId="261"/>
            <ac:picMk id="2" creationId="{A41622AA-5519-401C-BC7D-DFF373BF630E}"/>
          </ac:picMkLst>
        </pc:picChg>
        <pc:picChg chg="del">
          <ac:chgData name="Erin Prangley" userId="S::eprangley@nacdd.org::7f058b9a-f90a-4281-a8c6-5ba31926f190" providerId="AD" clId="Web-{18B6249A-FAB0-06A5-F397-46E55CA57346}" dt="2021-06-23T18:48:17.219" v="3"/>
          <ac:picMkLst>
            <pc:docMk/>
            <pc:sldMk cId="3503891681" sldId="261"/>
            <ac:picMk id="7" creationId="{914B3070-283E-4036-94E0-3B4166A8EE4C}"/>
          </ac:picMkLst>
        </pc:picChg>
        <pc:picChg chg="del">
          <ac:chgData name="Erin Prangley" userId="S::eprangley@nacdd.org::7f058b9a-f90a-4281-a8c6-5ba31926f190" providerId="AD" clId="Web-{18B6249A-FAB0-06A5-F397-46E55CA57346}" dt="2021-06-23T18:48:25.813" v="6"/>
          <ac:picMkLst>
            <pc:docMk/>
            <pc:sldMk cId="3503891681" sldId="261"/>
            <ac:picMk id="11" creationId="{069A4B9D-A96B-4A3A-9FEC-BDC782984D9F}"/>
          </ac:picMkLst>
        </pc:picChg>
      </pc:sldChg>
      <pc:sldChg chg="addSp modSp new mod setBg">
        <pc:chgData name="Erin Prangley" userId="S::eprangley@nacdd.org::7f058b9a-f90a-4281-a8c6-5ba31926f190" providerId="AD" clId="Web-{18B6249A-FAB0-06A5-F397-46E55CA57346}" dt="2021-06-23T19:58:45.708" v="518" actId="20577"/>
        <pc:sldMkLst>
          <pc:docMk/>
          <pc:sldMk cId="3482753006" sldId="262"/>
        </pc:sldMkLst>
        <pc:spChg chg="mod">
          <ac:chgData name="Erin Prangley" userId="S::eprangley@nacdd.org::7f058b9a-f90a-4281-a8c6-5ba31926f190" providerId="AD" clId="Web-{18B6249A-FAB0-06A5-F397-46E55CA57346}" dt="2021-06-23T19:14:20.583" v="393" actId="20577"/>
          <ac:spMkLst>
            <pc:docMk/>
            <pc:sldMk cId="3482753006" sldId="262"/>
            <ac:spMk id="2" creationId="{90D28F67-6FF9-45FB-A847-A09672902DA1}"/>
          </ac:spMkLst>
        </pc:spChg>
        <pc:spChg chg="add mod">
          <ac:chgData name="Erin Prangley" userId="S::eprangley@nacdd.org::7f058b9a-f90a-4281-a8c6-5ba31926f190" providerId="AD" clId="Web-{18B6249A-FAB0-06A5-F397-46E55CA57346}" dt="2021-06-23T19:58:45.708" v="518" actId="20577"/>
          <ac:spMkLst>
            <pc:docMk/>
            <pc:sldMk cId="3482753006" sldId="262"/>
            <ac:spMk id="3" creationId="{2195332C-8251-465B-8946-18C1FF65AC00}"/>
          </ac:spMkLst>
        </pc:spChg>
        <pc:spChg chg="add">
          <ac:chgData name="Erin Prangley" userId="S::eprangley@nacdd.org::7f058b9a-f90a-4281-a8c6-5ba31926f190" providerId="AD" clId="Web-{18B6249A-FAB0-06A5-F397-46E55CA57346}" dt="2021-06-23T19:13:57.004" v="389"/>
          <ac:spMkLst>
            <pc:docMk/>
            <pc:sldMk cId="3482753006" sldId="262"/>
            <ac:spMk id="10" creationId="{231BF440-39FA-4087-84CC-2EEC0BBDAF29}"/>
          </ac:spMkLst>
        </pc:spChg>
        <pc:spChg chg="add">
          <ac:chgData name="Erin Prangley" userId="S::eprangley@nacdd.org::7f058b9a-f90a-4281-a8c6-5ba31926f190" providerId="AD" clId="Web-{18B6249A-FAB0-06A5-F397-46E55CA57346}" dt="2021-06-23T19:13:57.004" v="389"/>
          <ac:spMkLst>
            <pc:docMk/>
            <pc:sldMk cId="3482753006" sldId="262"/>
            <ac:spMk id="12" creationId="{F04E4CBA-303B-48BD-8451-C2701CB0EEBF}"/>
          </ac:spMkLst>
        </pc:spChg>
        <pc:spChg chg="add">
          <ac:chgData name="Erin Prangley" userId="S::eprangley@nacdd.org::7f058b9a-f90a-4281-a8c6-5ba31926f190" providerId="AD" clId="Web-{18B6249A-FAB0-06A5-F397-46E55CA57346}" dt="2021-06-23T19:13:57.004" v="389"/>
          <ac:spMkLst>
            <pc:docMk/>
            <pc:sldMk cId="3482753006" sldId="262"/>
            <ac:spMk id="14" creationId="{F6CA58B3-AFCC-4A40-9882-50D5080879B0}"/>
          </ac:spMkLst>
        </pc:spChg>
        <pc:spChg chg="add">
          <ac:chgData name="Erin Prangley" userId="S::eprangley@nacdd.org::7f058b9a-f90a-4281-a8c6-5ba31926f190" providerId="AD" clId="Web-{18B6249A-FAB0-06A5-F397-46E55CA57346}" dt="2021-06-23T19:13:57.004" v="389"/>
          <ac:spMkLst>
            <pc:docMk/>
            <pc:sldMk cId="3482753006" sldId="262"/>
            <ac:spMk id="16" creationId="{75C56826-D4E5-42ED-8529-079651CB3005}"/>
          </ac:spMkLst>
        </pc:spChg>
        <pc:spChg chg="add">
          <ac:chgData name="Erin Prangley" userId="S::eprangley@nacdd.org::7f058b9a-f90a-4281-a8c6-5ba31926f190" providerId="AD" clId="Web-{18B6249A-FAB0-06A5-F397-46E55CA57346}" dt="2021-06-23T19:13:57.004" v="389"/>
          <ac:spMkLst>
            <pc:docMk/>
            <pc:sldMk cId="3482753006" sldId="262"/>
            <ac:spMk id="18" creationId="{82095FCE-EF05-4443-B97A-85DEE3A5CA17}"/>
          </ac:spMkLst>
        </pc:spChg>
        <pc:spChg chg="add">
          <ac:chgData name="Erin Prangley" userId="S::eprangley@nacdd.org::7f058b9a-f90a-4281-a8c6-5ba31926f190" providerId="AD" clId="Web-{18B6249A-FAB0-06A5-F397-46E55CA57346}" dt="2021-06-23T19:13:57.004" v="389"/>
          <ac:spMkLst>
            <pc:docMk/>
            <pc:sldMk cId="3482753006" sldId="262"/>
            <ac:spMk id="20" creationId="{CA00AE6B-AA30-4CF8-BA6F-339B780AD76C}"/>
          </ac:spMkLst>
        </pc:spChg>
        <pc:picChg chg="add mod ord">
          <ac:chgData name="Erin Prangley" userId="S::eprangley@nacdd.org::7f058b9a-f90a-4281-a8c6-5ba31926f190" providerId="AD" clId="Web-{18B6249A-FAB0-06A5-F397-46E55CA57346}" dt="2021-06-23T19:13:57.004" v="389"/>
          <ac:picMkLst>
            <pc:docMk/>
            <pc:sldMk cId="3482753006" sldId="262"/>
            <ac:picMk id="4" creationId="{0ED053BB-3294-4BD5-8A85-953584F1F9E0}"/>
          </ac:picMkLst>
        </pc:picChg>
        <pc:picChg chg="add mod ord">
          <ac:chgData name="Erin Prangley" userId="S::eprangley@nacdd.org::7f058b9a-f90a-4281-a8c6-5ba31926f190" providerId="AD" clId="Web-{18B6249A-FAB0-06A5-F397-46E55CA57346}" dt="2021-06-23T19:13:57.004" v="389"/>
          <ac:picMkLst>
            <pc:docMk/>
            <pc:sldMk cId="3482753006" sldId="262"/>
            <ac:picMk id="5" creationId="{F482FE3E-8091-43D6-B3DB-12D008B88AB4}"/>
          </ac:picMkLst>
        </pc:picChg>
      </pc:sldChg>
      <pc:sldChg chg="del">
        <pc:chgData name="Erin Prangley" userId="S::eprangley@nacdd.org::7f058b9a-f90a-4281-a8c6-5ba31926f190" providerId="AD" clId="Web-{18B6249A-FAB0-06A5-F397-46E55CA57346}" dt="2021-06-23T18:48:13.922" v="2"/>
        <pc:sldMkLst>
          <pc:docMk/>
          <pc:sldMk cId="4218363620" sldId="262"/>
        </pc:sldMkLst>
      </pc:sldChg>
      <pc:sldChg chg="addSp modSp new mod setBg">
        <pc:chgData name="Erin Prangley" userId="S::eprangley@nacdd.org::7f058b9a-f90a-4281-a8c6-5ba31926f190" providerId="AD" clId="Web-{18B6249A-FAB0-06A5-F397-46E55CA57346}" dt="2021-06-23T19:57:20.034" v="481" actId="1076"/>
        <pc:sldMkLst>
          <pc:docMk/>
          <pc:sldMk cId="4101796753" sldId="263"/>
        </pc:sldMkLst>
        <pc:spChg chg="mod">
          <ac:chgData name="Erin Prangley" userId="S::eprangley@nacdd.org::7f058b9a-f90a-4281-a8c6-5ba31926f190" providerId="AD" clId="Web-{18B6249A-FAB0-06A5-F397-46E55CA57346}" dt="2021-06-23T19:56:29.408" v="473"/>
          <ac:spMkLst>
            <pc:docMk/>
            <pc:sldMk cId="4101796753" sldId="263"/>
            <ac:spMk id="2" creationId="{0F8B13BA-336B-4A24-B010-FE2F29C206CC}"/>
          </ac:spMkLst>
        </pc:spChg>
        <pc:spChg chg="add mod">
          <ac:chgData name="Erin Prangley" userId="S::eprangley@nacdd.org::7f058b9a-f90a-4281-a8c6-5ba31926f190" providerId="AD" clId="Web-{18B6249A-FAB0-06A5-F397-46E55CA57346}" dt="2021-06-23T19:57:09.081" v="480" actId="14100"/>
          <ac:spMkLst>
            <pc:docMk/>
            <pc:sldMk cId="4101796753" sldId="263"/>
            <ac:spMk id="4" creationId="{8315DAB5-E1AF-4B15-B231-623233495706}"/>
          </ac:spMkLst>
        </pc:spChg>
        <pc:spChg chg="add">
          <ac:chgData name="Erin Prangley" userId="S::eprangley@nacdd.org::7f058b9a-f90a-4281-a8c6-5ba31926f190" providerId="AD" clId="Web-{18B6249A-FAB0-06A5-F397-46E55CA57346}" dt="2021-06-23T19:56:29.408" v="473"/>
          <ac:spMkLst>
            <pc:docMk/>
            <pc:sldMk cId="4101796753" sldId="263"/>
            <ac:spMk id="9" creationId="{2B566528-1B12-4246-9431-5C2D7D081168}"/>
          </ac:spMkLst>
        </pc:spChg>
        <pc:grpChg chg="add">
          <ac:chgData name="Erin Prangley" userId="S::eprangley@nacdd.org::7f058b9a-f90a-4281-a8c6-5ba31926f190" providerId="AD" clId="Web-{18B6249A-FAB0-06A5-F397-46E55CA57346}" dt="2021-06-23T19:56:29.408" v="473"/>
          <ac:grpSpMkLst>
            <pc:docMk/>
            <pc:sldMk cId="4101796753" sldId="263"/>
            <ac:grpSpMk id="11" creationId="{828A5161-06F1-46CF-8AD7-844680A59E13}"/>
          </ac:grpSpMkLst>
        </pc:grpChg>
        <pc:grpChg chg="add">
          <ac:chgData name="Erin Prangley" userId="S::eprangley@nacdd.org::7f058b9a-f90a-4281-a8c6-5ba31926f190" providerId="AD" clId="Web-{18B6249A-FAB0-06A5-F397-46E55CA57346}" dt="2021-06-23T19:56:29.408" v="473"/>
          <ac:grpSpMkLst>
            <pc:docMk/>
            <pc:sldMk cId="4101796753" sldId="263"/>
            <ac:grpSpMk id="15" creationId="{5995D10D-E9C9-47DB-AE7E-801FEF38F5C9}"/>
          </ac:grpSpMkLst>
        </pc:grpChg>
        <pc:picChg chg="add mod ord">
          <ac:chgData name="Erin Prangley" userId="S::eprangley@nacdd.org::7f058b9a-f90a-4281-a8c6-5ba31926f190" providerId="AD" clId="Web-{18B6249A-FAB0-06A5-F397-46E55CA57346}" dt="2021-06-23T19:57:20.034" v="481" actId="1076"/>
          <ac:picMkLst>
            <pc:docMk/>
            <pc:sldMk cId="4101796753" sldId="263"/>
            <ac:picMk id="3" creationId="{65F68542-AC50-4AE9-B150-AA8A9B146493}"/>
          </ac:picMkLst>
        </pc:picChg>
      </pc:sldChg>
    </pc:docChg>
  </pc:docChgLst>
  <pc:docChgLst>
    <pc:chgData name="Erin Prangley" userId="S::eprangley@nacdd.org::7f058b9a-f90a-4281-a8c6-5ba31926f190" providerId="AD" clId="Web-{B6D66602-C368-C5CE-165D-F40BC383CD50}"/>
    <pc:docChg chg="addSld delSld modSld sldOrd">
      <pc:chgData name="Erin Prangley" userId="S::eprangley@nacdd.org::7f058b9a-f90a-4281-a8c6-5ba31926f190" providerId="AD" clId="Web-{B6D66602-C368-C5CE-165D-F40BC383CD50}" dt="2021-06-16T19:50:39.421" v="259"/>
      <pc:docMkLst>
        <pc:docMk/>
      </pc:docMkLst>
      <pc:sldChg chg="del">
        <pc:chgData name="Erin Prangley" userId="S::eprangley@nacdd.org::7f058b9a-f90a-4281-a8c6-5ba31926f190" providerId="AD" clId="Web-{B6D66602-C368-C5CE-165D-F40BC383CD50}" dt="2021-06-16T19:31:55.859" v="1"/>
        <pc:sldMkLst>
          <pc:docMk/>
          <pc:sldMk cId="1333837029" sldId="257"/>
        </pc:sldMkLst>
      </pc:sldChg>
      <pc:sldChg chg="del">
        <pc:chgData name="Erin Prangley" userId="S::eprangley@nacdd.org::7f058b9a-f90a-4281-a8c6-5ba31926f190" providerId="AD" clId="Web-{B6D66602-C368-C5CE-165D-F40BC383CD50}" dt="2021-06-16T19:32:01.594" v="3"/>
        <pc:sldMkLst>
          <pc:docMk/>
          <pc:sldMk cId="2375328168" sldId="258"/>
        </pc:sldMkLst>
      </pc:sldChg>
      <pc:sldChg chg="del">
        <pc:chgData name="Erin Prangley" userId="S::eprangley@nacdd.org::7f058b9a-f90a-4281-a8c6-5ba31926f190" providerId="AD" clId="Web-{B6D66602-C368-C5CE-165D-F40BC383CD50}" dt="2021-06-16T19:31:59.031" v="2"/>
        <pc:sldMkLst>
          <pc:docMk/>
          <pc:sldMk cId="1994218366" sldId="259"/>
        </pc:sldMkLst>
      </pc:sldChg>
      <pc:sldChg chg="del">
        <pc:chgData name="Erin Prangley" userId="S::eprangley@nacdd.org::7f058b9a-f90a-4281-a8c6-5ba31926f190" providerId="AD" clId="Web-{B6D66602-C368-C5CE-165D-F40BC383CD50}" dt="2021-06-16T19:31:54.531" v="0"/>
        <pc:sldMkLst>
          <pc:docMk/>
          <pc:sldMk cId="985008785" sldId="260"/>
        </pc:sldMkLst>
      </pc:sldChg>
      <pc:sldChg chg="addSp delSp modSp">
        <pc:chgData name="Erin Prangley" userId="S::eprangley@nacdd.org::7f058b9a-f90a-4281-a8c6-5ba31926f190" providerId="AD" clId="Web-{B6D66602-C368-C5CE-165D-F40BC383CD50}" dt="2021-06-16T19:40:30.497" v="90" actId="1076"/>
        <pc:sldMkLst>
          <pc:docMk/>
          <pc:sldMk cId="3503891681" sldId="261"/>
        </pc:sldMkLst>
        <pc:spChg chg="del mod">
          <ac:chgData name="Erin Prangley" userId="S::eprangley@nacdd.org::7f058b9a-f90a-4281-a8c6-5ba31926f190" providerId="AD" clId="Web-{B6D66602-C368-C5CE-165D-F40BC383CD50}" dt="2021-06-16T19:32:11.453" v="5"/>
          <ac:spMkLst>
            <pc:docMk/>
            <pc:sldMk cId="3503891681" sldId="261"/>
            <ac:spMk id="2" creationId="{77CFB278-3591-4A22-ABE2-6D69B67E2321}"/>
          </ac:spMkLst>
        </pc:spChg>
        <pc:spChg chg="add del mod">
          <ac:chgData name="Erin Prangley" userId="S::eprangley@nacdd.org::7f058b9a-f90a-4281-a8c6-5ba31926f190" providerId="AD" clId="Web-{B6D66602-C368-C5CE-165D-F40BC383CD50}" dt="2021-06-16T19:35:54.028" v="22"/>
          <ac:spMkLst>
            <pc:docMk/>
            <pc:sldMk cId="3503891681" sldId="261"/>
            <ac:spMk id="6" creationId="{0F6204A6-A882-4294-84BD-8D8B06ED1883}"/>
          </ac:spMkLst>
        </pc:spChg>
        <pc:spChg chg="add del mod">
          <ac:chgData name="Erin Prangley" userId="S::eprangley@nacdd.org::7f058b9a-f90a-4281-a8c6-5ba31926f190" providerId="AD" clId="Web-{B6D66602-C368-C5CE-165D-F40BC383CD50}" dt="2021-06-16T19:36:06.404" v="25"/>
          <ac:spMkLst>
            <pc:docMk/>
            <pc:sldMk cId="3503891681" sldId="261"/>
            <ac:spMk id="9" creationId="{DD9A19B4-F4F7-4DF0-BD2D-0FDA3E563726}"/>
          </ac:spMkLst>
        </pc:spChg>
        <pc:spChg chg="add mod">
          <ac:chgData name="Erin Prangley" userId="S::eprangley@nacdd.org::7f058b9a-f90a-4281-a8c6-5ba31926f190" providerId="AD" clId="Web-{B6D66602-C368-C5CE-165D-F40BC383CD50}" dt="2021-06-16T19:38:51.116" v="88"/>
          <ac:spMkLst>
            <pc:docMk/>
            <pc:sldMk cId="3503891681" sldId="261"/>
            <ac:spMk id="10" creationId="{A9D263D3-5EC7-4D78-A073-AA45000FDCBE}"/>
          </ac:spMkLst>
        </pc:spChg>
        <pc:picChg chg="del">
          <ac:chgData name="Erin Prangley" userId="S::eprangley@nacdd.org::7f058b9a-f90a-4281-a8c6-5ba31926f190" providerId="AD" clId="Web-{B6D66602-C368-C5CE-165D-F40BC383CD50}" dt="2021-06-16T19:32:15.001" v="6"/>
          <ac:picMkLst>
            <pc:docMk/>
            <pc:sldMk cId="3503891681" sldId="261"/>
            <ac:picMk id="3" creationId="{01516D03-DB17-4BB0-A56E-009E208B38E1}"/>
          </ac:picMkLst>
        </pc:picChg>
        <pc:picChg chg="del">
          <ac:chgData name="Erin Prangley" userId="S::eprangley@nacdd.org::7f058b9a-f90a-4281-a8c6-5ba31926f190" providerId="AD" clId="Web-{B6D66602-C368-C5CE-165D-F40BC383CD50}" dt="2021-06-16T19:32:16.657" v="7"/>
          <ac:picMkLst>
            <pc:docMk/>
            <pc:sldMk cId="3503891681" sldId="261"/>
            <ac:picMk id="4" creationId="{E78FD42B-30A3-42B2-8BB5-7ECC24FCDFE4}"/>
          </ac:picMkLst>
        </pc:picChg>
        <pc:picChg chg="add mod">
          <ac:chgData name="Erin Prangley" userId="S::eprangley@nacdd.org::7f058b9a-f90a-4281-a8c6-5ba31926f190" providerId="AD" clId="Web-{B6D66602-C368-C5CE-165D-F40BC383CD50}" dt="2021-06-16T19:36:13.404" v="26" actId="1076"/>
          <ac:picMkLst>
            <pc:docMk/>
            <pc:sldMk cId="3503891681" sldId="261"/>
            <ac:picMk id="7" creationId="{914B3070-283E-4036-94E0-3B4166A8EE4C}"/>
          </ac:picMkLst>
        </pc:picChg>
        <pc:picChg chg="add mod">
          <ac:chgData name="Erin Prangley" userId="S::eprangley@nacdd.org::7f058b9a-f90a-4281-a8c6-5ba31926f190" providerId="AD" clId="Web-{B6D66602-C368-C5CE-165D-F40BC383CD50}" dt="2021-06-16T19:40:30.497" v="90" actId="1076"/>
          <ac:picMkLst>
            <pc:docMk/>
            <pc:sldMk cId="3503891681" sldId="261"/>
            <ac:picMk id="11" creationId="{069A4B9D-A96B-4A3A-9FEC-BDC782984D9F}"/>
          </ac:picMkLst>
        </pc:picChg>
      </pc:sldChg>
      <pc:sldChg chg="addSp modSp new mod ord setBg">
        <pc:chgData name="Erin Prangley" userId="S::eprangley@nacdd.org::7f058b9a-f90a-4281-a8c6-5ba31926f190" providerId="AD" clId="Web-{B6D66602-C368-C5CE-165D-F40BC383CD50}" dt="2021-06-16T19:50:39.421" v="259"/>
        <pc:sldMkLst>
          <pc:docMk/>
          <pc:sldMk cId="4218363620" sldId="262"/>
        </pc:sldMkLst>
        <pc:spChg chg="mod">
          <ac:chgData name="Erin Prangley" userId="S::eprangley@nacdd.org::7f058b9a-f90a-4281-a8c6-5ba31926f190" providerId="AD" clId="Web-{B6D66602-C368-C5CE-165D-F40BC383CD50}" dt="2021-06-16T19:47:42.099" v="224"/>
          <ac:spMkLst>
            <pc:docMk/>
            <pc:sldMk cId="4218363620" sldId="262"/>
            <ac:spMk id="2" creationId="{86F66D9C-4FBD-4A90-AEAC-38793B3FF80C}"/>
          </ac:spMkLst>
        </pc:spChg>
        <pc:spChg chg="add mod ord">
          <ac:chgData name="Erin Prangley" userId="S::eprangley@nacdd.org::7f058b9a-f90a-4281-a8c6-5ba31926f190" providerId="AD" clId="Web-{B6D66602-C368-C5CE-165D-F40BC383CD50}" dt="2021-06-16T19:49:44.184" v="243" actId="20577"/>
          <ac:spMkLst>
            <pc:docMk/>
            <pc:sldMk cId="4218363620" sldId="262"/>
            <ac:spMk id="3" creationId="{AE38D5C2-18E1-40BD-B4B3-51B8B9F10FB1}"/>
          </ac:spMkLst>
        </pc:spChg>
        <pc:spChg chg="add">
          <ac:chgData name="Erin Prangley" userId="S::eprangley@nacdd.org::7f058b9a-f90a-4281-a8c6-5ba31926f190" providerId="AD" clId="Web-{B6D66602-C368-C5CE-165D-F40BC383CD50}" dt="2021-06-16T19:48:09.522" v="225"/>
          <ac:spMkLst>
            <pc:docMk/>
            <pc:sldMk cId="4218363620" sldId="262"/>
            <ac:spMk id="5" creationId="{DF5F50FE-9EE5-4174-97A9-7C2D7377229A}"/>
          </ac:spMkLst>
        </pc:spChg>
        <pc:spChg chg="add mod">
          <ac:chgData name="Erin Prangley" userId="S::eprangley@nacdd.org::7f058b9a-f90a-4281-a8c6-5ba31926f190" providerId="AD" clId="Web-{B6D66602-C368-C5CE-165D-F40BC383CD50}" dt="2021-06-16T19:50:31.749" v="258" actId="20577"/>
          <ac:spMkLst>
            <pc:docMk/>
            <pc:sldMk cId="4218363620" sldId="262"/>
            <ac:spMk id="6" creationId="{171C2979-04C2-49EF-8CB0-C619AA8683CC}"/>
          </ac:spMkLst>
        </pc:spChg>
        <pc:spChg chg="add">
          <ac:chgData name="Erin Prangley" userId="S::eprangley@nacdd.org::7f058b9a-f90a-4281-a8c6-5ba31926f190" providerId="AD" clId="Web-{B6D66602-C368-C5CE-165D-F40BC383CD50}" dt="2021-06-16T19:47:42.099" v="224"/>
          <ac:spMkLst>
            <pc:docMk/>
            <pc:sldMk cId="4218363620" sldId="262"/>
            <ac:spMk id="9" creationId="{FF9B822F-893E-44C8-963C-64F50ACECBB2}"/>
          </ac:spMkLst>
        </pc:spChg>
        <pc:spChg chg="add">
          <ac:chgData name="Erin Prangley" userId="S::eprangley@nacdd.org::7f058b9a-f90a-4281-a8c6-5ba31926f190" providerId="AD" clId="Web-{B6D66602-C368-C5CE-165D-F40BC383CD50}" dt="2021-06-16T19:47:42.099" v="224"/>
          <ac:spMkLst>
            <pc:docMk/>
            <pc:sldMk cId="4218363620" sldId="262"/>
            <ac:spMk id="11" creationId="{EBF87945-A001-489F-9D9B-7D9435F0B9CA}"/>
          </ac:spMkLst>
        </pc:spChg>
        <pc:picChg chg="add mod">
          <ac:chgData name="Erin Prangley" userId="S::eprangley@nacdd.org::7f058b9a-f90a-4281-a8c6-5ba31926f190" providerId="AD" clId="Web-{B6D66602-C368-C5CE-165D-F40BC383CD50}" dt="2021-06-16T19:47:42.099" v="224"/>
          <ac:picMkLst>
            <pc:docMk/>
            <pc:sldMk cId="4218363620" sldId="262"/>
            <ac:picMk id="4" creationId="{84E8DA3C-A899-453F-8761-E59080E377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dicaid.publicrep.org/wp-content/uploads/SCOTUS-Amicus-CA-v-TX.pdf" TargetMode="External"/><Relationship Id="rId2" Type="http://schemas.openxmlformats.org/officeDocument/2006/relationships/hyperlink" Target="https://www.disabilityscoop.com/2020/11/11/disability-groups-worried-as-supreme-court-weighs-affordable-care-act/29080/"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mailto:peter_mills@murphy.senat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kff.org/medicaid/issue-brief/potential-impact-of-additional-federal-funds-for-medicaid-hcbs-for-seniors-and-people-with-disabiliti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a:ea typeface="+mj-lt"/>
                <a:cs typeface="+mj-lt"/>
              </a:rPr>
              <a:t>June 23, 2021</a:t>
            </a:r>
            <a:endParaRPr lang="en-US">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03333D-3667-46EE-B38C-FCA50F721C3C}"/>
              </a:ext>
            </a:extLst>
          </p:cNvPr>
          <p:cNvSpPr txBox="1"/>
          <p:nvPr/>
        </p:nvSpPr>
        <p:spPr>
          <a:xfrm>
            <a:off x="212173" y="629266"/>
            <a:ext cx="4248909" cy="162232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100" kern="1200" dirty="0">
                <a:latin typeface="+mj-lt"/>
                <a:ea typeface="+mj-ea"/>
                <a:cs typeface="+mj-cs"/>
              </a:rPr>
              <a:t>Supreme Court Upholds </a:t>
            </a:r>
            <a:r>
              <a:rPr lang="en-US" sz="3100" dirty="0">
                <a:latin typeface="+mj-lt"/>
                <a:ea typeface="+mj-ea"/>
                <a:cs typeface="+mj-cs"/>
              </a:rPr>
              <a:t>Affordable</a:t>
            </a:r>
            <a:r>
              <a:rPr lang="en-US" sz="3100" kern="1200" dirty="0">
                <a:latin typeface="+mj-lt"/>
                <a:ea typeface="+mj-ea"/>
                <a:cs typeface="+mj-cs"/>
              </a:rPr>
              <a:t> Care Act</a:t>
            </a:r>
            <a:endParaRPr lang="en-US" dirty="0">
              <a:ea typeface="+mj-ea"/>
              <a:cs typeface="+mj-cs"/>
            </a:endParaRPr>
          </a:p>
          <a:p>
            <a:pPr algn="ctr">
              <a:lnSpc>
                <a:spcPct val="90000"/>
              </a:lnSpc>
              <a:spcBef>
                <a:spcPct val="0"/>
              </a:spcBef>
              <a:spcAft>
                <a:spcPts val="600"/>
              </a:spcAft>
            </a:pPr>
            <a:r>
              <a:rPr lang="en-US" sz="3100" dirty="0">
                <a:latin typeface="+mj-lt"/>
                <a:ea typeface="+mj-ea"/>
                <a:cs typeface="Calibri Light"/>
              </a:rPr>
              <a:t>(again)</a:t>
            </a:r>
          </a:p>
        </p:txBody>
      </p:sp>
      <p:sp>
        <p:nvSpPr>
          <p:cNvPr id="4" name="TextBox 3">
            <a:extLst>
              <a:ext uri="{FF2B5EF4-FFF2-40B4-BE49-F238E27FC236}">
                <a16:creationId xmlns:a16="http://schemas.microsoft.com/office/drawing/2014/main" id="{4695B8EB-1427-4AC4-B283-115FAFE0AD47}"/>
              </a:ext>
            </a:extLst>
          </p:cNvPr>
          <p:cNvSpPr txBox="1"/>
          <p:nvPr/>
        </p:nvSpPr>
        <p:spPr>
          <a:xfrm>
            <a:off x="398029" y="2326889"/>
            <a:ext cx="3942249" cy="44359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400" dirty="0"/>
              <a:t>California v. Texas (ACA repeal) </a:t>
            </a:r>
            <a:br>
              <a:rPr lang="en-US" sz="1400" dirty="0"/>
            </a:br>
            <a:r>
              <a:rPr lang="en-US" sz="1400" dirty="0"/>
              <a:t>Issue: Whether the entirety of the ACA was rendered unconstitutional when Congress eliminated the penalty for failing to obtain health insurance. </a:t>
            </a:r>
            <a:endParaRPr lang="en-US" sz="1400"/>
          </a:p>
          <a:p>
            <a:pPr>
              <a:lnSpc>
                <a:spcPct val="90000"/>
              </a:lnSpc>
              <a:spcAft>
                <a:spcPts val="600"/>
              </a:spcAft>
            </a:pPr>
            <a:r>
              <a:rPr lang="en-US" sz="1400" dirty="0"/>
              <a:t>Holding: The justices ruled (7-2) that neither the states nor the individuals challenging the law have a legal right to sue, known as standing. They did not reach the constitutional question. Read more at </a:t>
            </a:r>
            <a:r>
              <a:rPr lang="en-US" sz="1400" dirty="0">
                <a:hlinkClick r:id="rId2"/>
              </a:rPr>
              <a:t>https://www.disabilityscoop.com/2020/11/11/disability-groups-worried-as-supreme-court-weighs-affordable-care-act/29080/</a:t>
            </a:r>
            <a:endParaRPr lang="en-US" sz="1400" dirty="0">
              <a:cs typeface="Calibri" panose="020F0502020204030204"/>
            </a:endParaRPr>
          </a:p>
          <a:p>
            <a:pPr>
              <a:lnSpc>
                <a:spcPct val="90000"/>
              </a:lnSpc>
              <a:spcAft>
                <a:spcPts val="600"/>
              </a:spcAft>
            </a:pPr>
            <a:r>
              <a:rPr lang="en-US" sz="1400" dirty="0"/>
              <a:t>Analysis: Once again, the ACA is upheld. NACDD joined disability rights groups in an amicus brief showing how the ACA has benefited people with disabilities and that it would cause harm if eliminated. Read the amicus brief here </a:t>
            </a:r>
            <a:r>
              <a:rPr lang="en-US" sz="1400" dirty="0">
                <a:ea typeface="+mn-lt"/>
                <a:cs typeface="+mn-lt"/>
                <a:hlinkClick r:id="rId3"/>
              </a:rPr>
              <a:t>https://medicaid.publicrep.org/wp-content/uploads/SCOTUS-Amicus-CA-v-TX.pdf</a:t>
            </a:r>
            <a:r>
              <a:rPr lang="en-US" sz="1400" dirty="0">
                <a:ea typeface="+mn-lt"/>
                <a:cs typeface="+mn-lt"/>
              </a:rPr>
              <a:t> </a:t>
            </a:r>
            <a:endParaRPr lang="en-US" sz="1400" dirty="0">
              <a:cs typeface="Calibri" panose="020F0502020204030204"/>
            </a:endParaRPr>
          </a:p>
        </p:txBody>
      </p:sp>
      <p:sp>
        <p:nvSpPr>
          <p:cNvPr id="8"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10;&#10;Description automatically generated">
            <a:extLst>
              <a:ext uri="{FF2B5EF4-FFF2-40B4-BE49-F238E27FC236}">
                <a16:creationId xmlns:a16="http://schemas.microsoft.com/office/drawing/2014/main" id="{A41622AA-5519-401C-BC7D-DFF373BF630E}"/>
              </a:ext>
            </a:extLst>
          </p:cNvPr>
          <p:cNvPicPr>
            <a:picLocks noChangeAspect="1"/>
          </p:cNvPicPr>
          <p:nvPr/>
        </p:nvPicPr>
        <p:blipFill>
          <a:blip r:embed="rId4"/>
          <a:stretch>
            <a:fillRect/>
          </a:stretch>
        </p:blipFill>
        <p:spPr>
          <a:xfrm>
            <a:off x="5405862" y="1373280"/>
            <a:ext cx="6019331" cy="4108193"/>
          </a:xfrm>
          <a:prstGeom prst="rect">
            <a:avLst/>
          </a:prstGeom>
          <a:effectLst/>
        </p:spPr>
      </p:pic>
    </p:spTree>
    <p:extLst>
      <p:ext uri="{BB962C8B-B14F-4D97-AF65-F5344CB8AC3E}">
        <p14:creationId xmlns:p14="http://schemas.microsoft.com/office/powerpoint/2010/main" val="35038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F482FE3E-8091-43D6-B3DB-12D008B88AB4}"/>
              </a:ext>
            </a:extLst>
          </p:cNvPr>
          <p:cNvPicPr>
            <a:picLocks noChangeAspect="1"/>
          </p:cNvPicPr>
          <p:nvPr/>
        </p:nvPicPr>
        <p:blipFill rotWithShape="1">
          <a:blip r:embed="rId2"/>
          <a:srcRect t="5763" r="-2" b="3243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4" descr="Graphical user interface, text, application&#10;&#10;Description automatically generated">
            <a:extLst>
              <a:ext uri="{FF2B5EF4-FFF2-40B4-BE49-F238E27FC236}">
                <a16:creationId xmlns:a16="http://schemas.microsoft.com/office/drawing/2014/main" id="{0ED053BB-3294-4BD5-8A85-953584F1F9E0}"/>
              </a:ext>
            </a:extLst>
          </p:cNvPr>
          <p:cNvPicPr>
            <a:picLocks noChangeAspect="1"/>
          </p:cNvPicPr>
          <p:nvPr/>
        </p:nvPicPr>
        <p:blipFill rotWithShape="1">
          <a:blip r:embed="rId3"/>
          <a:srcRect t="21132"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0D28F67-6FF9-45FB-A847-A09672902DA1}"/>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dirty="0"/>
              <a:t>Appropriations</a:t>
            </a:r>
            <a:r>
              <a:rPr lang="en-US" sz="3400" kern="1200" dirty="0">
                <a:latin typeface="+mj-lt"/>
                <a:ea typeface="+mj-ea"/>
                <a:cs typeface="+mj-cs"/>
              </a:rPr>
              <a:t> Update – Call your Senators!</a:t>
            </a:r>
          </a:p>
          <a:p>
            <a:endParaRPr lang="en-US" dirty="0"/>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2195332C-8251-465B-8946-18C1FF65AC00}"/>
              </a:ext>
            </a:extLst>
          </p:cNvPr>
          <p:cNvSpPr txBox="1"/>
          <p:nvPr/>
        </p:nvSpPr>
        <p:spPr>
          <a:xfrm>
            <a:off x="448056" y="2512611"/>
            <a:ext cx="4832803" cy="366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Signed on: Smith, Shaheen, Hassan, Warren, Kaine, Markey, Schatz, Cortez Masto, Klobuchar, Blumenthal, Baldwin, </a:t>
            </a:r>
            <a:r>
              <a:rPr lang="en-US" sz="2000"/>
              <a:t>Cantwell, Hirono</a:t>
            </a:r>
          </a:p>
          <a:p>
            <a:pPr indent="-228600">
              <a:lnSpc>
                <a:spcPct val="90000"/>
              </a:lnSpc>
              <a:spcAft>
                <a:spcPts val="600"/>
              </a:spcAft>
              <a:buFont typeface="Arial" panose="020B0604020202020204" pitchFamily="34" charset="0"/>
              <a:buChar char="•"/>
            </a:pPr>
            <a:r>
              <a:rPr lang="en-US" sz="2000" b="1" dirty="0"/>
              <a:t>We’re still missing the following from FY21:</a:t>
            </a:r>
            <a:r>
              <a:rPr lang="en-US" sz="2000" dirty="0"/>
              <a:t> Duckworth, Rosen, Sanders, Merkley, Brown, Casey, Reed, Cardin, Booker, Sinema, Tester, Gillibrand</a:t>
            </a:r>
            <a:endParaRPr lang="en-US" sz="2000" dirty="0">
              <a:cs typeface="Calibri"/>
            </a:endParaRPr>
          </a:p>
          <a:p>
            <a:pPr indent="-228600">
              <a:lnSpc>
                <a:spcPct val="90000"/>
              </a:lnSpc>
              <a:spcAft>
                <a:spcPts val="600"/>
              </a:spcAft>
              <a:buFont typeface="Arial" panose="020B0604020202020204" pitchFamily="34" charset="0"/>
              <a:buChar char="•"/>
            </a:pPr>
            <a:r>
              <a:rPr lang="en-US" sz="2000">
                <a:cs typeface="Calibri"/>
              </a:rPr>
              <a:t>Contact Peter Mills in Sen. Murphy's office at </a:t>
            </a:r>
            <a:r>
              <a:rPr lang="en-US" sz="2000" dirty="0">
                <a:ea typeface="+mn-lt"/>
                <a:cs typeface="+mn-lt"/>
                <a:hlinkClick r:id="rId4"/>
              </a:rPr>
              <a:t>peter_mills@murphy.senate.gov</a:t>
            </a:r>
            <a:endParaRPr lang="en-US" sz="2000" dirty="0">
              <a:ea typeface="+mn-lt"/>
              <a:cs typeface="+mn-lt"/>
            </a:endParaRPr>
          </a:p>
          <a:p>
            <a:pPr indent="-228600">
              <a:lnSpc>
                <a:spcPct val="90000"/>
              </a:lnSpc>
              <a:spcAft>
                <a:spcPts val="600"/>
              </a:spcAft>
              <a:buFont typeface="Arial" panose="020B0604020202020204" pitchFamily="34" charset="0"/>
              <a:buChar char="•"/>
            </a:pPr>
            <a:r>
              <a:rPr lang="en-US" sz="2000">
                <a:cs typeface="Calibri"/>
              </a:rPr>
              <a:t>Deadline for sign on is June 25.</a:t>
            </a:r>
          </a:p>
          <a:p>
            <a:pPr indent="-228600">
              <a:lnSpc>
                <a:spcPct val="90000"/>
              </a:lnSpc>
              <a:spcAft>
                <a:spcPts val="600"/>
              </a:spcAft>
              <a:buFont typeface="Arial" panose="020B0604020202020204" pitchFamily="34" charset="0"/>
              <a:buChar char="•"/>
            </a:pPr>
            <a:endParaRPr lang="en-US" sz="2000">
              <a:cs typeface="Calibri" panose="020F0502020204030204"/>
            </a:endParaRPr>
          </a:p>
        </p:txBody>
      </p:sp>
    </p:spTree>
    <p:extLst>
      <p:ext uri="{BB962C8B-B14F-4D97-AF65-F5344CB8AC3E}">
        <p14:creationId xmlns:p14="http://schemas.microsoft.com/office/powerpoint/2010/main" val="348275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B13BA-336B-4A24-B010-FE2F29C206CC}"/>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a:solidFill>
                  <a:schemeClr val="tx1"/>
                </a:solidFill>
                <a:latin typeface="+mj-lt"/>
                <a:ea typeface="+mj-ea"/>
                <a:cs typeface="+mj-cs"/>
              </a:rPr>
              <a:t>CMS Grants 30-Day Extension on State Spending Plans for Temporary HCBS FMAP Bump</a:t>
            </a:r>
            <a:endParaRPr lang="en-US" sz="3600" kern="1200">
              <a:solidFill>
                <a:schemeClr val="tx1"/>
              </a:solidFill>
              <a:latin typeface="+mj-lt"/>
              <a:ea typeface="+mj-ea"/>
              <a:cs typeface="+mj-cs"/>
            </a:endParaRPr>
          </a:p>
          <a:p>
            <a:endParaRPr lang="en-US" sz="3600" kern="1200">
              <a:solidFill>
                <a:schemeClr val="tx1"/>
              </a:solidFill>
              <a:latin typeface="+mj-lt"/>
              <a:ea typeface="+mj-ea"/>
              <a:cs typeface="+mj-cs"/>
            </a:endParaRPr>
          </a:p>
        </p:txBody>
      </p:sp>
      <p:sp>
        <p:nvSpPr>
          <p:cNvPr id="4" name="TextBox 3">
            <a:extLst>
              <a:ext uri="{FF2B5EF4-FFF2-40B4-BE49-F238E27FC236}">
                <a16:creationId xmlns:a16="http://schemas.microsoft.com/office/drawing/2014/main" id="{8315DAB5-E1AF-4B15-B231-623233495706}"/>
              </a:ext>
            </a:extLst>
          </p:cNvPr>
          <p:cNvSpPr txBox="1"/>
          <p:nvPr/>
        </p:nvSpPr>
        <p:spPr>
          <a:xfrm>
            <a:off x="216006" y="1281177"/>
            <a:ext cx="4881895" cy="5332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1400"/>
              <a:t>On June 8 CMS announced in a state call that it would grant states an additional 30 days to submit plans on how they intend to spend a temporary 10-percent Medicaid rate increase for the Home and Community Based Services (HCBS) program. The original deadline for the plan was June 12, but states can individually request a 30-day extension. </a:t>
            </a:r>
            <a:endParaRPr lang="en-US" sz="1400">
              <a:cs typeface="Calibri"/>
            </a:endParaRPr>
          </a:p>
          <a:p>
            <a:pPr marL="285750" indent="-228600">
              <a:lnSpc>
                <a:spcPct val="90000"/>
              </a:lnSpc>
              <a:spcAft>
                <a:spcPts val="600"/>
              </a:spcAft>
              <a:buFont typeface="Arial" panose="020B0604020202020204" pitchFamily="34" charset="0"/>
              <a:buChar char="•"/>
            </a:pPr>
            <a:r>
              <a:rPr lang="en-US" sz="1400"/>
              <a:t>When creating this funding through the American Rescue Plan Act, Congress stipulated that it must be used to enhance and supplement, not supplant, existing Medicaid HCBS funding</a:t>
            </a:r>
            <a:endParaRPr lang="en-US" sz="1400">
              <a:cs typeface="Calibri"/>
            </a:endParaRPr>
          </a:p>
          <a:p>
            <a:pPr marL="285750" indent="-228600">
              <a:lnSpc>
                <a:spcPct val="90000"/>
              </a:lnSpc>
              <a:spcAft>
                <a:spcPts val="600"/>
              </a:spcAft>
              <a:buFont typeface="Arial" panose="020B0604020202020204" pitchFamily="34" charset="0"/>
              <a:buChar char="•"/>
            </a:pPr>
            <a:r>
              <a:rPr lang="en-US" sz="1400"/>
              <a:t>More information is available in:</a:t>
            </a:r>
            <a:endParaRPr lang="en-US" sz="1400">
              <a:cs typeface="Calibri"/>
            </a:endParaRPr>
          </a:p>
          <a:p>
            <a:pPr marL="742950" lvl="1" indent="-228600">
              <a:lnSpc>
                <a:spcPct val="90000"/>
              </a:lnSpc>
              <a:spcAft>
                <a:spcPts val="600"/>
              </a:spcAft>
              <a:buFont typeface="Arial" panose="020B0604020202020204" pitchFamily="34" charset="0"/>
              <a:buChar char="•"/>
            </a:pPr>
            <a:r>
              <a:rPr lang="en-US" sz="1400"/>
              <a:t>Slides from CMS state call announcing the extension at https://www.medicaid.gov/state-resource-center/downloads/allstatecall-20210525.pdf</a:t>
            </a:r>
            <a:endParaRPr lang="en-US" sz="1400">
              <a:cs typeface="Calibri"/>
            </a:endParaRPr>
          </a:p>
          <a:p>
            <a:pPr marL="742950" lvl="1" indent="-228600">
              <a:lnSpc>
                <a:spcPct val="90000"/>
              </a:lnSpc>
              <a:spcAft>
                <a:spcPts val="600"/>
              </a:spcAft>
              <a:buFont typeface="Arial" panose="020B0604020202020204" pitchFamily="34" charset="0"/>
              <a:buChar char="•"/>
            </a:pPr>
            <a:r>
              <a:rPr lang="en-US" sz="1400" dirty="0">
                <a:hlinkClick r:id="rId2">
                  <a:extLst>
                    <a:ext uri="{A12FA001-AC4F-418D-AE19-62706E023703}">
                      <ahyp:hlinkClr xmlns:ahyp="http://schemas.microsoft.com/office/drawing/2018/hyperlinkcolor" val="tx"/>
                    </a:ext>
                  </a:extLst>
                </a:hlinkClick>
              </a:rPr>
              <a:t>Kaiser Family Foundation brief</a:t>
            </a:r>
            <a:r>
              <a:rPr lang="en-US" sz="1400"/>
              <a:t> on the state-by-state impact of the temporary rate increase at https://www.kff.org/medicaid/issue-brief/potential-impact-of-additional-federal-funds-for-medicaid-hcbs-for-seniors-and-people-with-disabilities/</a:t>
            </a:r>
            <a:endParaRPr lang="en-US" sz="140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3" descr="Graphical user interface, text, application, email&#10;&#10;Description automatically generated">
            <a:extLst>
              <a:ext uri="{FF2B5EF4-FFF2-40B4-BE49-F238E27FC236}">
                <a16:creationId xmlns:a16="http://schemas.microsoft.com/office/drawing/2014/main" id="{65F68542-AC50-4AE9-B150-AA8A9B146493}"/>
              </a:ext>
            </a:extLst>
          </p:cNvPr>
          <p:cNvPicPr>
            <a:picLocks noChangeAspect="1"/>
          </p:cNvPicPr>
          <p:nvPr/>
        </p:nvPicPr>
        <p:blipFill>
          <a:blip r:embed="rId3"/>
          <a:stretch>
            <a:fillRect/>
          </a:stretch>
        </p:blipFill>
        <p:spPr>
          <a:xfrm>
            <a:off x="5369662" y="2409384"/>
            <a:ext cx="6253212" cy="3908256"/>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1796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D03C42-F8D4-4796-B0F4-4EFC0885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NACDD  Policy Update June 23, 2021</vt:lpstr>
      <vt:lpstr>PowerPoint Presentation</vt:lpstr>
      <vt:lpstr>Appropriations Update – Call your Senators! </vt:lpstr>
      <vt:lpstr>CMS Grants 30-Day Extension on State Spending Plans for Temporary HCBS FMAP Bump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1703</cp:revision>
  <dcterms:created xsi:type="dcterms:W3CDTF">2020-12-23T19:57:03Z</dcterms:created>
  <dcterms:modified xsi:type="dcterms:W3CDTF">2021-06-23T19:58:57Z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