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"/>
  </p:notesMasterIdLst>
  <p:sldIdLst>
    <p:sldId id="256" r:id="rId5"/>
    <p:sldId id="262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8A07"/>
    <a:srgbClr val="F7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784992-5F24-A958-DC5E-25574B9DF71E}" v="2058" dt="2021-04-07T18:27:37.816"/>
    <p1510:client id="{16330A31-F4A6-A361-7270-DD0FE488172D}" v="302" dt="2021-02-10T20:32:08.831"/>
    <p1510:client id="{1F0C6351-BFBC-BF81-C21D-A0DC3E9C1E21}" v="6" dt="2021-06-01T16:55:46.159"/>
    <p1510:client id="{26FBB29F-D089-B000-FCBE-82AE361F85B1}" v="108" dt="2021-03-10T19:21:41.435"/>
    <p1510:client id="{29681621-F3FB-2B57-7435-C16908D9D710}" v="1840" dt="2021-05-05T20:16:01.525"/>
    <p1510:client id="{2A71E585-E1A7-FD85-40CF-23365D66E95B}" v="449" dt="2020-12-23T20:59:31.751"/>
    <p1510:client id="{2D40C79F-9042-C000-1DBD-A85438B65651}" v="1035" dt="2021-05-12T19:34:40.620"/>
    <p1510:client id="{2F0A9251-B070-B35C-2419-2A11ADA31750}" v="3884" dt="2021-04-14T19:13:27.714"/>
    <p1510:client id="{2F750414-35E8-B9CF-4C2A-D5DA82D1369E}" v="739" dt="2021-02-24T21:00:22.559"/>
    <p1510:client id="{3B3F9FAD-C6F8-0C11-4BC6-8BE1FBE21D46}" v="310" dt="2021-02-17T21:02:12.733"/>
    <p1510:client id="{4290B271-4F83-DB76-D365-94474CE682A0}" v="2" dt="2021-02-24T21:44:52.294"/>
    <p1510:client id="{4317EDC1-A310-425B-B24D-B1C1CAAE01DE}" v="568" dt="2021-02-10T21:00:27.917"/>
    <p1510:client id="{4F0559E9-48E3-F66E-69D0-5692150E5ADB}" v="17" dt="2021-03-10T21:04:22.487"/>
    <p1510:client id="{4FACBA37-2300-7892-46AB-809CEB49DAA6}" v="79" dt="2021-06-01T15:18:26.524"/>
    <p1510:client id="{4FEA5EDD-EFCF-7228-75F6-B75E096AF122}" v="239" dt="2021-03-10T20:37:47.001"/>
    <p1510:client id="{5649FBC4-57CF-49C4-0563-F70D66B3BF98}" v="809" dt="2021-06-09T19:06:17.101"/>
    <p1510:client id="{5B38BE9F-709A-C000-0661-D741281DE962}" v="11" dt="2021-04-14T17:08:13.376"/>
    <p1510:client id="{9C9FAF9E-79EB-A0B9-90B8-2BFE3F39F493}" v="2687" dt="2021-01-06T20:42:43.634"/>
    <p1510:client id="{A307CE04-7A59-517D-F1BC-9A98A7142AB8}" v="86" dt="2021-03-03T19:15:59.816"/>
    <p1510:client id="{A66E644E-6243-AFAF-C717-8D4A9ED503AE}" v="135" dt="2020-12-23T20:17:09.900"/>
    <p1510:client id="{B45E8FAA-5787-8EDB-A584-B8C859EF25C5}" v="6" dt="2021-04-07T13:51:37.954"/>
    <p1510:client id="{B6D66602-C368-C5CE-165D-F40BC383CD50}" v="496" dt="2021-06-16T19:50:39.421"/>
    <p1510:client id="{B8ECF6A8-499E-3BDF-A74C-0FE1DC950E7E}" v="4" dt="2020-12-23T20:37:55.402"/>
    <p1510:client id="{BA61B18A-8A66-3ACF-EBD5-45C2F4BAE7C1}" v="795" dt="2021-03-17T20:25:50.822"/>
    <p1510:client id="{C0A71488-0258-582C-6793-07C84E78EF79}" v="1425" dt="2021-03-24T21:17:32.750"/>
    <p1510:client id="{C37FB79F-10CA-B000-D7B2-86983E6CD4D6}" v="22" dt="2021-03-24T19:58:49.417"/>
    <p1510:client id="{D6A1D892-25D3-26F6-6D27-2EC3A11CF1F3}" v="129" dt="2021-03-10T20:19:25.826"/>
    <p1510:client id="{D76F2DEB-17A3-19D1-7D11-C189AC4C82AF}" v="543" dt="2021-02-03T21:04:04.926"/>
    <p1510:client id="{DDDF31AB-04D3-2AA2-A558-E238D14679DA}" v="461" dt="2021-03-03T20:11:34.907"/>
    <p1510:client id="{EF00B39F-4042-B000-D95D-B66CB1916764}" v="102" dt="2021-03-10T20:51:21.3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B6D66602-C368-C5CE-165D-F40BC383CD50}"/>
    <pc:docChg chg="modSld">
      <pc:chgData name="" userId="" providerId="" clId="Web-{B6D66602-C368-C5CE-165D-F40BC383CD50}" dt="2021-06-16T19:31:50.921" v="1" actId="20577"/>
      <pc:docMkLst>
        <pc:docMk/>
      </pc:docMkLst>
      <pc:sldChg chg="modSp">
        <pc:chgData name="" userId="" providerId="" clId="Web-{B6D66602-C368-C5CE-165D-F40BC383CD50}" dt="2021-06-16T19:31:50.921" v="1" actId="20577"/>
        <pc:sldMkLst>
          <pc:docMk/>
          <pc:sldMk cId="109857222" sldId="256"/>
        </pc:sldMkLst>
        <pc:spChg chg="mod">
          <ac:chgData name="" userId="" providerId="" clId="Web-{B6D66602-C368-C5CE-165D-F40BC383CD50}" dt="2021-06-16T19:31:50.921" v="1" actId="20577"/>
          <ac:spMkLst>
            <pc:docMk/>
            <pc:sldMk cId="109857222" sldId="256"/>
            <ac:spMk id="2" creationId="{00000000-0000-0000-0000-000000000000}"/>
          </ac:spMkLst>
        </pc:spChg>
      </pc:sldChg>
    </pc:docChg>
  </pc:docChgLst>
  <pc:docChgLst>
    <pc:chgData name="Erin Prangley" userId="S::eprangley@nacdd.org::7f058b9a-f90a-4281-a8c6-5ba31926f190" providerId="AD" clId="Web-{B6D66602-C368-C5CE-165D-F40BC383CD50}"/>
    <pc:docChg chg="addSld delSld modSld sldOrd">
      <pc:chgData name="Erin Prangley" userId="S::eprangley@nacdd.org::7f058b9a-f90a-4281-a8c6-5ba31926f190" providerId="AD" clId="Web-{B6D66602-C368-C5CE-165D-F40BC383CD50}" dt="2021-06-16T19:50:39.421" v="259"/>
      <pc:docMkLst>
        <pc:docMk/>
      </pc:docMkLst>
      <pc:sldChg chg="del">
        <pc:chgData name="Erin Prangley" userId="S::eprangley@nacdd.org::7f058b9a-f90a-4281-a8c6-5ba31926f190" providerId="AD" clId="Web-{B6D66602-C368-C5CE-165D-F40BC383CD50}" dt="2021-06-16T19:31:55.859" v="1"/>
        <pc:sldMkLst>
          <pc:docMk/>
          <pc:sldMk cId="1333837029" sldId="257"/>
        </pc:sldMkLst>
      </pc:sldChg>
      <pc:sldChg chg="del">
        <pc:chgData name="Erin Prangley" userId="S::eprangley@nacdd.org::7f058b9a-f90a-4281-a8c6-5ba31926f190" providerId="AD" clId="Web-{B6D66602-C368-C5CE-165D-F40BC383CD50}" dt="2021-06-16T19:32:01.594" v="3"/>
        <pc:sldMkLst>
          <pc:docMk/>
          <pc:sldMk cId="2375328168" sldId="258"/>
        </pc:sldMkLst>
      </pc:sldChg>
      <pc:sldChg chg="del">
        <pc:chgData name="Erin Prangley" userId="S::eprangley@nacdd.org::7f058b9a-f90a-4281-a8c6-5ba31926f190" providerId="AD" clId="Web-{B6D66602-C368-C5CE-165D-F40BC383CD50}" dt="2021-06-16T19:31:59.031" v="2"/>
        <pc:sldMkLst>
          <pc:docMk/>
          <pc:sldMk cId="1994218366" sldId="259"/>
        </pc:sldMkLst>
      </pc:sldChg>
      <pc:sldChg chg="del">
        <pc:chgData name="Erin Prangley" userId="S::eprangley@nacdd.org::7f058b9a-f90a-4281-a8c6-5ba31926f190" providerId="AD" clId="Web-{B6D66602-C368-C5CE-165D-F40BC383CD50}" dt="2021-06-16T19:31:54.531" v="0"/>
        <pc:sldMkLst>
          <pc:docMk/>
          <pc:sldMk cId="985008785" sldId="260"/>
        </pc:sldMkLst>
      </pc:sldChg>
      <pc:sldChg chg="addSp delSp modSp">
        <pc:chgData name="Erin Prangley" userId="S::eprangley@nacdd.org::7f058b9a-f90a-4281-a8c6-5ba31926f190" providerId="AD" clId="Web-{B6D66602-C368-C5CE-165D-F40BC383CD50}" dt="2021-06-16T19:40:30.497" v="90" actId="1076"/>
        <pc:sldMkLst>
          <pc:docMk/>
          <pc:sldMk cId="3503891681" sldId="261"/>
        </pc:sldMkLst>
        <pc:spChg chg="del mod">
          <ac:chgData name="Erin Prangley" userId="S::eprangley@nacdd.org::7f058b9a-f90a-4281-a8c6-5ba31926f190" providerId="AD" clId="Web-{B6D66602-C368-C5CE-165D-F40BC383CD50}" dt="2021-06-16T19:32:11.453" v="5"/>
          <ac:spMkLst>
            <pc:docMk/>
            <pc:sldMk cId="3503891681" sldId="261"/>
            <ac:spMk id="2" creationId="{77CFB278-3591-4A22-ABE2-6D69B67E2321}"/>
          </ac:spMkLst>
        </pc:spChg>
        <pc:spChg chg="add del mod">
          <ac:chgData name="Erin Prangley" userId="S::eprangley@nacdd.org::7f058b9a-f90a-4281-a8c6-5ba31926f190" providerId="AD" clId="Web-{B6D66602-C368-C5CE-165D-F40BC383CD50}" dt="2021-06-16T19:35:54.028" v="22"/>
          <ac:spMkLst>
            <pc:docMk/>
            <pc:sldMk cId="3503891681" sldId="261"/>
            <ac:spMk id="6" creationId="{0F6204A6-A882-4294-84BD-8D8B06ED1883}"/>
          </ac:spMkLst>
        </pc:spChg>
        <pc:spChg chg="add del mod">
          <ac:chgData name="Erin Prangley" userId="S::eprangley@nacdd.org::7f058b9a-f90a-4281-a8c6-5ba31926f190" providerId="AD" clId="Web-{B6D66602-C368-C5CE-165D-F40BC383CD50}" dt="2021-06-16T19:36:06.404" v="25"/>
          <ac:spMkLst>
            <pc:docMk/>
            <pc:sldMk cId="3503891681" sldId="261"/>
            <ac:spMk id="9" creationId="{DD9A19B4-F4F7-4DF0-BD2D-0FDA3E563726}"/>
          </ac:spMkLst>
        </pc:spChg>
        <pc:spChg chg="add mod">
          <ac:chgData name="Erin Prangley" userId="S::eprangley@nacdd.org::7f058b9a-f90a-4281-a8c6-5ba31926f190" providerId="AD" clId="Web-{B6D66602-C368-C5CE-165D-F40BC383CD50}" dt="2021-06-16T19:38:51.116" v="88"/>
          <ac:spMkLst>
            <pc:docMk/>
            <pc:sldMk cId="3503891681" sldId="261"/>
            <ac:spMk id="10" creationId="{A9D263D3-5EC7-4D78-A073-AA45000FDCBE}"/>
          </ac:spMkLst>
        </pc:spChg>
        <pc:picChg chg="del">
          <ac:chgData name="Erin Prangley" userId="S::eprangley@nacdd.org::7f058b9a-f90a-4281-a8c6-5ba31926f190" providerId="AD" clId="Web-{B6D66602-C368-C5CE-165D-F40BC383CD50}" dt="2021-06-16T19:32:15.001" v="6"/>
          <ac:picMkLst>
            <pc:docMk/>
            <pc:sldMk cId="3503891681" sldId="261"/>
            <ac:picMk id="3" creationId="{01516D03-DB17-4BB0-A56E-009E208B38E1}"/>
          </ac:picMkLst>
        </pc:picChg>
        <pc:picChg chg="del">
          <ac:chgData name="Erin Prangley" userId="S::eprangley@nacdd.org::7f058b9a-f90a-4281-a8c6-5ba31926f190" providerId="AD" clId="Web-{B6D66602-C368-C5CE-165D-F40BC383CD50}" dt="2021-06-16T19:32:16.657" v="7"/>
          <ac:picMkLst>
            <pc:docMk/>
            <pc:sldMk cId="3503891681" sldId="261"/>
            <ac:picMk id="4" creationId="{E78FD42B-30A3-42B2-8BB5-7ECC24FCDFE4}"/>
          </ac:picMkLst>
        </pc:picChg>
        <pc:picChg chg="add mod">
          <ac:chgData name="Erin Prangley" userId="S::eprangley@nacdd.org::7f058b9a-f90a-4281-a8c6-5ba31926f190" providerId="AD" clId="Web-{B6D66602-C368-C5CE-165D-F40BC383CD50}" dt="2021-06-16T19:36:13.404" v="26" actId="1076"/>
          <ac:picMkLst>
            <pc:docMk/>
            <pc:sldMk cId="3503891681" sldId="261"/>
            <ac:picMk id="7" creationId="{914B3070-283E-4036-94E0-3B4166A8EE4C}"/>
          </ac:picMkLst>
        </pc:picChg>
        <pc:picChg chg="add mod">
          <ac:chgData name="Erin Prangley" userId="S::eprangley@nacdd.org::7f058b9a-f90a-4281-a8c6-5ba31926f190" providerId="AD" clId="Web-{B6D66602-C368-C5CE-165D-F40BC383CD50}" dt="2021-06-16T19:40:30.497" v="90" actId="1076"/>
          <ac:picMkLst>
            <pc:docMk/>
            <pc:sldMk cId="3503891681" sldId="261"/>
            <ac:picMk id="11" creationId="{069A4B9D-A96B-4A3A-9FEC-BDC782984D9F}"/>
          </ac:picMkLst>
        </pc:picChg>
      </pc:sldChg>
      <pc:sldChg chg="addSp modSp new mod ord setBg">
        <pc:chgData name="Erin Prangley" userId="S::eprangley@nacdd.org::7f058b9a-f90a-4281-a8c6-5ba31926f190" providerId="AD" clId="Web-{B6D66602-C368-C5CE-165D-F40BC383CD50}" dt="2021-06-16T19:50:39.421" v="259"/>
        <pc:sldMkLst>
          <pc:docMk/>
          <pc:sldMk cId="4218363620" sldId="262"/>
        </pc:sldMkLst>
        <pc:spChg chg="mod">
          <ac:chgData name="Erin Prangley" userId="S::eprangley@nacdd.org::7f058b9a-f90a-4281-a8c6-5ba31926f190" providerId="AD" clId="Web-{B6D66602-C368-C5CE-165D-F40BC383CD50}" dt="2021-06-16T19:47:42.099" v="224"/>
          <ac:spMkLst>
            <pc:docMk/>
            <pc:sldMk cId="4218363620" sldId="262"/>
            <ac:spMk id="2" creationId="{86F66D9C-4FBD-4A90-AEAC-38793B3FF80C}"/>
          </ac:spMkLst>
        </pc:spChg>
        <pc:spChg chg="add mod ord">
          <ac:chgData name="Erin Prangley" userId="S::eprangley@nacdd.org::7f058b9a-f90a-4281-a8c6-5ba31926f190" providerId="AD" clId="Web-{B6D66602-C368-C5CE-165D-F40BC383CD50}" dt="2021-06-16T19:49:44.184" v="243" actId="20577"/>
          <ac:spMkLst>
            <pc:docMk/>
            <pc:sldMk cId="4218363620" sldId="262"/>
            <ac:spMk id="3" creationId="{AE38D5C2-18E1-40BD-B4B3-51B8B9F10FB1}"/>
          </ac:spMkLst>
        </pc:spChg>
        <pc:spChg chg="add">
          <ac:chgData name="Erin Prangley" userId="S::eprangley@nacdd.org::7f058b9a-f90a-4281-a8c6-5ba31926f190" providerId="AD" clId="Web-{B6D66602-C368-C5CE-165D-F40BC383CD50}" dt="2021-06-16T19:48:09.522" v="225"/>
          <ac:spMkLst>
            <pc:docMk/>
            <pc:sldMk cId="4218363620" sldId="262"/>
            <ac:spMk id="5" creationId="{DF5F50FE-9EE5-4174-97A9-7C2D7377229A}"/>
          </ac:spMkLst>
        </pc:spChg>
        <pc:spChg chg="add mod">
          <ac:chgData name="Erin Prangley" userId="S::eprangley@nacdd.org::7f058b9a-f90a-4281-a8c6-5ba31926f190" providerId="AD" clId="Web-{B6D66602-C368-C5CE-165D-F40BC383CD50}" dt="2021-06-16T19:50:31.749" v="258" actId="20577"/>
          <ac:spMkLst>
            <pc:docMk/>
            <pc:sldMk cId="4218363620" sldId="262"/>
            <ac:spMk id="6" creationId="{171C2979-04C2-49EF-8CB0-C619AA8683CC}"/>
          </ac:spMkLst>
        </pc:spChg>
        <pc:spChg chg="add">
          <ac:chgData name="Erin Prangley" userId="S::eprangley@nacdd.org::7f058b9a-f90a-4281-a8c6-5ba31926f190" providerId="AD" clId="Web-{B6D66602-C368-C5CE-165D-F40BC383CD50}" dt="2021-06-16T19:47:42.099" v="224"/>
          <ac:spMkLst>
            <pc:docMk/>
            <pc:sldMk cId="4218363620" sldId="262"/>
            <ac:spMk id="9" creationId="{FF9B822F-893E-44C8-963C-64F50ACECBB2}"/>
          </ac:spMkLst>
        </pc:spChg>
        <pc:spChg chg="add">
          <ac:chgData name="Erin Prangley" userId="S::eprangley@nacdd.org::7f058b9a-f90a-4281-a8c6-5ba31926f190" providerId="AD" clId="Web-{B6D66602-C368-C5CE-165D-F40BC383CD50}" dt="2021-06-16T19:47:42.099" v="224"/>
          <ac:spMkLst>
            <pc:docMk/>
            <pc:sldMk cId="4218363620" sldId="262"/>
            <ac:spMk id="11" creationId="{EBF87945-A001-489F-9D9B-7D9435F0B9CA}"/>
          </ac:spMkLst>
        </pc:spChg>
        <pc:picChg chg="add mod">
          <ac:chgData name="Erin Prangley" userId="S::eprangley@nacdd.org::7f058b9a-f90a-4281-a8c6-5ba31926f190" providerId="AD" clId="Web-{B6D66602-C368-C5CE-165D-F40BC383CD50}" dt="2021-06-16T19:47:42.099" v="224"/>
          <ac:picMkLst>
            <pc:docMk/>
            <pc:sldMk cId="4218363620" sldId="262"/>
            <ac:picMk id="4" creationId="{84E8DA3C-A899-453F-8761-E59080E3779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1BACB-5205-46D5-BB5B-935E3E9604E8}" type="datetimeFigureOut">
              <a:rPr lang="en-US"/>
              <a:t>6/16/2021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9396C-6704-4805-B01C-B1E51C0A995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92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s.gov/newsroom/child-and-dependent-care-tax-credit-faq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+mj-lt"/>
                <a:cs typeface="+mj-lt"/>
              </a:rPr>
              <a:t>NACDD </a:t>
            </a:r>
            <a:br>
              <a:rPr lang="en-US" dirty="0">
                <a:ea typeface="+mj-lt"/>
                <a:cs typeface="+mj-lt"/>
              </a:rPr>
            </a:br>
            <a:r>
              <a:rPr lang="en-US" dirty="0">
                <a:ea typeface="+mj-lt"/>
                <a:cs typeface="+mj-lt"/>
              </a:rPr>
              <a:t>Policy Update</a:t>
            </a:r>
            <a:br>
              <a:rPr lang="en-US" dirty="0">
                <a:ea typeface="+mj-lt"/>
                <a:cs typeface="+mj-lt"/>
              </a:rPr>
            </a:br>
            <a:r>
              <a:rPr lang="en-US" dirty="0">
                <a:ea typeface="+mj-lt"/>
                <a:cs typeface="+mj-lt"/>
              </a:rPr>
              <a:t>June 14, 2021</a:t>
            </a:r>
            <a:endParaRPr lang="en-US" dirty="0">
              <a:cs typeface="Calibri Light" panose="020F030202020403020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Erin Prangley, Director, Public Policy</a:t>
            </a:r>
            <a:br>
              <a:rPr lang="en-US">
                <a:ea typeface="+mn-lt"/>
                <a:cs typeface="+mn-lt"/>
              </a:rPr>
            </a:br>
            <a:r>
              <a:rPr lang="en-US">
                <a:ea typeface="+mn-lt"/>
                <a:cs typeface="+mn-lt"/>
              </a:rPr>
              <a:t>National Association of Councils on Developmental Disabilities</a:t>
            </a:r>
            <a:endParaRPr lang="en-US"/>
          </a:p>
        </p:txBody>
      </p:sp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7DEDAD0-4F2C-4498-968B-E4C826F49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700" y="4429677"/>
            <a:ext cx="6057900" cy="224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F66D9C-4FBD-4A90-AEAC-38793B3FF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ARP Child Tax Credit Beginning in July</a:t>
            </a:r>
          </a:p>
        </p:txBody>
      </p:sp>
      <p:pic>
        <p:nvPicPr>
          <p:cNvPr id="4" name="Picture 4" descr="A picture containing qr code&#10;&#10;Description automatically generated">
            <a:extLst>
              <a:ext uri="{FF2B5EF4-FFF2-40B4-BE49-F238E27FC236}">
                <a16:creationId xmlns:a16="http://schemas.microsoft.com/office/drawing/2014/main" id="{84E8DA3C-A899-453F-8761-E59080E377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59" b="-3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38D5C2-18E1-40BD-B4B3-51B8B9F10FB1}"/>
              </a:ext>
            </a:extLst>
          </p:cNvPr>
          <p:cNvSpPr txBox="1"/>
          <p:nvPr/>
        </p:nvSpPr>
        <p:spPr>
          <a:xfrm>
            <a:off x="7546848" y="2516777"/>
            <a:ext cx="3803904" cy="366018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/>
              <a:t>In July, families will begin to receive monthly payments of up to $250 for each child 6 to 17 years old and $300 for each child under age 6. </a:t>
            </a:r>
            <a:endParaRPr lang="en-US" sz="1400" dirty="0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/>
              <a:t>Under the American Rescue Plan, the Child Tax Credit will be fully refundable, meaning that if a family's income tax bill is less than the amount of their Child Tax Credit, they will get a payment for the difference. This will ensure for the first time that even the most hard-pressed families will get at least as much support as more affluent families. </a:t>
            </a:r>
            <a:endParaRPr lang="en-US" sz="1400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400" dirty="0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,Sans-Serif"/>
              <a:buChar char="•"/>
            </a:pPr>
            <a:r>
              <a:rPr lang="en-US" sz="1400" dirty="0">
                <a:ea typeface="+mn-lt"/>
                <a:cs typeface="+mn-lt"/>
              </a:rPr>
              <a:t>You can learn more from the </a:t>
            </a:r>
            <a:r>
              <a:rPr lang="en-US" sz="1400" dirty="0">
                <a:ea typeface="+mn-lt"/>
                <a:cs typeface="+mn-lt"/>
                <a:hlinkClick r:id="rId3"/>
              </a:rPr>
              <a:t>guidance</a:t>
            </a:r>
            <a:r>
              <a:rPr lang="en-US" sz="1400" dirty="0">
                <a:ea typeface="+mn-lt"/>
                <a:cs typeface="+mn-lt"/>
              </a:rPr>
              <a:t> released by the Internal Revenue Service.  See </a:t>
            </a:r>
            <a:r>
              <a:rPr lang="en-US" sz="1400" dirty="0">
                <a:ea typeface="+mn-lt"/>
                <a:cs typeface="+mn-lt"/>
                <a:hlinkClick r:id="rId3"/>
              </a:rPr>
              <a:t>https://www.irs.gov/newsroom/child-and-dependent-care-tax-credit-faqs</a:t>
            </a:r>
            <a:endParaRPr lang="en-US" sz="1400" dirty="0">
              <a:ea typeface="+mn-lt"/>
              <a:cs typeface="+mn-lt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400" dirty="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5F50FE-9EE5-4174-97A9-7C2D7377229A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1C2979-04C2-49EF-8CB0-C619AA8683CC}"/>
              </a:ext>
            </a:extLst>
          </p:cNvPr>
          <p:cNvSpPr txBox="1"/>
          <p:nvPr/>
        </p:nvSpPr>
        <p:spPr>
          <a:xfrm>
            <a:off x="840059" y="6276278"/>
            <a:ext cx="627441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See video at https://www.9news.com/article/news/nation-world/child-tax-credits-explained-covid-relief-bill/507-c13a6c8e-780c-4df1-be18-407dd483be5e</a:t>
            </a:r>
          </a:p>
        </p:txBody>
      </p:sp>
    </p:spTree>
    <p:extLst>
      <p:ext uri="{BB962C8B-B14F-4D97-AF65-F5344CB8AC3E}">
        <p14:creationId xmlns:p14="http://schemas.microsoft.com/office/powerpoint/2010/main" val="4218363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14B3070-283E-4036-94E0-3B4166A8E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937" y="1429785"/>
            <a:ext cx="9963614" cy="17588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D263D3-5EC7-4D78-A073-AA45000FDCBE}"/>
              </a:ext>
            </a:extLst>
          </p:cNvPr>
          <p:cNvSpPr txBox="1"/>
          <p:nvPr/>
        </p:nvSpPr>
        <p:spPr>
          <a:xfrm>
            <a:off x="459059" y="3674327"/>
            <a:ext cx="11106614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ea typeface="+mn-lt"/>
                <a:cs typeface="+mn-lt"/>
              </a:rPr>
              <a:t>National Institute of Standards and Technology (NIST) is seeking information about barriers to private and independent voting for people with disabilities.  For more information and to provide a comment go to https://www.federalregister.gov/documents/2021/06/16/2021-12619/promoting-access-to-voting</a:t>
            </a:r>
            <a:endParaRPr lang="en-US" dirty="0">
              <a:cs typeface="Calibri"/>
            </a:endParaRPr>
          </a:p>
        </p:txBody>
      </p:sp>
      <p:pic>
        <p:nvPicPr>
          <p:cNvPr id="11" name="Picture 11" descr="Text&#10;&#10;Description automatically generated">
            <a:extLst>
              <a:ext uri="{FF2B5EF4-FFF2-40B4-BE49-F238E27FC236}">
                <a16:creationId xmlns:a16="http://schemas.microsoft.com/office/drawing/2014/main" id="{069A4B9D-A96B-4A3A-9FEC-BDC782984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644" y="5217098"/>
            <a:ext cx="2743200" cy="105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891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244ee07-bebb-4256-851d-8920eeb3e1b7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A0C90C0BAAFC42B9CBFEC0708F4935" ma:contentTypeVersion="13" ma:contentTypeDescription="Create a new document." ma:contentTypeScope="" ma:versionID="b97138828e2b4d9b1b23328b56ba01b7">
  <xsd:schema xmlns:xsd="http://www.w3.org/2001/XMLSchema" xmlns:xs="http://www.w3.org/2001/XMLSchema" xmlns:p="http://schemas.microsoft.com/office/2006/metadata/properties" xmlns:ns2="560c9c75-9737-4a47-90d7-3192440b0b55" xmlns:ns3="7244ee07-bebb-4256-851d-8920eeb3e1b7" targetNamespace="http://schemas.microsoft.com/office/2006/metadata/properties" ma:root="true" ma:fieldsID="36afdfbeac4af5c9ab60489142eabd4a" ns2:_="" ns3:_="">
    <xsd:import namespace="560c9c75-9737-4a47-90d7-3192440b0b55"/>
    <xsd:import namespace="7244ee07-bebb-4256-851d-8920eeb3e1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DateTaken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0c9c75-9737-4a47-90d7-3192440b0b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44ee07-bebb-4256-851d-8920eeb3e1b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09B077-0848-447B-B74A-E56048556DDE}">
  <ds:schemaRefs>
    <ds:schemaRef ds:uri="7244ee07-bebb-4256-851d-8920eeb3e1b7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AD03C42-F8D4-4796-B0F4-4EFC0885DF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0c9c75-9737-4a47-90d7-3192440b0b55"/>
    <ds:schemaRef ds:uri="7244ee07-bebb-4256-851d-8920eeb3e1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D543FF-B70E-472D-8525-0629AC6D3F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NACDD  Policy Update June 14, 2021</vt:lpstr>
      <vt:lpstr>ARP Child Tax Credit Beginning in July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1600</cp:revision>
  <dcterms:created xsi:type="dcterms:W3CDTF">2020-12-23T19:57:03Z</dcterms:created>
  <dcterms:modified xsi:type="dcterms:W3CDTF">2021-06-16T19:50:41Z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0x01010010A0C90C0BAAFC42B9CBFEC0708F4935</vt:lpwstr>
  </property>
  <property fmtid="{D5CDD505-2E9C-101B-9397-08002B2CF9AE}" pid="3" name="Order">
    <vt:r8>7685300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