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71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84992-5F24-A958-DC5E-25574B9DF71E}" v="2058" dt="2021-04-07T18:27:37.816"/>
    <p1510:client id="{16330A31-F4A6-A361-7270-DD0FE488172D}" v="302" dt="2021-02-10T20:32:08.831"/>
    <p1510:client id="{26FBB29F-D089-B000-FCBE-82AE361F85B1}" v="108" dt="2021-03-10T19:21:41.435"/>
    <p1510:client id="{29681621-F3FB-2B57-7435-C16908D9D710}" v="1840" dt="2021-05-05T20:16:01.525"/>
    <p1510:client id="{2A71E585-E1A7-FD85-40CF-23365D66E95B}" v="449" dt="2020-12-23T20:59:31.751"/>
    <p1510:client id="{2D40C79F-9042-C000-1DBD-A85438B65651}" v="1035" dt="2021-05-12T19:34:40.620"/>
    <p1510:client id="{2F0A9251-B070-B35C-2419-2A11ADA31750}" v="3884" dt="2021-04-14T19:13:27.714"/>
    <p1510:client id="{2F750414-35E8-B9CF-4C2A-D5DA82D1369E}" v="739" dt="2021-02-24T21:00:22.559"/>
    <p1510:client id="{3B3F9FAD-C6F8-0C11-4BC6-8BE1FBE21D46}" v="310" dt="2021-02-17T21:02:12.733"/>
    <p1510:client id="{4290B271-4F83-DB76-D365-94474CE682A0}" v="2" dt="2021-02-24T21:44:52.294"/>
    <p1510:client id="{4317EDC1-A310-425B-B24D-B1C1CAAE01DE}" v="568" dt="2021-02-10T21:00:27.917"/>
    <p1510:client id="{4F0559E9-48E3-F66E-69D0-5692150E5ADB}" v="17" dt="2021-03-10T21:04:22.487"/>
    <p1510:client id="{4FEA5EDD-EFCF-7228-75F6-B75E096AF122}" v="239" dt="2021-03-10T20:37:47.001"/>
    <p1510:client id="{5B38BE9F-709A-C000-0661-D741281DE962}" v="11" dt="2021-04-14T17:08:13.376"/>
    <p1510:client id="{9C9FAF9E-79EB-A0B9-90B8-2BFE3F39F493}" v="2687" dt="2021-01-06T20:42:43.634"/>
    <p1510:client id="{A307CE04-7A59-517D-F1BC-9A98A7142AB8}" v="86" dt="2021-03-03T19:15:59.816"/>
    <p1510:client id="{A66E644E-6243-AFAF-C717-8D4A9ED503AE}" v="135" dt="2020-12-23T20:17:09.900"/>
    <p1510:client id="{B45E8FAA-5787-8EDB-A584-B8C859EF25C5}" v="6" dt="2021-04-07T13:51:37.954"/>
    <p1510:client id="{B8ECF6A8-499E-3BDF-A74C-0FE1DC950E7E}" v="4" dt="2020-12-23T20:37:55.402"/>
    <p1510:client id="{BA61B18A-8A66-3ACF-EBD5-45C2F4BAE7C1}" v="795" dt="2021-03-17T20:25:50.822"/>
    <p1510:client id="{C0A71488-0258-582C-6793-07C84E78EF79}" v="1425" dt="2021-03-24T21:17:32.750"/>
    <p1510:client id="{C37FB79F-10CA-B000-D7B2-86983E6CD4D6}" v="22" dt="2021-03-24T19:58:49.417"/>
    <p1510:client id="{D6A1D892-25D3-26F6-6D27-2EC3A11CF1F3}" v="129" dt="2021-03-10T20:19:25.826"/>
    <p1510:client id="{D76F2DEB-17A3-19D1-7D11-C189AC4C82AF}" v="543" dt="2021-02-03T21:04:04.926"/>
    <p1510:client id="{DDDF31AB-04D3-2AA2-A558-E238D14679DA}" v="461" dt="2021-03-03T20:11:34.907"/>
    <p1510:client id="{EF00B39F-4042-B000-D95D-B66CB1916764}" v="102" dt="2021-03-10T20:51:21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2D40C79F-9042-C000-1DBD-A85438B65651}"/>
    <pc:docChg chg="addSld delSld modSld sldOrd">
      <pc:chgData name="Erin Prangley" userId="S::eprangley@nacdd.org::7f058b9a-f90a-4281-a8c6-5ba31926f190" providerId="AD" clId="Web-{2D40C79F-9042-C000-1DBD-A85438B65651}" dt="2021-05-12T19:34:38.823" v="675" actId="20577"/>
      <pc:docMkLst>
        <pc:docMk/>
      </pc:docMkLst>
      <pc:sldChg chg="modSp">
        <pc:chgData name="Erin Prangley" userId="S::eprangley@nacdd.org::7f058b9a-f90a-4281-a8c6-5ba31926f190" providerId="AD" clId="Web-{2D40C79F-9042-C000-1DBD-A85438B65651}" dt="2021-05-12T18:34:30.627" v="2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2D40C79F-9042-C000-1DBD-A85438B65651}" dt="2021-05-12T18:34:30.627" v="2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del">
        <pc:chgData name="Erin Prangley" userId="S::eprangley@nacdd.org::7f058b9a-f90a-4281-a8c6-5ba31926f190" providerId="AD" clId="Web-{2D40C79F-9042-C000-1DBD-A85438B65651}" dt="2021-05-12T19:34:21.182" v="671"/>
        <pc:sldMkLst>
          <pc:docMk/>
          <pc:sldMk cId="2822896015" sldId="270"/>
        </pc:sldMkLst>
        <pc:spChg chg="mod">
          <ac:chgData name="Erin Prangley" userId="S::eprangley@nacdd.org::7f058b9a-f90a-4281-a8c6-5ba31926f190" providerId="AD" clId="Web-{2D40C79F-9042-C000-1DBD-A85438B65651}" dt="2021-05-12T18:37:18.673" v="13" actId="20577"/>
          <ac:spMkLst>
            <pc:docMk/>
            <pc:sldMk cId="2822896015" sldId="270"/>
            <ac:spMk id="3" creationId="{C38F6734-45C8-49EF-A068-7A31DF139FC3}"/>
          </ac:spMkLst>
        </pc:spChg>
      </pc:sldChg>
      <pc:sldChg chg="addSp delSp modSp new mod ord setBg">
        <pc:chgData name="Erin Prangley" userId="S::eprangley@nacdd.org::7f058b9a-f90a-4281-a8c6-5ba31926f190" providerId="AD" clId="Web-{2D40C79F-9042-C000-1DBD-A85438B65651}" dt="2021-05-12T18:44:05.592" v="136" actId="1076"/>
        <pc:sldMkLst>
          <pc:docMk/>
          <pc:sldMk cId="3919873972" sldId="271"/>
        </pc:sldMkLst>
        <pc:spChg chg="del mod">
          <ac:chgData name="Erin Prangley" userId="S::eprangley@nacdd.org::7f058b9a-f90a-4281-a8c6-5ba31926f190" providerId="AD" clId="Web-{2D40C79F-9042-C000-1DBD-A85438B65651}" dt="2021-05-12T18:40:46.703" v="110"/>
          <ac:spMkLst>
            <pc:docMk/>
            <pc:sldMk cId="3919873972" sldId="271"/>
            <ac:spMk id="2" creationId="{BF3E4E70-2C3E-48A2-8E03-F896C7C1AC33}"/>
          </ac:spMkLst>
        </pc:spChg>
        <pc:spChg chg="mod">
          <ac:chgData name="Erin Prangley" userId="S::eprangley@nacdd.org::7f058b9a-f90a-4281-a8c6-5ba31926f190" providerId="AD" clId="Web-{2D40C79F-9042-C000-1DBD-A85438B65651}" dt="2021-05-12T18:41:05.422" v="114"/>
          <ac:spMkLst>
            <pc:docMk/>
            <pc:sldMk cId="3919873972" sldId="271"/>
            <ac:spMk id="3" creationId="{E3931324-E27D-495F-9E1F-134520222B18}"/>
          </ac:spMkLst>
        </pc:spChg>
        <pc:spChg chg="add mod">
          <ac:chgData name="Erin Prangley" userId="S::eprangley@nacdd.org::7f058b9a-f90a-4281-a8c6-5ba31926f190" providerId="AD" clId="Web-{2D40C79F-9042-C000-1DBD-A85438B65651}" dt="2021-05-12T18:44:05.592" v="136" actId="1076"/>
          <ac:spMkLst>
            <pc:docMk/>
            <pc:sldMk cId="3919873972" sldId="271"/>
            <ac:spMk id="5" creationId="{3617A6E3-BA09-446F-9BE0-116E6C1AB886}"/>
          </ac:spMkLst>
        </pc:spChg>
        <pc:spChg chg="add">
          <ac:chgData name="Erin Prangley" userId="S::eprangley@nacdd.org::7f058b9a-f90a-4281-a8c6-5ba31926f190" providerId="AD" clId="Web-{2D40C79F-9042-C000-1DBD-A85438B65651}" dt="2021-05-12T18:41:05.422" v="114"/>
          <ac:spMkLst>
            <pc:docMk/>
            <pc:sldMk cId="3919873972" sldId="271"/>
            <ac:spMk id="6" creationId="{743AA782-23D1-4521-8CAD-47662984AA08}"/>
          </ac:spMkLst>
        </pc:spChg>
        <pc:spChg chg="add">
          <ac:chgData name="Erin Prangley" userId="S::eprangley@nacdd.org::7f058b9a-f90a-4281-a8c6-5ba31926f190" providerId="AD" clId="Web-{2D40C79F-9042-C000-1DBD-A85438B65651}" dt="2021-05-12T18:41:05.422" v="114"/>
          <ac:spMkLst>
            <pc:docMk/>
            <pc:sldMk cId="3919873972" sldId="271"/>
            <ac:spMk id="7" creationId="{71877DBC-BB60-40F0-AC93-2ACDBAAE60CE}"/>
          </ac:spMkLst>
        </pc:spChg>
        <pc:spChg chg="add del">
          <ac:chgData name="Erin Prangley" userId="S::eprangley@nacdd.org::7f058b9a-f90a-4281-a8c6-5ba31926f190" providerId="AD" clId="Web-{2D40C79F-9042-C000-1DBD-A85438B65651}" dt="2021-05-12T18:41:05.422" v="113"/>
          <ac:spMkLst>
            <pc:docMk/>
            <pc:sldMk cId="3919873972" sldId="271"/>
            <ac:spMk id="9" creationId="{5E39A796-BE83-48B1-B33F-35C4A32AAB57}"/>
          </ac:spMkLst>
        </pc:spChg>
        <pc:spChg chg="add del">
          <ac:chgData name="Erin Prangley" userId="S::eprangley@nacdd.org::7f058b9a-f90a-4281-a8c6-5ba31926f190" providerId="AD" clId="Web-{2D40C79F-9042-C000-1DBD-A85438B65651}" dt="2021-05-12T18:41:05.422" v="113"/>
          <ac:spMkLst>
            <pc:docMk/>
            <pc:sldMk cId="3919873972" sldId="271"/>
            <ac:spMk id="11" creationId="{72F84B47-E267-4194-8194-831DB7B5547F}"/>
          </ac:spMkLst>
        </pc:spChg>
        <pc:picChg chg="add mod">
          <ac:chgData name="Erin Prangley" userId="S::eprangley@nacdd.org::7f058b9a-f90a-4281-a8c6-5ba31926f190" providerId="AD" clId="Web-{2D40C79F-9042-C000-1DBD-A85438B65651}" dt="2021-05-12T18:41:20.531" v="117" actId="1076"/>
          <ac:picMkLst>
            <pc:docMk/>
            <pc:sldMk cId="3919873972" sldId="271"/>
            <ac:picMk id="4" creationId="{CBB3245C-071D-450D-A8B2-B50F5228652A}"/>
          </ac:picMkLst>
        </pc:picChg>
      </pc:sldChg>
      <pc:sldChg chg="addSp delSp modSp add replId">
        <pc:chgData name="Erin Prangley" userId="S::eprangley@nacdd.org::7f058b9a-f90a-4281-a8c6-5ba31926f190" providerId="AD" clId="Web-{2D40C79F-9042-C000-1DBD-A85438B65651}" dt="2021-05-12T19:34:38.823" v="675" actId="20577"/>
        <pc:sldMkLst>
          <pc:docMk/>
          <pc:sldMk cId="4198133041" sldId="272"/>
        </pc:sldMkLst>
        <pc:spChg chg="add mod">
          <ac:chgData name="Erin Prangley" userId="S::eprangley@nacdd.org::7f058b9a-f90a-4281-a8c6-5ba31926f190" providerId="AD" clId="Web-{2D40C79F-9042-C000-1DBD-A85438B65651}" dt="2021-05-12T19:22:55.281" v="422" actId="20577"/>
          <ac:spMkLst>
            <pc:docMk/>
            <pc:sldMk cId="4198133041" sldId="272"/>
            <ac:spMk id="2" creationId="{DB5EE830-1105-4965-A204-425DE158C41E}"/>
          </ac:spMkLst>
        </pc:spChg>
        <pc:spChg chg="mod ord">
          <ac:chgData name="Erin Prangley" userId="S::eprangley@nacdd.org::7f058b9a-f90a-4281-a8c6-5ba31926f190" providerId="AD" clId="Web-{2D40C79F-9042-C000-1DBD-A85438B65651}" dt="2021-05-12T19:34:06.636" v="670" actId="1076"/>
          <ac:spMkLst>
            <pc:docMk/>
            <pc:sldMk cId="4198133041" sldId="272"/>
            <ac:spMk id="3" creationId="{E3931324-E27D-495F-9E1F-134520222B18}"/>
          </ac:spMkLst>
        </pc:spChg>
        <pc:spChg chg="del">
          <ac:chgData name="Erin Prangley" userId="S::eprangley@nacdd.org::7f058b9a-f90a-4281-a8c6-5ba31926f190" providerId="AD" clId="Web-{2D40C79F-9042-C000-1DBD-A85438B65651}" dt="2021-05-12T19:08:31.567" v="246"/>
          <ac:spMkLst>
            <pc:docMk/>
            <pc:sldMk cId="4198133041" sldId="272"/>
            <ac:spMk id="5" creationId="{3617A6E3-BA09-446F-9BE0-116E6C1AB886}"/>
          </ac:spMkLst>
        </pc:spChg>
        <pc:spChg chg="del">
          <ac:chgData name="Erin Prangley" userId="S::eprangley@nacdd.org::7f058b9a-f90a-4281-a8c6-5ba31926f190" providerId="AD" clId="Web-{2D40C79F-9042-C000-1DBD-A85438B65651}" dt="2021-05-12T19:13:53.972" v="347"/>
          <ac:spMkLst>
            <pc:docMk/>
            <pc:sldMk cId="4198133041" sldId="272"/>
            <ac:spMk id="6" creationId="{743AA782-23D1-4521-8CAD-47662984AA08}"/>
          </ac:spMkLst>
        </pc:spChg>
        <pc:spChg chg="del">
          <ac:chgData name="Erin Prangley" userId="S::eprangley@nacdd.org::7f058b9a-f90a-4281-a8c6-5ba31926f190" providerId="AD" clId="Web-{2D40C79F-9042-C000-1DBD-A85438B65651}" dt="2021-05-12T19:13:53.972" v="347"/>
          <ac:spMkLst>
            <pc:docMk/>
            <pc:sldMk cId="4198133041" sldId="272"/>
            <ac:spMk id="7" creationId="{71877DBC-BB60-40F0-AC93-2ACDBAAE60CE}"/>
          </ac:spMkLst>
        </pc:spChg>
        <pc:spChg chg="add mod">
          <ac:chgData name="Erin Prangley" userId="S::eprangley@nacdd.org::7f058b9a-f90a-4281-a8c6-5ba31926f190" providerId="AD" clId="Web-{2D40C79F-9042-C000-1DBD-A85438B65651}" dt="2021-05-12T19:21:46.797" v="412" actId="20577"/>
          <ac:spMkLst>
            <pc:docMk/>
            <pc:sldMk cId="4198133041" sldId="272"/>
            <ac:spMk id="8" creationId="{0B83E8E5-305B-4632-B0B2-86394155EB44}"/>
          </ac:spMkLst>
        </pc:spChg>
        <pc:spChg chg="add del mod">
          <ac:chgData name="Erin Prangley" userId="S::eprangley@nacdd.org::7f058b9a-f90a-4281-a8c6-5ba31926f190" providerId="AD" clId="Web-{2D40C79F-9042-C000-1DBD-A85438B65651}" dt="2021-05-12T19:18:33.079" v="400"/>
          <ac:spMkLst>
            <pc:docMk/>
            <pc:sldMk cId="4198133041" sldId="272"/>
            <ac:spMk id="10" creationId="{F9533498-8F69-4248-83CC-8100AB87BE8D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3:26.483" v="427"/>
          <ac:spMkLst>
            <pc:docMk/>
            <pc:sldMk cId="4198133041" sldId="272"/>
            <ac:spMk id="13" creationId="{4FFBEE45-F140-49D5-85EA-C78C24340B23}"/>
          </ac:spMkLst>
        </pc:spChg>
        <pc:spChg chg="add mod">
          <ac:chgData name="Erin Prangley" userId="S::eprangley@nacdd.org::7f058b9a-f90a-4281-a8c6-5ba31926f190" providerId="AD" clId="Web-{2D40C79F-9042-C000-1DBD-A85438B65651}" dt="2021-05-12T19:34:38.823" v="675" actId="20577"/>
          <ac:spMkLst>
            <pc:docMk/>
            <pc:sldMk cId="4198133041" sldId="272"/>
            <ac:spMk id="14" creationId="{B32F03CA-E522-42AC-88D6-50235E589F49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0:06.422" v="405"/>
          <ac:spMkLst>
            <pc:docMk/>
            <pc:sldMk cId="4198133041" sldId="272"/>
            <ac:spMk id="15" creationId="{04812C46-200A-4DEB-A05E-3ED6C68C2387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0:14.219" v="407"/>
          <ac:spMkLst>
            <pc:docMk/>
            <pc:sldMk cId="4198133041" sldId="272"/>
            <ac:spMk id="16" creationId="{86C7B4A1-154A-4DF0-AC46-F88D75A2E0FD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6:00.123" v="486"/>
          <ac:spMkLst>
            <pc:docMk/>
            <pc:sldMk cId="4198133041" sldId="272"/>
            <ac:spMk id="17" creationId="{5E39A796-BE83-48B1-B33F-35C4A32AAB57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0:00.266" v="403"/>
          <ac:spMkLst>
            <pc:docMk/>
            <pc:sldMk cId="4198133041" sldId="272"/>
            <ac:spMk id="18" creationId="{9427AF5F-9A0E-42B7-A252-FD64C9885F9C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6:00.123" v="486"/>
          <ac:spMkLst>
            <pc:docMk/>
            <pc:sldMk cId="4198133041" sldId="272"/>
            <ac:spMk id="19" creationId="{72F84B47-E267-4194-8194-831DB7B5547F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0:06.422" v="405"/>
          <ac:spMkLst>
            <pc:docMk/>
            <pc:sldMk cId="4198133041" sldId="272"/>
            <ac:spMk id="20" creationId="{D1EA859B-E555-4109-94F3-6700E046E008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9:45.606" v="542"/>
          <ac:spMkLst>
            <pc:docMk/>
            <pc:sldMk cId="4198133041" sldId="272"/>
            <ac:spMk id="24" creationId="{2EB492CD-616E-47F8-933B-5E2D952A0593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9:45.606" v="542"/>
          <ac:spMkLst>
            <pc:docMk/>
            <pc:sldMk cId="4198133041" sldId="272"/>
            <ac:spMk id="26" creationId="{59383CF9-23B5-4335-9B21-1791C4CF1C75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9:45.606" v="542"/>
          <ac:spMkLst>
            <pc:docMk/>
            <pc:sldMk cId="4198133041" sldId="272"/>
            <ac:spMk id="28" creationId="{0007FE00-9498-4706-B255-6437B0252C02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9:45.606" v="542"/>
          <ac:spMkLst>
            <pc:docMk/>
            <pc:sldMk cId="4198133041" sldId="272"/>
            <ac:spMk id="33" creationId="{AFA67CD3-AB4E-4A7A-BEB8-53C445D8C44E}"/>
          </ac:spMkLst>
        </pc:spChg>
        <pc:spChg chg="add del">
          <ac:chgData name="Erin Prangley" userId="S::eprangley@nacdd.org::7f058b9a-f90a-4281-a8c6-5ba31926f190" providerId="AD" clId="Web-{2D40C79F-9042-C000-1DBD-A85438B65651}" dt="2021-05-12T19:29:45.606" v="542"/>
          <ac:spMkLst>
            <pc:docMk/>
            <pc:sldMk cId="4198133041" sldId="272"/>
            <ac:spMk id="37" creationId="{339C8D78-A644-462F-B674-F440635E5353}"/>
          </ac:spMkLst>
        </pc:spChg>
        <pc:picChg chg="del">
          <ac:chgData name="Erin Prangley" userId="S::eprangley@nacdd.org::7f058b9a-f90a-4281-a8c6-5ba31926f190" providerId="AD" clId="Web-{2D40C79F-9042-C000-1DBD-A85438B65651}" dt="2021-05-12T18:45:25.873" v="139"/>
          <ac:picMkLst>
            <pc:docMk/>
            <pc:sldMk cId="4198133041" sldId="272"/>
            <ac:picMk id="4" creationId="{CBB3245C-071D-450D-A8B2-B50F5228652A}"/>
          </ac:picMkLst>
        </pc:picChg>
        <pc:picChg chg="add del mod">
          <ac:chgData name="Erin Prangley" userId="S::eprangley@nacdd.org::7f058b9a-f90a-4281-a8c6-5ba31926f190" providerId="AD" clId="Web-{2D40C79F-9042-C000-1DBD-A85438B65651}" dt="2021-05-12T19:15:18.346" v="356"/>
          <ac:picMkLst>
            <pc:docMk/>
            <pc:sldMk cId="4198133041" sldId="272"/>
            <ac:picMk id="9" creationId="{59224275-1615-4A6D-8103-537BAAC67653}"/>
          </ac:picMkLst>
        </pc:picChg>
        <pc:picChg chg="add del mod ord">
          <ac:chgData name="Erin Prangley" userId="S::eprangley@nacdd.org::7f058b9a-f90a-4281-a8c6-5ba31926f190" providerId="AD" clId="Web-{2D40C79F-9042-C000-1DBD-A85438B65651}" dt="2021-05-12T19:20:17.969" v="408"/>
          <ac:picMkLst>
            <pc:docMk/>
            <pc:sldMk cId="4198133041" sldId="272"/>
            <ac:picMk id="11" creationId="{45B0F7B7-D6C0-4345-AEC5-2B658F7DBE9D}"/>
          </ac:picMkLst>
        </pc:picChg>
        <pc:picChg chg="add mod ord">
          <ac:chgData name="Erin Prangley" userId="S::eprangley@nacdd.org::7f058b9a-f90a-4281-a8c6-5ba31926f190" providerId="AD" clId="Web-{2D40C79F-9042-C000-1DBD-A85438B65651}" dt="2021-05-12T19:32:58.386" v="593" actId="1076"/>
          <ac:picMkLst>
            <pc:docMk/>
            <pc:sldMk cId="4198133041" sldId="272"/>
            <ac:picMk id="12" creationId="{255BE348-1C28-4C33-8A98-BBB0B5009BEA}"/>
          </ac:picMkLst>
        </pc:picChg>
        <pc:picChg chg="add del">
          <ac:chgData name="Erin Prangley" userId="S::eprangley@nacdd.org::7f058b9a-f90a-4281-a8c6-5ba31926f190" providerId="AD" clId="Web-{2D40C79F-9042-C000-1DBD-A85438B65651}" dt="2021-05-12T19:29:45.606" v="542"/>
          <ac:picMkLst>
            <pc:docMk/>
            <pc:sldMk cId="4198133041" sldId="272"/>
            <ac:picMk id="35" creationId="{07CF545F-9C2E-4446-97CD-AD92990C2B68}"/>
          </ac:picMkLst>
        </pc:picChg>
      </pc:sldChg>
      <pc:sldChg chg="del">
        <pc:chgData name="Erin Prangley" userId="S::eprangley@nacdd.org::7f058b9a-f90a-4281-a8c6-5ba31926f190" providerId="AD" clId="Web-{2D40C79F-9042-C000-1DBD-A85438B65651}" dt="2021-05-12T18:35:26.565" v="7"/>
        <pc:sldMkLst>
          <pc:docMk/>
          <pc:sldMk cId="3553384205" sldId="278"/>
        </pc:sldMkLst>
      </pc:sldChg>
      <pc:sldChg chg="del">
        <pc:chgData name="Erin Prangley" userId="S::eprangley@nacdd.org::7f058b9a-f90a-4281-a8c6-5ba31926f190" providerId="AD" clId="Web-{2D40C79F-9042-C000-1DBD-A85438B65651}" dt="2021-05-12T18:35:13.924" v="3"/>
        <pc:sldMkLst>
          <pc:docMk/>
          <pc:sldMk cId="327047056" sldId="279"/>
        </pc:sldMkLst>
      </pc:sldChg>
      <pc:sldChg chg="del">
        <pc:chgData name="Erin Prangley" userId="S::eprangley@nacdd.org::7f058b9a-f90a-4281-a8c6-5ba31926f190" providerId="AD" clId="Web-{2D40C79F-9042-C000-1DBD-A85438B65651}" dt="2021-05-12T18:35:15.955" v="4"/>
        <pc:sldMkLst>
          <pc:docMk/>
          <pc:sldMk cId="81733194" sldId="280"/>
        </pc:sldMkLst>
      </pc:sldChg>
      <pc:sldChg chg="del">
        <pc:chgData name="Erin Prangley" userId="S::eprangley@nacdd.org::7f058b9a-f90a-4281-a8c6-5ba31926f190" providerId="AD" clId="Web-{2D40C79F-9042-C000-1DBD-A85438B65651}" dt="2021-05-12T18:35:18.643" v="5"/>
        <pc:sldMkLst>
          <pc:docMk/>
          <pc:sldMk cId="1542342545" sldId="281"/>
        </pc:sldMkLst>
      </pc:sldChg>
      <pc:sldChg chg="del">
        <pc:chgData name="Erin Prangley" userId="S::eprangley@nacdd.org::7f058b9a-f90a-4281-a8c6-5ba31926f190" providerId="AD" clId="Web-{2D40C79F-9042-C000-1DBD-A85438B65651}" dt="2021-05-12T18:35:22.111" v="6"/>
        <pc:sldMkLst>
          <pc:docMk/>
          <pc:sldMk cId="1900983196" sldId="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wp-content/uploads/2021/05/One-Pager_Help-Is-Here-for-You_chinese.pdf" TargetMode="External"/><Relationship Id="rId2" Type="http://schemas.openxmlformats.org/officeDocument/2006/relationships/hyperlink" Target="https://www.whitehouse.gov/wp-content/uploads/2021/04/American-Rescue-Plan_Help-Is-Here-for-You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whitehouse.gov/wp-content/uploads/2021/05/One-Pager_Help-Is-Here-for-You_spanish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etemergencybroadband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May 12, 2021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1324-E27D-495F-9E1F-134520222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700">
                <a:ea typeface="+mn-lt"/>
                <a:cs typeface="+mn-lt"/>
              </a:rPr>
              <a:t>White House factsheets explaining the resources that are now available for low-income folks through the American Recuse Plan. </a:t>
            </a:r>
          </a:p>
          <a:p>
            <a:pPr marL="457200" indent="-457200"/>
            <a:r>
              <a:rPr lang="en-US" sz="1700">
                <a:ea typeface="+mn-lt"/>
                <a:cs typeface="+mn-lt"/>
              </a:rPr>
              <a:t>English </a:t>
            </a:r>
            <a:r>
              <a:rPr lang="en-US" sz="1700" u="sng">
                <a:ea typeface="+mn-lt"/>
                <a:cs typeface="+mn-lt"/>
                <a:hlinkClick r:id="rId2"/>
              </a:rPr>
              <a:t>https://www.whitehouse.gov/wp-content/uploads/2021/04/American-Rescue-Plan_Help-Is-Here-for-You.pdf</a:t>
            </a:r>
            <a:r>
              <a:rPr lang="en-US" sz="1700">
                <a:ea typeface="+mn-lt"/>
                <a:cs typeface="+mn-lt"/>
              </a:rPr>
              <a:t> </a:t>
            </a:r>
          </a:p>
          <a:p>
            <a:pPr marL="457200" indent="-457200"/>
            <a:r>
              <a:rPr lang="en-US" sz="1700">
                <a:ea typeface="+mn-lt"/>
                <a:cs typeface="+mn-lt"/>
              </a:rPr>
              <a:t>Chinese </a:t>
            </a:r>
            <a:r>
              <a:rPr lang="en-US" sz="1700" u="sng">
                <a:ea typeface="+mn-lt"/>
                <a:cs typeface="+mn-lt"/>
                <a:hlinkClick r:id="rId3"/>
              </a:rPr>
              <a:t>https://www.whitehouse.gov/wp-content/uploads/2021/05/One-Pager_Help-Is-Here-for-You_chinese.pdf</a:t>
            </a:r>
            <a:endParaRPr lang="en-US" sz="1700">
              <a:cs typeface="Calibri" panose="020F0502020204030204"/>
            </a:endParaRPr>
          </a:p>
          <a:p>
            <a:r>
              <a:rPr lang="en-US" sz="1700">
                <a:ea typeface="+mn-lt"/>
                <a:cs typeface="+mn-lt"/>
              </a:rPr>
              <a:t>Spanish </a:t>
            </a:r>
            <a:r>
              <a:rPr lang="en-US" sz="1700" u="sng">
                <a:ea typeface="+mn-lt"/>
                <a:cs typeface="+mn-lt"/>
                <a:hlinkClick r:id="rId4"/>
              </a:rPr>
              <a:t>https://www.whitehouse.gov/wp-content/uploads/2021/05/One-Pager_Help-Is-Here-for-You_spanish.pdf</a:t>
            </a:r>
            <a:endParaRPr lang="en-US" sz="1700">
              <a:cs typeface="Calibri"/>
            </a:endParaRPr>
          </a:p>
          <a:p>
            <a:endParaRPr lang="en-US" sz="1700" u="sng">
              <a:cs typeface="Calibri"/>
            </a:endParaRPr>
          </a:p>
        </p:txBody>
      </p:sp>
      <p:pic>
        <p:nvPicPr>
          <p:cNvPr id="4" name="Picture 4" descr="Text, table, email&#10;&#10;Description automatically generated">
            <a:extLst>
              <a:ext uri="{FF2B5EF4-FFF2-40B4-BE49-F238E27FC236}">
                <a16:creationId xmlns:a16="http://schemas.microsoft.com/office/drawing/2014/main" id="{CBB3245C-071D-450D-A8B2-B50F522865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3582" y="91812"/>
            <a:ext cx="5930704" cy="66836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17A6E3-BA09-446F-9BE0-116E6C1AB886}"/>
              </a:ext>
            </a:extLst>
          </p:cNvPr>
          <p:cNvSpPr txBox="1"/>
          <p:nvPr/>
        </p:nvSpPr>
        <p:spPr>
          <a:xfrm>
            <a:off x="496229" y="942279"/>
            <a:ext cx="491768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solidFill>
                  <a:srgbClr val="E88A07"/>
                </a:solidFill>
                <a:cs typeface="Calibri"/>
              </a:rPr>
              <a:t>Administration Update</a:t>
            </a:r>
          </a:p>
        </p:txBody>
      </p:sp>
    </p:spTree>
    <p:extLst>
      <p:ext uri="{BB962C8B-B14F-4D97-AF65-F5344CB8AC3E}">
        <p14:creationId xmlns:p14="http://schemas.microsoft.com/office/powerpoint/2010/main" val="391987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31324-E27D-495F-9E1F-134520222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889" y="1231736"/>
            <a:ext cx="11006568" cy="54470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US" sz="1600" u="sng" dirty="0">
                <a:cs typeface="Calibri"/>
              </a:rPr>
              <a:t>What is the Temporary Emergency Broadband Benefit Program?</a:t>
            </a:r>
            <a:r>
              <a:rPr lang="en-US" sz="1600" dirty="0">
                <a:cs typeface="Calibri"/>
              </a:rPr>
              <a:t> </a:t>
            </a:r>
            <a:endParaRPr lang="en-US" sz="1400" dirty="0">
              <a:cs typeface="Calibri"/>
            </a:endParaRPr>
          </a:p>
          <a:p>
            <a:r>
              <a:rPr lang="en-US" sz="1600" dirty="0">
                <a:cs typeface="Calibri"/>
              </a:rPr>
              <a:t>Provides a temporary discount on monthly broadband bills for qualifying low-income households; and</a:t>
            </a:r>
          </a:p>
          <a:p>
            <a:r>
              <a:rPr lang="en-US" sz="1600" dirty="0">
                <a:cs typeface="Calibri"/>
              </a:rPr>
              <a:t>A</a:t>
            </a:r>
            <a:r>
              <a:rPr lang="en-US" sz="1600" dirty="0">
                <a:ea typeface="+mn-lt"/>
                <a:cs typeface="+mn-lt"/>
              </a:rPr>
              <a:t> one-time discount of up to $100 for a laptop, tablet, or desktop computer (with a co-payment of more than $10 but less than $50). </a:t>
            </a:r>
          </a:p>
          <a:p>
            <a:pPr marL="0" indent="0">
              <a:buNone/>
            </a:pPr>
            <a:r>
              <a:rPr lang="en-US" sz="1600" u="sng" dirty="0"/>
              <a:t>Who is eligible? </a:t>
            </a:r>
            <a:endParaRPr lang="en-US" sz="1600" u="sng" dirty="0">
              <a:cs typeface="Calibri"/>
            </a:endParaRP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Households with income at or below 135% of the federal poverty guidelines OR </a:t>
            </a:r>
            <a:endParaRPr lang="en-US" sz="1600" dirty="0">
              <a:cs typeface="Calibri"/>
            </a:endParaRP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If any member (including dependents) of the household:</a:t>
            </a:r>
            <a:endParaRPr lang="en-US" sz="1600" dirty="0">
              <a:cs typeface="Calibri"/>
            </a:endParaRPr>
          </a:p>
          <a:p>
            <a:pPr marL="342900"/>
            <a:r>
              <a:rPr lang="en-US" sz="1600" dirty="0"/>
              <a:t>Participates in or qualifies for: Medicaid; SSI; Veterans Benefits; </a:t>
            </a:r>
            <a:br>
              <a:rPr lang="en-US" sz="1600" dirty="0"/>
            </a:br>
            <a:r>
              <a:rPr lang="en-US" sz="1600" dirty="0"/>
              <a:t>Federal Public Housing Assistance; SNAP; others.  </a:t>
            </a:r>
            <a:endParaRPr lang="en-US" sz="1600" dirty="0">
              <a:cs typeface="Calibri"/>
            </a:endParaRPr>
          </a:p>
          <a:p>
            <a:pPr marL="342900"/>
            <a:r>
              <a:rPr lang="en-US" sz="1600" dirty="0"/>
              <a:t>You lost income or job since March 2020 and make less than </a:t>
            </a:r>
            <a:br>
              <a:rPr lang="en-US" sz="1600" dirty="0"/>
            </a:br>
            <a:r>
              <a:rPr lang="en-US" sz="1600" dirty="0"/>
              <a:t>$99,000 as an individual or less than $198,000 as a family. </a:t>
            </a:r>
            <a:endParaRPr lang="en-US" sz="1600" dirty="0">
              <a:cs typeface="Calibri"/>
            </a:endParaRPr>
          </a:p>
          <a:p>
            <a:pPr marL="0" indent="0">
              <a:buNone/>
            </a:pPr>
            <a:r>
              <a:rPr lang="en-US" sz="1600" u="sng" dirty="0">
                <a:ea typeface="+mn-lt"/>
                <a:cs typeface="+mn-lt"/>
              </a:rPr>
              <a:t>How do you apply?</a:t>
            </a:r>
            <a:r>
              <a:rPr lang="en-US" sz="16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Online at </a:t>
            </a:r>
            <a:r>
              <a:rPr lang="en-US" sz="1600" dirty="0">
                <a:ea typeface="+mn-lt"/>
                <a:cs typeface="+mn-lt"/>
                <a:hlinkClick r:id="rId2"/>
              </a:rPr>
              <a:t>https://getemergencybroadband.org/</a:t>
            </a:r>
            <a:r>
              <a:rPr lang="en-US" sz="1600" dirty="0">
                <a:ea typeface="+mn-lt"/>
                <a:cs typeface="+mn-lt"/>
              </a:rPr>
              <a:t> (fastest) OR</a:t>
            </a:r>
          </a:p>
          <a:p>
            <a:pPr marL="0" indent="0">
              <a:buNone/>
            </a:pPr>
            <a:r>
              <a:rPr lang="en-US" sz="1600" dirty="0">
                <a:ea typeface="+mn-lt"/>
                <a:cs typeface="+mn-lt"/>
              </a:rPr>
              <a:t>Call toll free 833-511-0311 </a:t>
            </a:r>
            <a:endParaRPr lang="en-US" sz="1600" dirty="0">
              <a:cs typeface="Calibri" panose="020F0502020204030204"/>
            </a:endParaRPr>
          </a:p>
          <a:p>
            <a:endParaRPr lang="en-US" sz="1600" dirty="0">
              <a:cs typeface="Calibri" panose="020F0502020204030204"/>
            </a:endParaRPr>
          </a:p>
          <a:p>
            <a:endParaRPr lang="en-US" sz="700">
              <a:cs typeface="Calibri" panose="020F0502020204030204"/>
            </a:endParaRPr>
          </a:p>
          <a:p>
            <a:pPr marL="342900"/>
            <a:endParaRPr lang="en-US" sz="700">
              <a:cs typeface="Calibri" panose="020F0502020204030204"/>
            </a:endParaRPr>
          </a:p>
          <a:p>
            <a:endParaRPr lang="en-US" sz="700">
              <a:cs typeface="Calibri" panose="020F0502020204030204"/>
            </a:endParaRPr>
          </a:p>
          <a:p>
            <a:endParaRPr lang="en-US" sz="700">
              <a:cs typeface="Calibri" panose="020F0502020204030204"/>
            </a:endParaRPr>
          </a:p>
          <a:p>
            <a:pPr marL="0"/>
            <a:endParaRPr lang="en-US" sz="700">
              <a:cs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5EE830-1105-4965-A204-425DE158C41E}"/>
              </a:ext>
            </a:extLst>
          </p:cNvPr>
          <p:cNvSpPr txBox="1"/>
          <p:nvPr/>
        </p:nvSpPr>
        <p:spPr>
          <a:xfrm>
            <a:off x="727155" y="4056913"/>
            <a:ext cx="5163015" cy="239741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83E8E5-305B-4632-B0B2-86394155EB44}"/>
              </a:ext>
            </a:extLst>
          </p:cNvPr>
          <p:cNvSpPr txBox="1"/>
          <p:nvPr/>
        </p:nvSpPr>
        <p:spPr>
          <a:xfrm>
            <a:off x="824832" y="4439348"/>
            <a:ext cx="514854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endParaRPr lang="en-US" dirty="0">
              <a:cs typeface="Calibri"/>
            </a:endParaRPr>
          </a:p>
        </p:txBody>
      </p:sp>
      <p:pic>
        <p:nvPicPr>
          <p:cNvPr id="12" name="Picture 13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255BE348-1C28-4C33-8A98-BBB0B5009B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499" y="3675824"/>
            <a:ext cx="4777381" cy="2663389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32F03CA-E522-42AC-88D6-50235E589F49}"/>
              </a:ext>
            </a:extLst>
          </p:cNvPr>
          <p:cNvSpPr txBox="1"/>
          <p:nvPr/>
        </p:nvSpPr>
        <p:spPr>
          <a:xfrm>
            <a:off x="654205" y="570571"/>
            <a:ext cx="921090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Help with Digital Divide for Medicaid Beneficiaries – Act Fast!</a:t>
            </a:r>
          </a:p>
        </p:txBody>
      </p:sp>
    </p:spTree>
    <p:extLst>
      <p:ext uri="{BB962C8B-B14F-4D97-AF65-F5344CB8AC3E}">
        <p14:creationId xmlns:p14="http://schemas.microsoft.com/office/powerpoint/2010/main" val="419813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09B077-0848-447B-B74A-E56048556DDE}">
  <ds:schemaRefs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8FDD5FA-B84C-488B-865E-B5F2CFFBBC2C}">
  <ds:schemaRefs>
    <ds:schemaRef ds:uri="560c9c75-9737-4a47-90d7-3192440b0b55"/>
    <ds:schemaRef ds:uri="7244ee07-bebb-4256-851d-8920eeb3e1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NACDD  Policy Update May 12, 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1335</cp:revision>
  <dcterms:created xsi:type="dcterms:W3CDTF">2020-12-23T19:57:03Z</dcterms:created>
  <dcterms:modified xsi:type="dcterms:W3CDTF">2021-05-12T19:34:47Z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