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78" r:id="rId6"/>
    <p:sldId id="270" r:id="rId7"/>
    <p:sldId id="279" r:id="rId8"/>
    <p:sldId id="280" r:id="rId9"/>
    <p:sldId id="281"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84992-5F24-A958-DC5E-25574B9DF71E}" v="2058" dt="2021-04-07T18:27:37.816"/>
    <p1510:client id="{16330A31-F4A6-A361-7270-DD0FE488172D}" v="302" dt="2021-02-10T20:32:08.831"/>
    <p1510:client id="{26FBB29F-D089-B000-FCBE-82AE361F85B1}" v="108" dt="2021-03-10T19:21:41.435"/>
    <p1510:client id="{29681621-F3FB-2B57-7435-C16908D9D710}" v="1840" dt="2021-05-05T20:16:01.525"/>
    <p1510:client id="{2A71E585-E1A7-FD85-40CF-23365D66E95B}" v="449" dt="2020-12-23T20:59:31.751"/>
    <p1510:client id="{2F0A9251-B070-B35C-2419-2A11ADA31750}" v="3884" dt="2021-04-14T19:13:27.714"/>
    <p1510:client id="{2F750414-35E8-B9CF-4C2A-D5DA82D1369E}" v="739" dt="2021-02-24T21:00:22.559"/>
    <p1510:client id="{3B3F9FAD-C6F8-0C11-4BC6-8BE1FBE21D46}" v="310" dt="2021-02-17T21:02:12.733"/>
    <p1510:client id="{4290B271-4F83-DB76-D365-94474CE682A0}" v="2" dt="2021-02-24T21:44:52.294"/>
    <p1510:client id="{4317EDC1-A310-425B-B24D-B1C1CAAE01DE}" v="568" dt="2021-02-10T21:00:27.917"/>
    <p1510:client id="{4F0559E9-48E3-F66E-69D0-5692150E5ADB}" v="17" dt="2021-03-10T21:04:22.487"/>
    <p1510:client id="{4FEA5EDD-EFCF-7228-75F6-B75E096AF122}" v="239" dt="2021-03-10T20:37:47.001"/>
    <p1510:client id="{5B38BE9F-709A-C000-0661-D741281DE962}" v="11" dt="2021-04-14T17:08:13.376"/>
    <p1510:client id="{9C9FAF9E-79EB-A0B9-90B8-2BFE3F39F493}" v="2687" dt="2021-01-06T20:42:43.634"/>
    <p1510:client id="{A307CE04-7A59-517D-F1BC-9A98A7142AB8}" v="86" dt="2021-03-03T19:15:59.816"/>
    <p1510:client id="{A66E644E-6243-AFAF-C717-8D4A9ED503AE}" v="135" dt="2020-12-23T20:17:09.900"/>
    <p1510:client id="{B45E8FAA-5787-8EDB-A584-B8C859EF25C5}" v="6" dt="2021-04-07T13:51:37.954"/>
    <p1510:client id="{B8ECF6A8-499E-3BDF-A74C-0FE1DC950E7E}" v="4" dt="2020-12-23T20:37:55.402"/>
    <p1510:client id="{BA61B18A-8A66-3ACF-EBD5-45C2F4BAE7C1}" v="795" dt="2021-03-17T20:25:50.822"/>
    <p1510:client id="{C0A71488-0258-582C-6793-07C84E78EF79}" v="1425" dt="2021-03-24T21:17:32.750"/>
    <p1510:client id="{C37FB79F-10CA-B000-D7B2-86983E6CD4D6}" v="22" dt="2021-03-24T19:58:49.417"/>
    <p1510:client id="{D6A1D892-25D3-26F6-6D27-2EC3A11CF1F3}" v="129" dt="2021-03-10T20:19:25.826"/>
    <p1510:client id="{D76F2DEB-17A3-19D1-7D11-C189AC4C82AF}" v="543" dt="2021-02-03T21:04:04.926"/>
    <p1510:client id="{DDDF31AB-04D3-2AA2-A558-E238D14679DA}" v="461" dt="2021-03-03T20:11:34.907"/>
    <p1510:client id="{EF00B39F-4042-B000-D95D-B66CB1916764}" v="102" dt="2021-03-10T20:51:21.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29681621-F3FB-2B57-7435-C16908D9D710}"/>
    <pc:docChg chg="addSld delSld modSld">
      <pc:chgData name="Erin Prangley" userId="S::eprangley@nacdd.org::7f058b9a-f90a-4281-a8c6-5ba31926f190" providerId="AD" clId="Web-{29681621-F3FB-2B57-7435-C16908D9D710}" dt="2021-05-05T20:16:01.525" v="1125" actId="14100"/>
      <pc:docMkLst>
        <pc:docMk/>
      </pc:docMkLst>
      <pc:sldChg chg="modSp">
        <pc:chgData name="Erin Prangley" userId="S::eprangley@nacdd.org::7f058b9a-f90a-4281-a8c6-5ba31926f190" providerId="AD" clId="Web-{29681621-F3FB-2B57-7435-C16908D9D710}" dt="2021-05-05T18:20:21.791" v="6" actId="20577"/>
        <pc:sldMkLst>
          <pc:docMk/>
          <pc:sldMk cId="109857222" sldId="256"/>
        </pc:sldMkLst>
        <pc:spChg chg="mod">
          <ac:chgData name="Erin Prangley" userId="S::eprangley@nacdd.org::7f058b9a-f90a-4281-a8c6-5ba31926f190" providerId="AD" clId="Web-{29681621-F3FB-2B57-7435-C16908D9D710}" dt="2021-05-05T18:20:21.791" v="6" actId="20577"/>
          <ac:spMkLst>
            <pc:docMk/>
            <pc:sldMk cId="109857222" sldId="256"/>
            <ac:spMk id="2" creationId="{00000000-0000-0000-0000-000000000000}"/>
          </ac:spMkLst>
        </pc:spChg>
      </pc:sldChg>
      <pc:sldChg chg="addSp delSp modSp">
        <pc:chgData name="Erin Prangley" userId="S::eprangley@nacdd.org::7f058b9a-f90a-4281-a8c6-5ba31926f190" providerId="AD" clId="Web-{29681621-F3FB-2B57-7435-C16908D9D710}" dt="2021-05-05T19:58:05.654" v="916"/>
        <pc:sldMkLst>
          <pc:docMk/>
          <pc:sldMk cId="2822896015" sldId="270"/>
        </pc:sldMkLst>
        <pc:spChg chg="mod">
          <ac:chgData name="Erin Prangley" userId="S::eprangley@nacdd.org::7f058b9a-f90a-4281-a8c6-5ba31926f190" providerId="AD" clId="Web-{29681621-F3FB-2B57-7435-C16908D9D710}" dt="2021-05-05T19:58:05.654" v="916"/>
          <ac:spMkLst>
            <pc:docMk/>
            <pc:sldMk cId="2822896015" sldId="270"/>
            <ac:spMk id="2" creationId="{FBD2CE06-CE28-4605-8646-749043C6594E}"/>
          </ac:spMkLst>
        </pc:spChg>
        <pc:spChg chg="mod">
          <ac:chgData name="Erin Prangley" userId="S::eprangley@nacdd.org::7f058b9a-f90a-4281-a8c6-5ba31926f190" providerId="AD" clId="Web-{29681621-F3FB-2B57-7435-C16908D9D710}" dt="2021-05-05T19:58:05.654" v="916"/>
          <ac:spMkLst>
            <pc:docMk/>
            <pc:sldMk cId="2822896015" sldId="270"/>
            <ac:spMk id="3" creationId="{C38F6734-45C8-49EF-A068-7A31DF139FC3}"/>
          </ac:spMkLst>
        </pc:spChg>
        <pc:spChg chg="del">
          <ac:chgData name="Erin Prangley" userId="S::eprangley@nacdd.org::7f058b9a-f90a-4281-a8c6-5ba31926f190" providerId="AD" clId="Web-{29681621-F3FB-2B57-7435-C16908D9D710}" dt="2021-05-05T19:58:05.654" v="916"/>
          <ac:spMkLst>
            <pc:docMk/>
            <pc:sldMk cId="2822896015" sldId="270"/>
            <ac:spMk id="21" creationId="{45D37F4E-DDB4-456B-97E0-9937730A039F}"/>
          </ac:spMkLst>
        </pc:spChg>
        <pc:spChg chg="del">
          <ac:chgData name="Erin Prangley" userId="S::eprangley@nacdd.org::7f058b9a-f90a-4281-a8c6-5ba31926f190" providerId="AD" clId="Web-{29681621-F3FB-2B57-7435-C16908D9D710}" dt="2021-05-05T19:58:05.654" v="916"/>
          <ac:spMkLst>
            <pc:docMk/>
            <pc:sldMk cId="2822896015" sldId="270"/>
            <ac:spMk id="23" creationId="{B2DD41CD-8F47-4F56-AD12-4E2FF7696987}"/>
          </ac:spMkLst>
        </pc:spChg>
        <pc:spChg chg="add">
          <ac:chgData name="Erin Prangley" userId="S::eprangley@nacdd.org::7f058b9a-f90a-4281-a8c6-5ba31926f190" providerId="AD" clId="Web-{29681621-F3FB-2B57-7435-C16908D9D710}" dt="2021-05-05T19:58:05.654" v="916"/>
          <ac:spMkLst>
            <pc:docMk/>
            <pc:sldMk cId="2822896015" sldId="270"/>
            <ac:spMk id="28" creationId="{2B566528-1B12-4246-9431-5C2D7D081168}"/>
          </ac:spMkLst>
        </pc:spChg>
        <pc:spChg chg="add">
          <ac:chgData name="Erin Prangley" userId="S::eprangley@nacdd.org::7f058b9a-f90a-4281-a8c6-5ba31926f190" providerId="AD" clId="Web-{29681621-F3FB-2B57-7435-C16908D9D710}" dt="2021-05-05T19:58:05.654" v="916"/>
          <ac:spMkLst>
            <pc:docMk/>
            <pc:sldMk cId="2822896015" sldId="270"/>
            <ac:spMk id="30" creationId="{2E80C965-DB6D-4F81-9E9E-B027384D0BD6}"/>
          </ac:spMkLst>
        </pc:spChg>
        <pc:spChg chg="add">
          <ac:chgData name="Erin Prangley" userId="S::eprangley@nacdd.org::7f058b9a-f90a-4281-a8c6-5ba31926f190" providerId="AD" clId="Web-{29681621-F3FB-2B57-7435-C16908D9D710}" dt="2021-05-05T19:58:05.654" v="916"/>
          <ac:spMkLst>
            <pc:docMk/>
            <pc:sldMk cId="2822896015" sldId="270"/>
            <ac:spMk id="32" creationId="{A580F890-B085-4E95-96AA-55AEBEC5CE6E}"/>
          </ac:spMkLst>
        </pc:spChg>
        <pc:spChg chg="add">
          <ac:chgData name="Erin Prangley" userId="S::eprangley@nacdd.org::7f058b9a-f90a-4281-a8c6-5ba31926f190" providerId="AD" clId="Web-{29681621-F3FB-2B57-7435-C16908D9D710}" dt="2021-05-05T19:58:05.654" v="916"/>
          <ac:spMkLst>
            <pc:docMk/>
            <pc:sldMk cId="2822896015" sldId="270"/>
            <ac:spMk id="34" creationId="{D3F51FEB-38FB-4F6C-9F7B-2F2AFAB65463}"/>
          </ac:spMkLst>
        </pc:spChg>
        <pc:spChg chg="add">
          <ac:chgData name="Erin Prangley" userId="S::eprangley@nacdd.org::7f058b9a-f90a-4281-a8c6-5ba31926f190" providerId="AD" clId="Web-{29681621-F3FB-2B57-7435-C16908D9D710}" dt="2021-05-05T19:58:05.654" v="916"/>
          <ac:spMkLst>
            <pc:docMk/>
            <pc:sldMk cId="2822896015" sldId="270"/>
            <ac:spMk id="36" creationId="{1E547BA6-BAE0-43BB-A7CA-60F69CE252F0}"/>
          </ac:spMkLst>
        </pc:spChg>
        <pc:picChg chg="del">
          <ac:chgData name="Erin Prangley" userId="S::eprangley@nacdd.org::7f058b9a-f90a-4281-a8c6-5ba31926f190" providerId="AD" clId="Web-{29681621-F3FB-2B57-7435-C16908D9D710}" dt="2021-05-05T18:20:27.556" v="7"/>
          <ac:picMkLst>
            <pc:docMk/>
            <pc:sldMk cId="2822896015" sldId="270"/>
            <ac:picMk id="4" creationId="{3933B8BA-0188-473B-A37F-A7EBC799880C}"/>
          </ac:picMkLst>
        </pc:picChg>
      </pc:sldChg>
      <pc:sldChg chg="del">
        <pc:chgData name="Erin Prangley" userId="S::eprangley@nacdd.org::7f058b9a-f90a-4281-a8c6-5ba31926f190" providerId="AD" clId="Web-{29681621-F3FB-2B57-7435-C16908D9D710}" dt="2021-05-05T19:01:54.873" v="560"/>
        <pc:sldMkLst>
          <pc:docMk/>
          <pc:sldMk cId="2718728309" sldId="273"/>
        </pc:sldMkLst>
      </pc:sldChg>
      <pc:sldChg chg="del">
        <pc:chgData name="Erin Prangley" userId="S::eprangley@nacdd.org::7f058b9a-f90a-4281-a8c6-5ba31926f190" providerId="AD" clId="Web-{29681621-F3FB-2B57-7435-C16908D9D710}" dt="2021-05-05T19:01:58.764" v="561"/>
        <pc:sldMkLst>
          <pc:docMk/>
          <pc:sldMk cId="1659588403" sldId="274"/>
        </pc:sldMkLst>
      </pc:sldChg>
      <pc:sldChg chg="del">
        <pc:chgData name="Erin Prangley" userId="S::eprangley@nacdd.org::7f058b9a-f90a-4281-a8c6-5ba31926f190" providerId="AD" clId="Web-{29681621-F3FB-2B57-7435-C16908D9D710}" dt="2021-05-05T19:02:11.093" v="562"/>
        <pc:sldMkLst>
          <pc:docMk/>
          <pc:sldMk cId="4231748733" sldId="275"/>
        </pc:sldMkLst>
      </pc:sldChg>
      <pc:sldChg chg="del">
        <pc:chgData name="Erin Prangley" userId="S::eprangley@nacdd.org::7f058b9a-f90a-4281-a8c6-5ba31926f190" providerId="AD" clId="Web-{29681621-F3FB-2B57-7435-C16908D9D710}" dt="2021-05-05T19:02:14.937" v="563"/>
        <pc:sldMkLst>
          <pc:docMk/>
          <pc:sldMk cId="3237921797" sldId="276"/>
        </pc:sldMkLst>
      </pc:sldChg>
      <pc:sldChg chg="del">
        <pc:chgData name="Erin Prangley" userId="S::eprangley@nacdd.org::7f058b9a-f90a-4281-a8c6-5ba31926f190" providerId="AD" clId="Web-{29681621-F3FB-2B57-7435-C16908D9D710}" dt="2021-05-05T19:02:19.577" v="564"/>
        <pc:sldMkLst>
          <pc:docMk/>
          <pc:sldMk cId="4257016927" sldId="277"/>
        </pc:sldMkLst>
      </pc:sldChg>
      <pc:sldChg chg="addSp delSp modSp new mod setBg">
        <pc:chgData name="Erin Prangley" userId="S::eprangley@nacdd.org::7f058b9a-f90a-4281-a8c6-5ba31926f190" providerId="AD" clId="Web-{29681621-F3FB-2B57-7435-C16908D9D710}" dt="2021-05-05T18:57:37.971" v="379" actId="14100"/>
        <pc:sldMkLst>
          <pc:docMk/>
          <pc:sldMk cId="3553384205" sldId="278"/>
        </pc:sldMkLst>
        <pc:spChg chg="del">
          <ac:chgData name="Erin Prangley" userId="S::eprangley@nacdd.org::7f058b9a-f90a-4281-a8c6-5ba31926f190" providerId="AD" clId="Web-{29681621-F3FB-2B57-7435-C16908D9D710}" dt="2021-05-05T18:25:30.461" v="71"/>
          <ac:spMkLst>
            <pc:docMk/>
            <pc:sldMk cId="3553384205" sldId="278"/>
            <ac:spMk id="2" creationId="{02D5CC5B-3BC2-404F-BD57-03FD68FF21F0}"/>
          </ac:spMkLst>
        </pc:spChg>
        <pc:spChg chg="del">
          <ac:chgData name="Erin Prangley" userId="S::eprangley@nacdd.org::7f058b9a-f90a-4281-a8c6-5ba31926f190" providerId="AD" clId="Web-{29681621-F3FB-2B57-7435-C16908D9D710}" dt="2021-05-05T18:25:25.773" v="70"/>
          <ac:spMkLst>
            <pc:docMk/>
            <pc:sldMk cId="3553384205" sldId="278"/>
            <ac:spMk id="3" creationId="{388551B0-680C-4401-91D8-17BBCFF1F153}"/>
          </ac:spMkLst>
        </pc:spChg>
        <pc:spChg chg="add del">
          <ac:chgData name="Erin Prangley" userId="S::eprangley@nacdd.org::7f058b9a-f90a-4281-a8c6-5ba31926f190" providerId="AD" clId="Web-{29681621-F3FB-2B57-7435-C16908D9D710}" dt="2021-05-05T18:44:30.278" v="257"/>
          <ac:spMkLst>
            <pc:docMk/>
            <pc:sldMk cId="3553384205" sldId="278"/>
            <ac:spMk id="87" creationId="{F56F5174-31D9-4DBB-AAB7-A1FD7BDB1352}"/>
          </ac:spMkLst>
        </pc:spChg>
        <pc:spChg chg="add del">
          <ac:chgData name="Erin Prangley" userId="S::eprangley@nacdd.org::7f058b9a-f90a-4281-a8c6-5ba31926f190" providerId="AD" clId="Web-{29681621-F3FB-2B57-7435-C16908D9D710}" dt="2021-05-05T18:44:30.278" v="257"/>
          <ac:spMkLst>
            <pc:docMk/>
            <pc:sldMk cId="3553384205" sldId="278"/>
            <ac:spMk id="91" creationId="{F9A95BEE-6BB1-4A28-A8E6-A34B2E42EF87}"/>
          </ac:spMkLst>
        </pc:spChg>
        <pc:spChg chg="add mod">
          <ac:chgData name="Erin Prangley" userId="S::eprangley@nacdd.org::7f058b9a-f90a-4281-a8c6-5ba31926f190" providerId="AD" clId="Web-{29681621-F3FB-2B57-7435-C16908D9D710}" dt="2021-05-05T18:56:06.560" v="375" actId="1076"/>
          <ac:spMkLst>
            <pc:docMk/>
            <pc:sldMk cId="3553384205" sldId="278"/>
            <ac:spMk id="1228" creationId="{E45177A0-BBB9-4140-B116-EA04F80831D3}"/>
          </ac:spMkLst>
        </pc:spChg>
        <pc:spChg chg="add">
          <ac:chgData name="Erin Prangley" userId="S::eprangley@nacdd.org::7f058b9a-f90a-4281-a8c6-5ba31926f190" providerId="AD" clId="Web-{29681621-F3FB-2B57-7435-C16908D9D710}" dt="2021-05-05T18:44:30.419" v="258"/>
          <ac:spMkLst>
            <pc:docMk/>
            <pc:sldMk cId="3553384205" sldId="278"/>
            <ac:spMk id="1236" creationId="{5E39A796-BE83-48B1-B33F-35C4A32AAB57}"/>
          </ac:spMkLst>
        </pc:spChg>
        <pc:spChg chg="add">
          <ac:chgData name="Erin Prangley" userId="S::eprangley@nacdd.org::7f058b9a-f90a-4281-a8c6-5ba31926f190" providerId="AD" clId="Web-{29681621-F3FB-2B57-7435-C16908D9D710}" dt="2021-05-05T18:44:30.419" v="258"/>
          <ac:spMkLst>
            <pc:docMk/>
            <pc:sldMk cId="3553384205" sldId="278"/>
            <ac:spMk id="1237" creationId="{72F84B47-E267-4194-8194-831DB7B5547F}"/>
          </ac:spMkLst>
        </pc:spChg>
        <pc:spChg chg="add del mod">
          <ac:chgData name="Erin Prangley" userId="S::eprangley@nacdd.org::7f058b9a-f90a-4281-a8c6-5ba31926f190" providerId="AD" clId="Web-{29681621-F3FB-2B57-7435-C16908D9D710}" dt="2021-05-05T18:47:20.318" v="283"/>
          <ac:spMkLst>
            <pc:docMk/>
            <pc:sldMk cId="3553384205" sldId="278"/>
            <ac:spMk id="1245" creationId="{40FC9D95-083B-4482-AC84-2C01D306D4ED}"/>
          </ac:spMkLst>
        </pc:spChg>
        <pc:graphicFrameChg chg="add mod ord modGraphic">
          <ac:chgData name="Erin Prangley" userId="S::eprangley@nacdd.org::7f058b9a-f90a-4281-a8c6-5ba31926f190" providerId="AD" clId="Web-{29681621-F3FB-2B57-7435-C16908D9D710}" dt="2021-05-05T18:57:37.971" v="379" actId="14100"/>
          <ac:graphicFrameMkLst>
            <pc:docMk/>
            <pc:sldMk cId="3553384205" sldId="278"/>
            <ac:graphicFrameMk id="4" creationId="{6A95CCF1-EB1B-45FC-BE1D-525C40623A8B}"/>
          </ac:graphicFrameMkLst>
        </pc:graphicFrameChg>
        <pc:picChg chg="add del">
          <ac:chgData name="Erin Prangley" userId="S::eprangley@nacdd.org::7f058b9a-f90a-4281-a8c6-5ba31926f190" providerId="AD" clId="Web-{29681621-F3FB-2B57-7435-C16908D9D710}" dt="2021-05-05T18:44:30.278" v="257"/>
          <ac:picMkLst>
            <pc:docMk/>
            <pc:sldMk cId="3553384205" sldId="278"/>
            <ac:picMk id="89" creationId="{AE113210-7872-481A-ADE6-3A05CCAF5EB2}"/>
          </ac:picMkLst>
        </pc:picChg>
        <pc:picChg chg="add mod">
          <ac:chgData name="Erin Prangley" userId="S::eprangley@nacdd.org::7f058b9a-f90a-4281-a8c6-5ba31926f190" providerId="AD" clId="Web-{29681621-F3FB-2B57-7435-C16908D9D710}" dt="2021-05-05T18:44:30.419" v="258"/>
          <ac:picMkLst>
            <pc:docMk/>
            <pc:sldMk cId="3553384205" sldId="278"/>
            <ac:picMk id="1234" creationId="{398D8FF0-D5C2-41CC-B8A9-C367E5828F05}"/>
          </ac:picMkLst>
        </pc:picChg>
      </pc:sldChg>
      <pc:sldChg chg="addSp delSp modSp new mod setBg">
        <pc:chgData name="Erin Prangley" userId="S::eprangley@nacdd.org::7f058b9a-f90a-4281-a8c6-5ba31926f190" providerId="AD" clId="Web-{29681621-F3FB-2B57-7435-C16908D9D710}" dt="2021-05-05T19:57:18.620" v="906" actId="20577"/>
        <pc:sldMkLst>
          <pc:docMk/>
          <pc:sldMk cId="327047056" sldId="279"/>
        </pc:sldMkLst>
        <pc:spChg chg="del">
          <ac:chgData name="Erin Prangley" userId="S::eprangley@nacdd.org::7f058b9a-f90a-4281-a8c6-5ba31926f190" providerId="AD" clId="Web-{29681621-F3FB-2B57-7435-C16908D9D710}" dt="2021-05-05T19:02:43.703" v="568"/>
          <ac:spMkLst>
            <pc:docMk/>
            <pc:sldMk cId="327047056" sldId="279"/>
            <ac:spMk id="2" creationId="{7F338CBC-0F9D-4EC3-BBFF-DBCCFE4C195E}"/>
          </ac:spMkLst>
        </pc:spChg>
        <pc:spChg chg="del mod">
          <ac:chgData name="Erin Prangley" userId="S::eprangley@nacdd.org::7f058b9a-f90a-4281-a8c6-5ba31926f190" providerId="AD" clId="Web-{29681621-F3FB-2B57-7435-C16908D9D710}" dt="2021-05-05T19:02:40.313" v="567"/>
          <ac:spMkLst>
            <pc:docMk/>
            <pc:sldMk cId="327047056" sldId="279"/>
            <ac:spMk id="3" creationId="{D7F50D0B-C98D-4A8D-94C1-3AA966487339}"/>
          </ac:spMkLst>
        </pc:spChg>
        <pc:spChg chg="add mod">
          <ac:chgData name="Erin Prangley" userId="S::eprangley@nacdd.org::7f058b9a-f90a-4281-a8c6-5ba31926f190" providerId="AD" clId="Web-{29681621-F3FB-2B57-7435-C16908D9D710}" dt="2021-05-05T19:57:18.620" v="906" actId="20577"/>
          <ac:spMkLst>
            <pc:docMk/>
            <pc:sldMk cId="327047056" sldId="279"/>
            <ac:spMk id="6" creationId="{DB4F6E78-E468-4B0D-BB4A-186F060130D9}"/>
          </ac:spMkLst>
        </pc:spChg>
        <pc:spChg chg="add del">
          <ac:chgData name="Erin Prangley" userId="S::eprangley@nacdd.org::7f058b9a-f90a-4281-a8c6-5ba31926f190" providerId="AD" clId="Web-{29681621-F3FB-2B57-7435-C16908D9D710}" dt="2021-05-05T19:41:24.458" v="579"/>
          <ac:spMkLst>
            <pc:docMk/>
            <pc:sldMk cId="327047056" sldId="279"/>
            <ac:spMk id="7" creationId="{D153EDB2-4AAD-43F4-AE78-4D326C813369}"/>
          </ac:spMkLst>
        </pc:spChg>
        <pc:spChg chg="add del">
          <ac:chgData name="Erin Prangley" userId="S::eprangley@nacdd.org::7f058b9a-f90a-4281-a8c6-5ba31926f190" providerId="AD" clId="Web-{29681621-F3FB-2B57-7435-C16908D9D710}" dt="2021-05-05T19:40:57.956" v="577"/>
          <ac:spMkLst>
            <pc:docMk/>
            <pc:sldMk cId="327047056" sldId="279"/>
            <ac:spMk id="10" creationId="{AB8C311F-7253-4AED-9701-7FC0708C41C7}"/>
          </ac:spMkLst>
        </pc:spChg>
        <pc:spChg chg="add del">
          <ac:chgData name="Erin Prangley" userId="S::eprangley@nacdd.org::7f058b9a-f90a-4281-a8c6-5ba31926f190" providerId="AD" clId="Web-{29681621-F3FB-2B57-7435-C16908D9D710}" dt="2021-05-05T19:40:57.956" v="577"/>
          <ac:spMkLst>
            <pc:docMk/>
            <pc:sldMk cId="327047056" sldId="279"/>
            <ac:spMk id="12" creationId="{E2384209-CB15-4CDF-9D31-C44FD9A3F20D}"/>
          </ac:spMkLst>
        </pc:spChg>
        <pc:spChg chg="add del">
          <ac:chgData name="Erin Prangley" userId="S::eprangley@nacdd.org::7f058b9a-f90a-4281-a8c6-5ba31926f190" providerId="AD" clId="Web-{29681621-F3FB-2B57-7435-C16908D9D710}" dt="2021-05-05T19:40:57.956" v="577"/>
          <ac:spMkLst>
            <pc:docMk/>
            <pc:sldMk cId="327047056" sldId="279"/>
            <ac:spMk id="14" creationId="{2633B3B5-CC90-43F0-8714-D31D1F3F0209}"/>
          </ac:spMkLst>
        </pc:spChg>
        <pc:spChg chg="add del">
          <ac:chgData name="Erin Prangley" userId="S::eprangley@nacdd.org::7f058b9a-f90a-4281-a8c6-5ba31926f190" providerId="AD" clId="Web-{29681621-F3FB-2B57-7435-C16908D9D710}" dt="2021-05-05T19:40:57.956" v="577"/>
          <ac:spMkLst>
            <pc:docMk/>
            <pc:sldMk cId="327047056" sldId="279"/>
            <ac:spMk id="16" creationId="{A8D57A06-A426-446D-B02C-A2DC6B62E45E}"/>
          </ac:spMkLst>
        </pc:spChg>
        <pc:grpChg chg="add del">
          <ac:chgData name="Erin Prangley" userId="S::eprangley@nacdd.org::7f058b9a-f90a-4281-a8c6-5ba31926f190" providerId="AD" clId="Web-{29681621-F3FB-2B57-7435-C16908D9D710}" dt="2021-05-05T19:41:24.458" v="579"/>
          <ac:grpSpMkLst>
            <pc:docMk/>
            <pc:sldMk cId="327047056" sldId="279"/>
            <ac:grpSpMk id="8" creationId="{A3CB7779-72E2-4E92-AE18-6BBC335DD881}"/>
          </ac:grpSpMkLst>
        </pc:grpChg>
        <pc:graphicFrameChg chg="add mod modGraphic">
          <ac:chgData name="Erin Prangley" userId="S::eprangley@nacdd.org::7f058b9a-f90a-4281-a8c6-5ba31926f190" providerId="AD" clId="Web-{29681621-F3FB-2B57-7435-C16908D9D710}" dt="2021-05-05T19:46:15.724" v="667"/>
          <ac:graphicFrameMkLst>
            <pc:docMk/>
            <pc:sldMk cId="327047056" sldId="279"/>
            <ac:graphicFrameMk id="3" creationId="{2B827F2D-DDE9-4EF6-9717-1A7B6F8D9107}"/>
          </ac:graphicFrameMkLst>
        </pc:graphicFrameChg>
        <pc:graphicFrameChg chg="add mod modGraphic">
          <ac:chgData name="Erin Prangley" userId="S::eprangley@nacdd.org::7f058b9a-f90a-4281-a8c6-5ba31926f190" providerId="AD" clId="Web-{29681621-F3FB-2B57-7435-C16908D9D710}" dt="2021-05-05T19:44:58.266" v="626"/>
          <ac:graphicFrameMkLst>
            <pc:docMk/>
            <pc:sldMk cId="327047056" sldId="279"/>
            <ac:graphicFrameMk id="5" creationId="{D499C582-8E72-4DC8-B86F-B78C5C142A99}"/>
          </ac:graphicFrameMkLst>
        </pc:graphicFrameChg>
        <pc:cxnChg chg="add">
          <ac:chgData name="Erin Prangley" userId="S::eprangley@nacdd.org::7f058b9a-f90a-4281-a8c6-5ba31926f190" providerId="AD" clId="Web-{29681621-F3FB-2B57-7435-C16908D9D710}" dt="2021-05-05T19:41:47.694" v="580"/>
          <ac:cxnSpMkLst>
            <pc:docMk/>
            <pc:sldMk cId="327047056" sldId="279"/>
            <ac:cxnSpMk id="9" creationId="{22F6364A-B358-4BEE-B158-0734D2C938D4}"/>
          </ac:cxnSpMkLst>
        </pc:cxnChg>
      </pc:sldChg>
      <pc:sldChg chg="addSp delSp modSp new mod setBg">
        <pc:chgData name="Erin Prangley" userId="S::eprangley@nacdd.org::7f058b9a-f90a-4281-a8c6-5ba31926f190" providerId="AD" clId="Web-{29681621-F3FB-2B57-7435-C16908D9D710}" dt="2021-05-05T19:57:55.169" v="915" actId="14100"/>
        <pc:sldMkLst>
          <pc:docMk/>
          <pc:sldMk cId="81733194" sldId="280"/>
        </pc:sldMkLst>
        <pc:spChg chg="del">
          <ac:chgData name="Erin Prangley" userId="S::eprangley@nacdd.org::7f058b9a-f90a-4281-a8c6-5ba31926f190" providerId="AD" clId="Web-{29681621-F3FB-2B57-7435-C16908D9D710}" dt="2021-05-05T19:49:46.251" v="732"/>
          <ac:spMkLst>
            <pc:docMk/>
            <pc:sldMk cId="81733194" sldId="280"/>
            <ac:spMk id="2" creationId="{4DA3940B-A40C-4A9C-AF50-F6B8DA4C97E9}"/>
          </ac:spMkLst>
        </pc:spChg>
        <pc:spChg chg="del mod">
          <ac:chgData name="Erin Prangley" userId="S::eprangley@nacdd.org::7f058b9a-f90a-4281-a8c6-5ba31926f190" providerId="AD" clId="Web-{29681621-F3FB-2B57-7435-C16908D9D710}" dt="2021-05-05T19:49:52.611" v="734"/>
          <ac:spMkLst>
            <pc:docMk/>
            <pc:sldMk cId="81733194" sldId="280"/>
            <ac:spMk id="3" creationId="{7CE3AC91-86D6-449C-B69D-CE853BB95C2B}"/>
          </ac:spMkLst>
        </pc:spChg>
        <pc:spChg chg="add mod">
          <ac:chgData name="Erin Prangley" userId="S::eprangley@nacdd.org::7f058b9a-f90a-4281-a8c6-5ba31926f190" providerId="AD" clId="Web-{29681621-F3FB-2B57-7435-C16908D9D710}" dt="2021-05-05T19:57:55.169" v="915" actId="14100"/>
          <ac:spMkLst>
            <pc:docMk/>
            <pc:sldMk cId="81733194" sldId="280"/>
            <ac:spMk id="10" creationId="{D60EDAA2-4627-4C7D-8C19-0F6D36C362D8}"/>
          </ac:spMkLst>
        </pc:spChg>
        <pc:spChg chg="add">
          <ac:chgData name="Erin Prangley" userId="S::eprangley@nacdd.org::7f058b9a-f90a-4281-a8c6-5ba31926f190" providerId="AD" clId="Web-{29681621-F3FB-2B57-7435-C16908D9D710}" dt="2021-05-05T19:53:39.295" v="767"/>
          <ac:spMkLst>
            <pc:docMk/>
            <pc:sldMk cId="81733194" sldId="280"/>
            <ac:spMk id="14" creationId="{86FF76B9-219D-4469-AF87-0236D29032F1}"/>
          </ac:spMkLst>
        </pc:spChg>
        <pc:spChg chg="add">
          <ac:chgData name="Erin Prangley" userId="S::eprangley@nacdd.org::7f058b9a-f90a-4281-a8c6-5ba31926f190" providerId="AD" clId="Web-{29681621-F3FB-2B57-7435-C16908D9D710}" dt="2021-05-05T19:53:39.295" v="767"/>
          <ac:spMkLst>
            <pc:docMk/>
            <pc:sldMk cId="81733194" sldId="280"/>
            <ac:spMk id="20" creationId="{2E80C965-DB6D-4F81-9E9E-B027384D0BD6}"/>
          </ac:spMkLst>
        </pc:spChg>
        <pc:spChg chg="add">
          <ac:chgData name="Erin Prangley" userId="S::eprangley@nacdd.org::7f058b9a-f90a-4281-a8c6-5ba31926f190" providerId="AD" clId="Web-{29681621-F3FB-2B57-7435-C16908D9D710}" dt="2021-05-05T19:53:39.295" v="767"/>
          <ac:spMkLst>
            <pc:docMk/>
            <pc:sldMk cId="81733194" sldId="280"/>
            <ac:spMk id="22" creationId="{633C5E46-DAC5-4661-9C87-22B08E2A512F}"/>
          </ac:spMkLst>
        </pc:spChg>
        <pc:grpChg chg="add">
          <ac:chgData name="Erin Prangley" userId="S::eprangley@nacdd.org::7f058b9a-f90a-4281-a8c6-5ba31926f190" providerId="AD" clId="Web-{29681621-F3FB-2B57-7435-C16908D9D710}" dt="2021-05-05T19:53:39.295" v="767"/>
          <ac:grpSpMkLst>
            <pc:docMk/>
            <pc:sldMk cId="81733194" sldId="280"/>
            <ac:grpSpMk id="16" creationId="{DB88BD78-87E1-424D-B479-C37D8E41B12E}"/>
          </ac:grpSpMkLst>
        </pc:grpChg>
        <pc:graphicFrameChg chg="add del mod modGraphic">
          <ac:chgData name="Erin Prangley" userId="S::eprangley@nacdd.org::7f058b9a-f90a-4281-a8c6-5ba31926f190" providerId="AD" clId="Web-{29681621-F3FB-2B57-7435-C16908D9D710}" dt="2021-05-05T19:51:16.912" v="739"/>
          <ac:graphicFrameMkLst>
            <pc:docMk/>
            <pc:sldMk cId="81733194" sldId="280"/>
            <ac:graphicFrameMk id="5" creationId="{59EE6714-D7C4-451A-9110-DA9C305C25EE}"/>
          </ac:graphicFrameMkLst>
        </pc:graphicFrameChg>
        <pc:graphicFrameChg chg="add mod modGraphic">
          <ac:chgData name="Erin Prangley" userId="S::eprangley@nacdd.org::7f058b9a-f90a-4281-a8c6-5ba31926f190" providerId="AD" clId="Web-{29681621-F3FB-2B57-7435-C16908D9D710}" dt="2021-05-05T19:53:39.295" v="767"/>
          <ac:graphicFrameMkLst>
            <pc:docMk/>
            <pc:sldMk cId="81733194" sldId="280"/>
            <ac:graphicFrameMk id="7" creationId="{64142A54-F515-43ED-B79B-672C0925E5CC}"/>
          </ac:graphicFrameMkLst>
        </pc:graphicFrameChg>
        <pc:graphicFrameChg chg="add mod modGraphic">
          <ac:chgData name="Erin Prangley" userId="S::eprangley@nacdd.org::7f058b9a-f90a-4281-a8c6-5ba31926f190" providerId="AD" clId="Web-{29681621-F3FB-2B57-7435-C16908D9D710}" dt="2021-05-05T19:56:37.680" v="897"/>
          <ac:graphicFrameMkLst>
            <pc:docMk/>
            <pc:sldMk cId="81733194" sldId="280"/>
            <ac:graphicFrameMk id="9" creationId="{5B257862-715F-4DAF-9F79-0721560B9FB0}"/>
          </ac:graphicFrameMkLst>
        </pc:graphicFrameChg>
      </pc:sldChg>
      <pc:sldChg chg="addSp delSp modSp new mod setBg">
        <pc:chgData name="Erin Prangley" userId="S::eprangley@nacdd.org::7f058b9a-f90a-4281-a8c6-5ba31926f190" providerId="AD" clId="Web-{29681621-F3FB-2B57-7435-C16908D9D710}" dt="2021-05-05T20:05:45.163" v="1053"/>
        <pc:sldMkLst>
          <pc:docMk/>
          <pc:sldMk cId="1542342545" sldId="281"/>
        </pc:sldMkLst>
        <pc:spChg chg="mod">
          <ac:chgData name="Erin Prangley" userId="S::eprangley@nacdd.org::7f058b9a-f90a-4281-a8c6-5ba31926f190" providerId="AD" clId="Web-{29681621-F3FB-2B57-7435-C16908D9D710}" dt="2021-05-05T20:05:45.163" v="1053"/>
          <ac:spMkLst>
            <pc:docMk/>
            <pc:sldMk cId="1542342545" sldId="281"/>
            <ac:spMk id="2" creationId="{640FD214-EC2E-4B73-BD92-EA516952EC7D}"/>
          </ac:spMkLst>
        </pc:spChg>
        <pc:spChg chg="del mod">
          <ac:chgData name="Erin Prangley" userId="S::eprangley@nacdd.org::7f058b9a-f90a-4281-a8c6-5ba31926f190" providerId="AD" clId="Web-{29681621-F3FB-2B57-7435-C16908D9D710}" dt="2021-05-05T20:05:45.163" v="1053"/>
          <ac:spMkLst>
            <pc:docMk/>
            <pc:sldMk cId="1542342545" sldId="281"/>
            <ac:spMk id="3" creationId="{7E4980AF-51A6-4E3A-AA81-F6140134ABAD}"/>
          </ac:spMkLst>
        </pc:spChg>
        <pc:spChg chg="add">
          <ac:chgData name="Erin Prangley" userId="S::eprangley@nacdd.org::7f058b9a-f90a-4281-a8c6-5ba31926f190" providerId="AD" clId="Web-{29681621-F3FB-2B57-7435-C16908D9D710}" dt="2021-05-05T20:05:45.163" v="1053"/>
          <ac:spMkLst>
            <pc:docMk/>
            <pc:sldMk cId="1542342545" sldId="281"/>
            <ac:spMk id="9" creationId="{2E442304-DDBD-4F7B-8017-36BCC863FB40}"/>
          </ac:spMkLst>
        </pc:spChg>
        <pc:spChg chg="add">
          <ac:chgData name="Erin Prangley" userId="S::eprangley@nacdd.org::7f058b9a-f90a-4281-a8c6-5ba31926f190" providerId="AD" clId="Web-{29681621-F3FB-2B57-7435-C16908D9D710}" dt="2021-05-05T20:05:45.163" v="1053"/>
          <ac:spMkLst>
            <pc:docMk/>
            <pc:sldMk cId="1542342545" sldId="281"/>
            <ac:spMk id="11" creationId="{5E107275-3853-46FD-A241-DE4355A42675}"/>
          </ac:spMkLst>
        </pc:spChg>
        <pc:graphicFrameChg chg="add">
          <ac:chgData name="Erin Prangley" userId="S::eprangley@nacdd.org::7f058b9a-f90a-4281-a8c6-5ba31926f190" providerId="AD" clId="Web-{29681621-F3FB-2B57-7435-C16908D9D710}" dt="2021-05-05T20:05:45.163" v="1053"/>
          <ac:graphicFrameMkLst>
            <pc:docMk/>
            <pc:sldMk cId="1542342545" sldId="281"/>
            <ac:graphicFrameMk id="5" creationId="{A53E5C07-4147-4813-99BF-ED488D10F21D}"/>
          </ac:graphicFrameMkLst>
        </pc:graphicFrameChg>
      </pc:sldChg>
      <pc:sldChg chg="addSp delSp modSp new mod setBg">
        <pc:chgData name="Erin Prangley" userId="S::eprangley@nacdd.org::7f058b9a-f90a-4281-a8c6-5ba31926f190" providerId="AD" clId="Web-{29681621-F3FB-2B57-7435-C16908D9D710}" dt="2021-05-05T20:16:01.525" v="1125" actId="14100"/>
        <pc:sldMkLst>
          <pc:docMk/>
          <pc:sldMk cId="1900983196" sldId="282"/>
        </pc:sldMkLst>
        <pc:spChg chg="del">
          <ac:chgData name="Erin Prangley" userId="S::eprangley@nacdd.org::7f058b9a-f90a-4281-a8c6-5ba31926f190" providerId="AD" clId="Web-{29681621-F3FB-2B57-7435-C16908D9D710}" dt="2021-05-05T20:08:39.610" v="1107"/>
          <ac:spMkLst>
            <pc:docMk/>
            <pc:sldMk cId="1900983196" sldId="282"/>
            <ac:spMk id="2" creationId="{A5E4CD9D-6AA5-4395-AD47-5CA6BB4DFD0E}"/>
          </ac:spMkLst>
        </pc:spChg>
        <pc:spChg chg="mod">
          <ac:chgData name="Erin Prangley" userId="S::eprangley@nacdd.org::7f058b9a-f90a-4281-a8c6-5ba31926f190" providerId="AD" clId="Web-{29681621-F3FB-2B57-7435-C16908D9D710}" dt="2021-05-05T20:15:32.195" v="1120"/>
          <ac:spMkLst>
            <pc:docMk/>
            <pc:sldMk cId="1900983196" sldId="282"/>
            <ac:spMk id="3" creationId="{5F480424-FB05-448A-9DB9-3D1A380D7BDC}"/>
          </ac:spMkLst>
        </pc:spChg>
        <pc:spChg chg="add mod ord">
          <ac:chgData name="Erin Prangley" userId="S::eprangley@nacdd.org::7f058b9a-f90a-4281-a8c6-5ba31926f190" providerId="AD" clId="Web-{29681621-F3FB-2B57-7435-C16908D9D710}" dt="2021-05-05T20:16:01.525" v="1125" actId="14100"/>
          <ac:spMkLst>
            <pc:docMk/>
            <pc:sldMk cId="1900983196" sldId="282"/>
            <ac:spMk id="6" creationId="{9633294C-1029-4387-A7F0-4430E423B0D5}"/>
          </ac:spMkLst>
        </pc:spChg>
        <pc:spChg chg="add del">
          <ac:chgData name="Erin Prangley" userId="S::eprangley@nacdd.org::7f058b9a-f90a-4281-a8c6-5ba31926f190" providerId="AD" clId="Web-{29681621-F3FB-2B57-7435-C16908D9D710}" dt="2021-05-05T20:15:10.257" v="1117"/>
          <ac:spMkLst>
            <pc:docMk/>
            <pc:sldMk cId="1900983196" sldId="282"/>
            <ac:spMk id="10" creationId="{79BB35BC-D5C2-4C8B-A22A-A71E6191913B}"/>
          </ac:spMkLst>
        </pc:spChg>
        <pc:spChg chg="add del">
          <ac:chgData name="Erin Prangley" userId="S::eprangley@nacdd.org::7f058b9a-f90a-4281-a8c6-5ba31926f190" providerId="AD" clId="Web-{29681621-F3FB-2B57-7435-C16908D9D710}" dt="2021-05-05T20:15:32.164" v="1119"/>
          <ac:spMkLst>
            <pc:docMk/>
            <pc:sldMk cId="1900983196" sldId="282"/>
            <ac:spMk id="11" creationId="{8FC9BE17-9A7B-462D-AE50-3D8777387304}"/>
          </ac:spMkLst>
        </pc:spChg>
        <pc:spChg chg="add del">
          <ac:chgData name="Erin Prangley" userId="S::eprangley@nacdd.org::7f058b9a-f90a-4281-a8c6-5ba31926f190" providerId="AD" clId="Web-{29681621-F3FB-2B57-7435-C16908D9D710}" dt="2021-05-05T20:15:32.164" v="1119"/>
          <ac:spMkLst>
            <pc:docMk/>
            <pc:sldMk cId="1900983196" sldId="282"/>
            <ac:spMk id="12" creationId="{3EBE8569-6AEC-4B8C-8D53-2DE337CDBA65}"/>
          </ac:spMkLst>
        </pc:spChg>
        <pc:spChg chg="add del">
          <ac:chgData name="Erin Prangley" userId="S::eprangley@nacdd.org::7f058b9a-f90a-4281-a8c6-5ba31926f190" providerId="AD" clId="Web-{29681621-F3FB-2B57-7435-C16908D9D710}" dt="2021-05-05T20:15:01.959" v="1115"/>
          <ac:spMkLst>
            <pc:docMk/>
            <pc:sldMk cId="1900983196" sldId="282"/>
            <ac:spMk id="13" creationId="{1ECAB1E8-8195-4748-BE71-FF806D86892E}"/>
          </ac:spMkLst>
        </pc:spChg>
        <pc:spChg chg="add del">
          <ac:chgData name="Erin Prangley" userId="S::eprangley@nacdd.org::7f058b9a-f90a-4281-a8c6-5ba31926f190" providerId="AD" clId="Web-{29681621-F3FB-2B57-7435-C16908D9D710}" dt="2021-05-05T20:15:32.164" v="1119"/>
          <ac:spMkLst>
            <pc:docMk/>
            <pc:sldMk cId="1900983196" sldId="282"/>
            <ac:spMk id="14" creationId="{55D4142C-5077-457F-A6AD-3FECFDB39685}"/>
          </ac:spMkLst>
        </pc:spChg>
        <pc:spChg chg="add del">
          <ac:chgData name="Erin Prangley" userId="S::eprangley@nacdd.org::7f058b9a-f90a-4281-a8c6-5ba31926f190" providerId="AD" clId="Web-{29681621-F3FB-2B57-7435-C16908D9D710}" dt="2021-05-05T20:15:01.959" v="1115"/>
          <ac:spMkLst>
            <pc:docMk/>
            <pc:sldMk cId="1900983196" sldId="282"/>
            <ac:spMk id="15" creationId="{57F6BDD4-E066-4008-8011-6CC31AEB4556}"/>
          </ac:spMkLst>
        </pc:spChg>
        <pc:spChg chg="add del">
          <ac:chgData name="Erin Prangley" userId="S::eprangley@nacdd.org::7f058b9a-f90a-4281-a8c6-5ba31926f190" providerId="AD" clId="Web-{29681621-F3FB-2B57-7435-C16908D9D710}" dt="2021-05-05T20:15:32.164" v="1119"/>
          <ac:spMkLst>
            <pc:docMk/>
            <pc:sldMk cId="1900983196" sldId="282"/>
            <ac:spMk id="16" creationId="{7A5F0580-5EE9-419F-96EE-B6529EF6E7D0}"/>
          </ac:spMkLst>
        </pc:spChg>
        <pc:spChg chg="add del">
          <ac:chgData name="Erin Prangley" userId="S::eprangley@nacdd.org::7f058b9a-f90a-4281-a8c6-5ba31926f190" providerId="AD" clId="Web-{29681621-F3FB-2B57-7435-C16908D9D710}" dt="2021-05-05T20:15:01.959" v="1115"/>
          <ac:spMkLst>
            <pc:docMk/>
            <pc:sldMk cId="1900983196" sldId="282"/>
            <ac:spMk id="17" creationId="{2711A8FB-68FC-45FC-B01E-38F809E2D439}"/>
          </ac:spMkLst>
        </pc:spChg>
        <pc:spChg chg="add">
          <ac:chgData name="Erin Prangley" userId="S::eprangley@nacdd.org::7f058b9a-f90a-4281-a8c6-5ba31926f190" providerId="AD" clId="Web-{29681621-F3FB-2B57-7435-C16908D9D710}" dt="2021-05-05T20:15:32.195" v="1120"/>
          <ac:spMkLst>
            <pc:docMk/>
            <pc:sldMk cId="1900983196" sldId="282"/>
            <ac:spMk id="18" creationId="{2C9A9DA9-7DC8-488B-A882-123947B0F3D9}"/>
          </ac:spMkLst>
        </pc:spChg>
        <pc:spChg chg="add del">
          <ac:chgData name="Erin Prangley" userId="S::eprangley@nacdd.org::7f058b9a-f90a-4281-a8c6-5ba31926f190" providerId="AD" clId="Web-{29681621-F3FB-2B57-7435-C16908D9D710}" dt="2021-05-05T20:15:01.959" v="1115"/>
          <ac:spMkLst>
            <pc:docMk/>
            <pc:sldMk cId="1900983196" sldId="282"/>
            <ac:spMk id="19" creationId="{2A865FE3-5FC9-4049-87CF-30019C46C0F5}"/>
          </ac:spMkLst>
        </pc:spChg>
        <pc:spChg chg="add">
          <ac:chgData name="Erin Prangley" userId="S::eprangley@nacdd.org::7f058b9a-f90a-4281-a8c6-5ba31926f190" providerId="AD" clId="Web-{29681621-F3FB-2B57-7435-C16908D9D710}" dt="2021-05-05T20:15:32.195" v="1120"/>
          <ac:spMkLst>
            <pc:docMk/>
            <pc:sldMk cId="1900983196" sldId="282"/>
            <ac:spMk id="20" creationId="{57F6BDD4-E066-4008-8011-6CC31AEB4556}"/>
          </ac:spMkLst>
        </pc:spChg>
        <pc:spChg chg="add">
          <ac:chgData name="Erin Prangley" userId="S::eprangley@nacdd.org::7f058b9a-f90a-4281-a8c6-5ba31926f190" providerId="AD" clId="Web-{29681621-F3FB-2B57-7435-C16908D9D710}" dt="2021-05-05T20:15:32.195" v="1120"/>
          <ac:spMkLst>
            <pc:docMk/>
            <pc:sldMk cId="1900983196" sldId="282"/>
            <ac:spMk id="21" creationId="{2711A8FB-68FC-45FC-B01E-38F809E2D439}"/>
          </ac:spMkLst>
        </pc:spChg>
        <pc:spChg chg="add">
          <ac:chgData name="Erin Prangley" userId="S::eprangley@nacdd.org::7f058b9a-f90a-4281-a8c6-5ba31926f190" providerId="AD" clId="Web-{29681621-F3FB-2B57-7435-C16908D9D710}" dt="2021-05-05T20:15:32.195" v="1120"/>
          <ac:spMkLst>
            <pc:docMk/>
            <pc:sldMk cId="1900983196" sldId="282"/>
            <ac:spMk id="22" creationId="{2A865FE3-5FC9-4049-87CF-30019C46C0F5}"/>
          </ac:spMkLst>
        </pc:spChg>
        <pc:graphicFrameChg chg="add del mod modGraphic">
          <ac:chgData name="Erin Prangley" userId="S::eprangley@nacdd.org::7f058b9a-f90a-4281-a8c6-5ba31926f190" providerId="AD" clId="Web-{29681621-F3FB-2B57-7435-C16908D9D710}" dt="2021-05-05T20:06:57.105" v="1063"/>
          <ac:graphicFrameMkLst>
            <pc:docMk/>
            <pc:sldMk cId="1900983196" sldId="282"/>
            <ac:graphicFrameMk id="5" creationId="{24006AD2-8B62-4C85-BFEF-DAB3624A84E3}"/>
          </ac:graphicFrameMkLst>
        </pc:graphicFrameChg>
        <pc:picChg chg="add del mod">
          <ac:chgData name="Erin Prangley" userId="S::eprangley@nacdd.org::7f058b9a-f90a-4281-a8c6-5ba31926f190" providerId="AD" clId="Web-{29681621-F3FB-2B57-7435-C16908D9D710}" dt="2021-05-05T20:11:07.556" v="1112"/>
          <ac:picMkLst>
            <pc:docMk/>
            <pc:sldMk cId="1900983196" sldId="282"/>
            <ac:picMk id="7" creationId="{253122B7-B0C9-447C-ADC1-F14A5BCA25A3}"/>
          </ac:picMkLst>
        </pc:picChg>
        <pc:picChg chg="add mod ord">
          <ac:chgData name="Erin Prangley" userId="S::eprangley@nacdd.org::7f058b9a-f90a-4281-a8c6-5ba31926f190" providerId="AD" clId="Web-{29681621-F3FB-2B57-7435-C16908D9D710}" dt="2021-05-05T20:15:32.195" v="1120"/>
          <ac:picMkLst>
            <pc:docMk/>
            <pc:sldMk cId="1900983196" sldId="282"/>
            <ac:picMk id="8" creationId="{3DECE8B7-2F6A-4E6E-BF5D-49B935A9A33E}"/>
          </ac:picMkLst>
        </pc:pic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whitehouse.gov/briefing-room/statements-releases/2021/04/27/fact-sheet-biden-harris-administration-issues-an-executive-order-to-raise-the-minimum-wage-to-15-for-federal-contractors/" TargetMode="External"/><Relationship Id="rId1" Type="http://schemas.openxmlformats.org/officeDocument/2006/relationships/hyperlink" Target="https://www.whitehouse.gov/briefing-room/statements-releases/2021/04/28/fact-sheet-the-american-families-plan/"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whitehouse.gov/briefing-room/statements-releases/2021/04/27/fact-sheet-biden-harris-administration-issues-an-executive-order-to-raise-the-minimum-wage-to-15-for-federal-contractors/" TargetMode="External"/><Relationship Id="rId1" Type="http://schemas.openxmlformats.org/officeDocument/2006/relationships/hyperlink" Target="https://www.whitehouse.gov/briefing-room/statements-releases/2021/04/28/fact-sheet-the-american-families-plan/"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39B60-FBB4-48CB-BB63-89AF00121DB3}" type="doc">
      <dgm:prSet loTypeId="urn:microsoft.com/office/officeart/2005/8/layout/chevron2" loCatId="process" qsTypeId="urn:microsoft.com/office/officeart/2005/8/quickstyle/simple4" qsCatId="simple" csTypeId="urn:microsoft.com/office/officeart/2005/8/colors/colorful5" csCatId="colorful" phldr="1"/>
      <dgm:spPr/>
      <dgm:t>
        <a:bodyPr/>
        <a:lstStyle/>
        <a:p>
          <a:endParaRPr lang="en-US"/>
        </a:p>
      </dgm:t>
    </dgm:pt>
    <dgm:pt modelId="{A3906F68-CE7C-4437-AA9C-042A15360345}">
      <dgm:prSet phldrT="[Text]" phldr="0"/>
      <dgm:spPr/>
      <dgm:t>
        <a:bodyPr/>
        <a:lstStyle/>
        <a:p>
          <a:pPr rtl="0"/>
          <a:r>
            <a:rPr lang="en-US" dirty="0">
              <a:latin typeface="Calibri Light" panose="020F0302020204030204"/>
            </a:rPr>
            <a:t>American Jobs Plan ($2.65T)</a:t>
          </a:r>
          <a:endParaRPr lang="en-US" dirty="0"/>
        </a:p>
      </dgm:t>
    </dgm:pt>
    <dgm:pt modelId="{62F8A58E-1A68-41C1-9AF9-54F53A3A2FCC}" type="parTrans" cxnId="{078F4CAD-0BF9-49A3-AF60-C3F7C7511056}">
      <dgm:prSet/>
      <dgm:spPr/>
      <dgm:t>
        <a:bodyPr/>
        <a:lstStyle/>
        <a:p>
          <a:endParaRPr lang="en-US"/>
        </a:p>
      </dgm:t>
    </dgm:pt>
    <dgm:pt modelId="{DD23CC17-1F59-44A6-A9B7-F1C99A6510BB}" type="sibTrans" cxnId="{078F4CAD-0BF9-49A3-AF60-C3F7C7511056}">
      <dgm:prSet/>
      <dgm:spPr/>
      <dgm:t>
        <a:bodyPr/>
        <a:lstStyle/>
        <a:p>
          <a:endParaRPr lang="en-US"/>
        </a:p>
      </dgm:t>
    </dgm:pt>
    <dgm:pt modelId="{66A0D42F-1050-464B-BE7D-223E4A076ABF}">
      <dgm:prSet phldrT="[Text]" phldr="0"/>
      <dgm:spPr/>
      <dgm:t>
        <a:bodyPr/>
        <a:lstStyle/>
        <a:p>
          <a:pPr rtl="0"/>
          <a:r>
            <a:rPr lang="en-US" dirty="0">
              <a:latin typeface="Calibri Light" panose="020F0302020204030204"/>
            </a:rPr>
            <a:t>$400B for HCBS</a:t>
          </a:r>
          <a:endParaRPr lang="en-US" dirty="0"/>
        </a:p>
      </dgm:t>
    </dgm:pt>
    <dgm:pt modelId="{CB3E4854-E03F-4EBE-A2AA-EAD97DA07833}" type="parTrans" cxnId="{5C844567-1E96-4CFB-B3B6-3DB086F9031F}">
      <dgm:prSet/>
      <dgm:spPr/>
      <dgm:t>
        <a:bodyPr/>
        <a:lstStyle/>
        <a:p>
          <a:endParaRPr lang="en-US"/>
        </a:p>
      </dgm:t>
    </dgm:pt>
    <dgm:pt modelId="{26526C3D-7E23-4607-9513-736ACBB931E1}" type="sibTrans" cxnId="{5C844567-1E96-4CFB-B3B6-3DB086F9031F}">
      <dgm:prSet/>
      <dgm:spPr/>
      <dgm:t>
        <a:bodyPr/>
        <a:lstStyle/>
        <a:p>
          <a:endParaRPr lang="en-US"/>
        </a:p>
      </dgm:t>
    </dgm:pt>
    <dgm:pt modelId="{C00DC26F-D3B0-478C-9818-E5F44F585746}">
      <dgm:prSet phldrT="[Text]" phldr="0"/>
      <dgm:spPr/>
      <dgm:t>
        <a:bodyPr/>
        <a:lstStyle/>
        <a:p>
          <a:pPr rtl="0"/>
          <a:r>
            <a:rPr lang="en-US" dirty="0"/>
            <a:t>Ending sub-minimum wage</a:t>
          </a:r>
        </a:p>
      </dgm:t>
    </dgm:pt>
    <dgm:pt modelId="{EF11B7E8-2B3C-4364-B1AF-E8E4162DD755}" type="parTrans" cxnId="{386937A8-B44C-437A-A00B-26B83833357C}">
      <dgm:prSet/>
      <dgm:spPr/>
      <dgm:t>
        <a:bodyPr/>
        <a:lstStyle/>
        <a:p>
          <a:endParaRPr lang="en-US"/>
        </a:p>
      </dgm:t>
    </dgm:pt>
    <dgm:pt modelId="{E7ECA1A3-47F5-4F91-93F4-501C6910EF5B}" type="sibTrans" cxnId="{386937A8-B44C-437A-A00B-26B83833357C}">
      <dgm:prSet/>
      <dgm:spPr/>
      <dgm:t>
        <a:bodyPr/>
        <a:lstStyle/>
        <a:p>
          <a:endParaRPr lang="en-US"/>
        </a:p>
      </dgm:t>
    </dgm:pt>
    <dgm:pt modelId="{D5C668DF-ACF5-4F5D-8EAA-037BB0C3A67C}">
      <dgm:prSet phldrT="[Text]" phldr="0"/>
      <dgm:spPr/>
      <dgm:t>
        <a:bodyPr/>
        <a:lstStyle/>
        <a:p>
          <a:pPr rtl="0"/>
          <a:r>
            <a:rPr lang="en-US" dirty="0">
              <a:latin typeface="Calibri Light" panose="020F0302020204030204"/>
            </a:rPr>
            <a:t>American Families Plan ($1.8T)</a:t>
          </a:r>
          <a:endParaRPr lang="en-US" dirty="0"/>
        </a:p>
      </dgm:t>
    </dgm:pt>
    <dgm:pt modelId="{55C88165-5C6A-40E0-9911-AE61E5D7008E}" type="parTrans" cxnId="{276881C9-2FD8-4083-930D-AC8F96C02E42}">
      <dgm:prSet/>
      <dgm:spPr/>
      <dgm:t>
        <a:bodyPr/>
        <a:lstStyle/>
        <a:p>
          <a:endParaRPr lang="en-US"/>
        </a:p>
      </dgm:t>
    </dgm:pt>
    <dgm:pt modelId="{A3AF0233-615E-46B1-B279-704955BDD00F}" type="sibTrans" cxnId="{276881C9-2FD8-4083-930D-AC8F96C02E42}">
      <dgm:prSet/>
      <dgm:spPr/>
      <dgm:t>
        <a:bodyPr/>
        <a:lstStyle/>
        <a:p>
          <a:endParaRPr lang="en-US"/>
        </a:p>
      </dgm:t>
    </dgm:pt>
    <dgm:pt modelId="{B426F973-63CF-450D-AE2B-224982D5536E}">
      <dgm:prSet phldrT="[Text]" phldr="0"/>
      <dgm:spPr/>
      <dgm:t>
        <a:bodyPr/>
        <a:lstStyle/>
        <a:p>
          <a:pPr rtl="0"/>
          <a:r>
            <a:rPr lang="en-US" dirty="0"/>
            <a:t> </a:t>
          </a:r>
          <a:r>
            <a:rPr lang="en-US" dirty="0">
              <a:latin typeface="Calibri Light" panose="020F0302020204030204"/>
            </a:rPr>
            <a:t>Federal</a:t>
          </a:r>
          <a:r>
            <a:rPr lang="en-US" dirty="0"/>
            <a:t> paid </a:t>
          </a:r>
          <a:r>
            <a:rPr lang="en-US" dirty="0">
              <a:latin typeface="Calibri Light" panose="020F0302020204030204"/>
            </a:rPr>
            <a:t>12 weeks leave </a:t>
          </a:r>
          <a:r>
            <a:rPr lang="en-US" dirty="0"/>
            <a:t>program</a:t>
          </a:r>
          <a:r>
            <a:rPr lang="en-US" dirty="0">
              <a:latin typeface="Calibri Light" panose="020F0302020204030204"/>
            </a:rPr>
            <a:t> </a:t>
          </a:r>
        </a:p>
      </dgm:t>
    </dgm:pt>
    <dgm:pt modelId="{D6420ECD-9043-494A-A586-F5CBB65F559D}" type="parTrans" cxnId="{4FB6D902-D17F-43BF-8F07-8B9D86CCC09A}">
      <dgm:prSet/>
      <dgm:spPr/>
      <dgm:t>
        <a:bodyPr/>
        <a:lstStyle/>
        <a:p>
          <a:endParaRPr lang="en-US"/>
        </a:p>
      </dgm:t>
    </dgm:pt>
    <dgm:pt modelId="{60D06133-6A39-46AC-B979-4580292F5F9D}" type="sibTrans" cxnId="{4FB6D902-D17F-43BF-8F07-8B9D86CCC09A}">
      <dgm:prSet/>
      <dgm:spPr/>
      <dgm:t>
        <a:bodyPr/>
        <a:lstStyle/>
        <a:p>
          <a:endParaRPr lang="en-US"/>
        </a:p>
      </dgm:t>
    </dgm:pt>
    <dgm:pt modelId="{22BC2182-619A-4C17-A654-D0F20B98B373}">
      <dgm:prSet phldr="0"/>
      <dgm:spPr/>
      <dgm:t>
        <a:bodyPr/>
        <a:lstStyle/>
        <a:p>
          <a:pPr rtl="0"/>
          <a:r>
            <a:rPr lang="en-US" u="none" dirty="0">
              <a:latin typeface="Calibri Light" panose="020F0302020204030204"/>
            </a:rPr>
            <a:t>Universal design for all new housing (1.5M units)</a:t>
          </a:r>
        </a:p>
      </dgm:t>
    </dgm:pt>
    <dgm:pt modelId="{E568471F-5649-4AF1-A4A7-993929D90496}" type="parTrans" cxnId="{8348F89C-7AEF-4D9A-999F-04BD564C09A2}">
      <dgm:prSet/>
      <dgm:spPr/>
    </dgm:pt>
    <dgm:pt modelId="{F86E3C03-94FB-4670-BF82-860A7C7888BD}" type="sibTrans" cxnId="{8348F89C-7AEF-4D9A-999F-04BD564C09A2}">
      <dgm:prSet/>
      <dgm:spPr/>
    </dgm:pt>
    <dgm:pt modelId="{DAA7B89B-0AD3-474B-91E3-623CEEE72ADA}">
      <dgm:prSet phldr="0"/>
      <dgm:spPr/>
      <dgm:t>
        <a:bodyPr/>
        <a:lstStyle/>
        <a:p>
          <a:pPr rtl="0"/>
          <a:r>
            <a:rPr lang="en-US" dirty="0">
              <a:latin typeface="Calibri Light" panose="020F0302020204030204"/>
            </a:rPr>
            <a:t>Accessible public facilities built  (roads, bridges, ect)</a:t>
          </a:r>
        </a:p>
      </dgm:t>
    </dgm:pt>
    <dgm:pt modelId="{8E98D790-1A62-4AAD-86C8-EFEB12ABADE1}" type="parTrans" cxnId="{3DE03889-A71B-41BA-A3FF-60BA117AC1C2}">
      <dgm:prSet/>
      <dgm:spPr/>
    </dgm:pt>
    <dgm:pt modelId="{EE2CF83F-D207-4051-BEC9-DEB985D5CC61}" type="sibTrans" cxnId="{3DE03889-A71B-41BA-A3FF-60BA117AC1C2}">
      <dgm:prSet/>
      <dgm:spPr/>
    </dgm:pt>
    <dgm:pt modelId="{9FDAAFE2-08E0-4FD6-8691-23E30C9397B4}">
      <dgm:prSet phldr="0"/>
      <dgm:spPr/>
      <dgm:t>
        <a:bodyPr/>
        <a:lstStyle/>
        <a:p>
          <a:pPr rtl="0"/>
          <a:r>
            <a:rPr lang="en-US" dirty="0"/>
            <a:t> </a:t>
          </a:r>
          <a:r>
            <a:rPr lang="en-US" dirty="0">
              <a:latin typeface="Calibri Light" panose="020F0302020204030204"/>
            </a:rPr>
            <a:t>2 ears</a:t>
          </a:r>
          <a:r>
            <a:rPr lang="en-US" dirty="0"/>
            <a:t> of preschool to all </a:t>
          </a:r>
          <a:r>
            <a:rPr lang="en-US" dirty="0">
              <a:latin typeface="Calibri Light" panose="020F0302020204030204"/>
            </a:rPr>
            <a:t>children</a:t>
          </a:r>
        </a:p>
      </dgm:t>
    </dgm:pt>
    <dgm:pt modelId="{43F39BD1-17AD-4667-B352-DB13DE551E0E}" type="parTrans" cxnId="{70DF4447-B5BC-4DB2-8EE8-2474B89658B2}">
      <dgm:prSet/>
      <dgm:spPr/>
    </dgm:pt>
    <dgm:pt modelId="{B9523F25-B7CE-4A57-9FEF-AB72164A7ACD}" type="sibTrans" cxnId="{70DF4447-B5BC-4DB2-8EE8-2474B89658B2}">
      <dgm:prSet/>
      <dgm:spPr/>
    </dgm:pt>
    <dgm:pt modelId="{15BCC437-48AE-49F1-8324-46603C1BB936}">
      <dgm:prSet phldr="0"/>
      <dgm:spPr/>
      <dgm:t>
        <a:bodyPr/>
        <a:lstStyle/>
        <a:p>
          <a:pPr rtl="0"/>
          <a:r>
            <a:rPr lang="en-US" dirty="0"/>
            <a:t>$900 million for the development of special education teachers </a:t>
          </a:r>
          <a:endParaRPr lang="en-US" dirty="0">
            <a:latin typeface="Calibri Light" panose="020F0302020204030204"/>
          </a:endParaRPr>
        </a:p>
      </dgm:t>
    </dgm:pt>
    <dgm:pt modelId="{E85715D6-B330-4685-A991-B4C4D5E699D7}" type="parTrans" cxnId="{93556293-9CEC-482F-98AD-501663243A20}">
      <dgm:prSet/>
      <dgm:spPr/>
    </dgm:pt>
    <dgm:pt modelId="{C22B64C1-FA9B-4FFC-86A1-D69FBBE2F6A9}" type="sibTrans" cxnId="{93556293-9CEC-482F-98AD-501663243A20}">
      <dgm:prSet/>
      <dgm:spPr/>
    </dgm:pt>
    <dgm:pt modelId="{FE4F2701-3993-4EE5-A735-5F97E927F439}">
      <dgm:prSet phldr="0"/>
      <dgm:spPr/>
      <dgm:t>
        <a:bodyPr/>
        <a:lstStyle/>
        <a:p>
          <a:pPr rtl="0"/>
          <a:r>
            <a:rPr lang="en-US" dirty="0"/>
            <a:t>$1.6 billion</a:t>
          </a:r>
          <a:r>
            <a:rPr lang="en-US" dirty="0">
              <a:latin typeface="Calibri Light" panose="020F0302020204030204"/>
            </a:rPr>
            <a:t> for</a:t>
          </a:r>
          <a:r>
            <a:rPr lang="en-US" dirty="0"/>
            <a:t> certifications in high demand areas like special education.</a:t>
          </a:r>
          <a:endParaRPr lang="en-US" dirty="0">
            <a:latin typeface="Calibri Light" panose="020F0302020204030204"/>
          </a:endParaRPr>
        </a:p>
      </dgm:t>
    </dgm:pt>
    <dgm:pt modelId="{8B492D0A-D074-4EFF-B524-6B51A5542664}" type="parTrans" cxnId="{990936C2-D940-46DA-8779-33A1537593E9}">
      <dgm:prSet/>
      <dgm:spPr/>
    </dgm:pt>
    <dgm:pt modelId="{09D0A479-BB22-4380-9BD0-496CB5E233BB}" type="sibTrans" cxnId="{990936C2-D940-46DA-8779-33A1537593E9}">
      <dgm:prSet/>
      <dgm:spPr/>
    </dgm:pt>
    <dgm:pt modelId="{71BB2B40-27C4-4695-BF44-B8551A5F18F2}">
      <dgm:prSet phldr="0"/>
      <dgm:spPr/>
      <dgm:t>
        <a:bodyPr/>
        <a:lstStyle/>
        <a:p>
          <a:pPr rtl="0"/>
          <a:r>
            <a:rPr lang="en-US" dirty="0"/>
            <a:t>https://www.whitehouse.gov/briefing-room/statements-releases/2021/03/31/fact-sheet-the-american-jobs-plan/</a:t>
          </a:r>
        </a:p>
      </dgm:t>
    </dgm:pt>
    <dgm:pt modelId="{6AD1E1CE-2E08-4EFC-B8FA-DD0E56B0253D}" type="parTrans" cxnId="{C886CB86-BAA7-4095-8FCA-08A0143609A6}">
      <dgm:prSet/>
      <dgm:spPr/>
    </dgm:pt>
    <dgm:pt modelId="{C1C38B7C-60B5-41C3-ADFA-A4D187F2A5E1}" type="sibTrans" cxnId="{C886CB86-BAA7-4095-8FCA-08A0143609A6}">
      <dgm:prSet/>
      <dgm:spPr/>
    </dgm:pt>
    <dgm:pt modelId="{701F1458-516C-4400-9DE7-0A9183520B8A}">
      <dgm:prSet phldr="0"/>
      <dgm:spPr/>
      <dgm:t>
        <a:bodyPr/>
        <a:lstStyle/>
        <a:p>
          <a:r>
            <a:rPr lang="en-US" dirty="0">
              <a:hlinkClick xmlns:r="http://schemas.openxmlformats.org/officeDocument/2006/relationships" r:id="rId1"/>
            </a:rPr>
            <a:t>https://www.whitehouse.gov/briefing-room/statements-releases/2021/04/28/fact-sheet-the-american-families-plan/</a:t>
          </a:r>
          <a:endParaRPr lang="en-US" dirty="0">
            <a:latin typeface="Calibri Light" panose="020F0302020204030204"/>
          </a:endParaRPr>
        </a:p>
      </dgm:t>
    </dgm:pt>
    <dgm:pt modelId="{1255C854-4C65-4750-AF1B-8F4B1902B109}" type="parTrans" cxnId="{553BF8D5-DCFC-4BD7-9CAA-5E206148891E}">
      <dgm:prSet/>
      <dgm:spPr/>
    </dgm:pt>
    <dgm:pt modelId="{56DACCFE-2AAB-4FF7-A533-9321A94A8C06}" type="sibTrans" cxnId="{553BF8D5-DCFC-4BD7-9CAA-5E206148891E}">
      <dgm:prSet/>
      <dgm:spPr/>
    </dgm:pt>
    <dgm:pt modelId="{78D9C4D1-1174-476B-8CA3-D83FB0541552}">
      <dgm:prSet phldr="0"/>
      <dgm:spPr/>
      <dgm:t>
        <a:bodyPr/>
        <a:lstStyle/>
        <a:p>
          <a:pPr algn="l" rtl="0"/>
          <a:r>
            <a:rPr lang="en-US" dirty="0">
              <a:latin typeface="Calibri Light" panose="020F0302020204030204"/>
            </a:rPr>
            <a:t>Executive Order to Raise Minimum wage </a:t>
          </a:r>
          <a:r>
            <a:rPr lang="en-US" b="1" dirty="0"/>
            <a:t>to $15 for Federal </a:t>
          </a:r>
          <a:r>
            <a:rPr lang="en-US" b="1" dirty="0">
              <a:latin typeface="Calibri Light" panose="020F0302020204030204"/>
            </a:rPr>
            <a:t>Contractors</a:t>
          </a:r>
        </a:p>
      </dgm:t>
    </dgm:pt>
    <dgm:pt modelId="{074BBBE9-A682-41C9-ABFF-2E6183045504}" type="parTrans" cxnId="{4CFBD2EB-8ECD-499F-88FC-9574C43D539B}">
      <dgm:prSet/>
      <dgm:spPr/>
    </dgm:pt>
    <dgm:pt modelId="{3289522F-31BB-42B9-AA32-A8E88A8048F3}" type="sibTrans" cxnId="{4CFBD2EB-8ECD-499F-88FC-9574C43D539B}">
      <dgm:prSet/>
      <dgm:spPr/>
    </dgm:pt>
    <dgm:pt modelId="{250C472D-EFC4-4E55-83D0-B3FA1FC0678E}">
      <dgm:prSet phldr="0"/>
      <dgm:spPr/>
      <dgm:t>
        <a:bodyPr/>
        <a:lstStyle/>
        <a:p>
          <a:pPr rtl="0"/>
          <a:r>
            <a:rPr lang="en-US" b="0" dirty="0"/>
            <a:t>Starting January 30, 2022 all federal agencies will need to include a $15 minimum wage in new contract solicitations, and the new minimum wage must be implemented in new contracts by March 30, 2022. Agencies must also implement the higher wage into existing contracts when those contracts are extended or renewed.</a:t>
          </a:r>
          <a:endParaRPr lang="en-US" b="1" dirty="0">
            <a:latin typeface="Calibri Light" panose="020F0302020204030204"/>
          </a:endParaRPr>
        </a:p>
      </dgm:t>
    </dgm:pt>
    <dgm:pt modelId="{E569452C-1441-45A2-9769-1E9C76DCC670}" type="parTrans" cxnId="{FD760DAE-0C56-4DE8-9820-FCE2508A042F}">
      <dgm:prSet/>
      <dgm:spPr/>
    </dgm:pt>
    <dgm:pt modelId="{FED5D132-D29B-4CE5-B5E9-376C7CBDC9CA}" type="sibTrans" cxnId="{FD760DAE-0C56-4DE8-9820-FCE2508A042F}">
      <dgm:prSet/>
      <dgm:spPr/>
    </dgm:pt>
    <dgm:pt modelId="{714FE4AC-92D4-4513-B14D-F20DA42137FB}">
      <dgm:prSet phldr="0"/>
      <dgm:spPr/>
      <dgm:t>
        <a:bodyPr/>
        <a:lstStyle/>
        <a:p>
          <a:pPr rtl="0"/>
          <a:r>
            <a:rPr lang="en-US" b="0" dirty="0">
              <a:hlinkClick xmlns:r="http://schemas.openxmlformats.org/officeDocument/2006/relationships" r:id="rId2"/>
            </a:rPr>
            <a:t>https://www.whitehouse.gov/briefing-room/statements-releases/2021/04/27/fact-sheet-biden-harris-administration-issues-an-executive-order-to-raise-the-minimum-wage-to-15-for-federal-contractors/</a:t>
          </a:r>
          <a:r>
            <a:rPr lang="en-US" dirty="0">
              <a:latin typeface="Calibri Light" panose="020F0302020204030204"/>
            </a:rPr>
            <a:t> </a:t>
          </a:r>
          <a:endParaRPr lang="en-US" dirty="0"/>
        </a:p>
      </dgm:t>
    </dgm:pt>
    <dgm:pt modelId="{E6294EB6-9708-4369-A2B3-9B081C333F83}" type="parTrans" cxnId="{44BE19E6-17B8-43A9-8EBA-3B5C4454FEDF}">
      <dgm:prSet/>
      <dgm:spPr/>
    </dgm:pt>
    <dgm:pt modelId="{99AC3BA7-688D-4597-86EF-F0F03B9BE0F0}" type="sibTrans" cxnId="{44BE19E6-17B8-43A9-8EBA-3B5C4454FEDF}">
      <dgm:prSet/>
      <dgm:spPr/>
    </dgm:pt>
    <dgm:pt modelId="{21BD5306-18CE-465B-B5D8-901517110992}">
      <dgm:prSet phldr="0"/>
      <dgm:spPr/>
      <dgm:t>
        <a:bodyPr/>
        <a:lstStyle/>
        <a:p>
          <a:r>
            <a:rPr lang="en-US" b="0" dirty="0">
              <a:latin typeface="Calibri Light" panose="020F0302020204030204"/>
            </a:rPr>
            <a:t>Ending</a:t>
          </a:r>
          <a:r>
            <a:rPr lang="en-US" dirty="0"/>
            <a:t> use of subminimum wages in the federal contract system.</a:t>
          </a:r>
        </a:p>
      </dgm:t>
    </dgm:pt>
    <dgm:pt modelId="{38AAF042-EC79-44B7-A5D1-9389C7FB8E08}" type="parTrans" cxnId="{C80A151C-573E-43BD-8CAF-F452649F0103}">
      <dgm:prSet/>
      <dgm:spPr/>
    </dgm:pt>
    <dgm:pt modelId="{867ADCE3-8703-4313-B92A-E1E16C77B002}" type="sibTrans" cxnId="{C80A151C-573E-43BD-8CAF-F452649F0103}">
      <dgm:prSet/>
      <dgm:spPr/>
    </dgm:pt>
    <dgm:pt modelId="{085DD9DC-73AA-4D95-9680-6DD32857D61E}" type="pres">
      <dgm:prSet presAssocID="{E5639B60-FBB4-48CB-BB63-89AF00121DB3}" presName="linearFlow" presStyleCnt="0">
        <dgm:presLayoutVars>
          <dgm:dir/>
          <dgm:animLvl val="lvl"/>
          <dgm:resizeHandles val="exact"/>
        </dgm:presLayoutVars>
      </dgm:prSet>
      <dgm:spPr/>
    </dgm:pt>
    <dgm:pt modelId="{6D8019DD-F92A-4741-ABF1-150332F0DE36}" type="pres">
      <dgm:prSet presAssocID="{A3906F68-CE7C-4437-AA9C-042A15360345}" presName="composite" presStyleCnt="0"/>
      <dgm:spPr/>
    </dgm:pt>
    <dgm:pt modelId="{F7B081CF-2D60-4903-BB78-7DEF31403BC4}" type="pres">
      <dgm:prSet presAssocID="{A3906F68-CE7C-4437-AA9C-042A15360345}" presName="parentText" presStyleLbl="alignNode1" presStyleIdx="0" presStyleCnt="3">
        <dgm:presLayoutVars>
          <dgm:chMax val="1"/>
          <dgm:bulletEnabled val="1"/>
        </dgm:presLayoutVars>
      </dgm:prSet>
      <dgm:spPr/>
    </dgm:pt>
    <dgm:pt modelId="{A90FAEA6-D287-4CC6-8DE0-F8B745C35C9B}" type="pres">
      <dgm:prSet presAssocID="{A3906F68-CE7C-4437-AA9C-042A15360345}" presName="descendantText" presStyleLbl="alignAcc1" presStyleIdx="0" presStyleCnt="3">
        <dgm:presLayoutVars>
          <dgm:bulletEnabled val="1"/>
        </dgm:presLayoutVars>
      </dgm:prSet>
      <dgm:spPr/>
    </dgm:pt>
    <dgm:pt modelId="{E27728D2-F341-48C5-9DEB-1B6E95B19DC1}" type="pres">
      <dgm:prSet presAssocID="{DD23CC17-1F59-44A6-A9B7-F1C99A6510BB}" presName="sp" presStyleCnt="0"/>
      <dgm:spPr/>
    </dgm:pt>
    <dgm:pt modelId="{ADEAC876-9FB2-4EB3-B67A-AEF514B7666F}" type="pres">
      <dgm:prSet presAssocID="{D5C668DF-ACF5-4F5D-8EAA-037BB0C3A67C}" presName="composite" presStyleCnt="0"/>
      <dgm:spPr/>
    </dgm:pt>
    <dgm:pt modelId="{27A2945F-8EA6-4253-918F-A672780F618C}" type="pres">
      <dgm:prSet presAssocID="{D5C668DF-ACF5-4F5D-8EAA-037BB0C3A67C}" presName="parentText" presStyleLbl="alignNode1" presStyleIdx="1" presStyleCnt="3">
        <dgm:presLayoutVars>
          <dgm:chMax val="1"/>
          <dgm:bulletEnabled val="1"/>
        </dgm:presLayoutVars>
      </dgm:prSet>
      <dgm:spPr/>
    </dgm:pt>
    <dgm:pt modelId="{540C165C-BA4F-48B5-910D-089FD8314490}" type="pres">
      <dgm:prSet presAssocID="{D5C668DF-ACF5-4F5D-8EAA-037BB0C3A67C}" presName="descendantText" presStyleLbl="alignAcc1" presStyleIdx="1" presStyleCnt="3">
        <dgm:presLayoutVars>
          <dgm:bulletEnabled val="1"/>
        </dgm:presLayoutVars>
      </dgm:prSet>
      <dgm:spPr/>
    </dgm:pt>
    <dgm:pt modelId="{2C3BC05C-E1B1-4139-AFE4-2C3668833DEF}" type="pres">
      <dgm:prSet presAssocID="{A3AF0233-615E-46B1-B279-704955BDD00F}" presName="sp" presStyleCnt="0"/>
      <dgm:spPr/>
    </dgm:pt>
    <dgm:pt modelId="{FE7FEB93-FB5F-4B79-91B4-4FF1CCCB5412}" type="pres">
      <dgm:prSet presAssocID="{78D9C4D1-1174-476B-8CA3-D83FB0541552}" presName="composite" presStyleCnt="0"/>
      <dgm:spPr/>
    </dgm:pt>
    <dgm:pt modelId="{2A45E46E-F1BD-428E-97F7-9926CD3B428E}" type="pres">
      <dgm:prSet presAssocID="{78D9C4D1-1174-476B-8CA3-D83FB0541552}" presName="parentText" presStyleLbl="alignNode1" presStyleIdx="2" presStyleCnt="3">
        <dgm:presLayoutVars>
          <dgm:chMax val="1"/>
          <dgm:bulletEnabled val="1"/>
        </dgm:presLayoutVars>
      </dgm:prSet>
      <dgm:spPr/>
    </dgm:pt>
    <dgm:pt modelId="{316BDCA5-A764-4959-AA14-6FF9731791F6}" type="pres">
      <dgm:prSet presAssocID="{78D9C4D1-1174-476B-8CA3-D83FB0541552}" presName="descendantText" presStyleLbl="alignAcc1" presStyleIdx="2" presStyleCnt="3">
        <dgm:presLayoutVars>
          <dgm:bulletEnabled val="1"/>
        </dgm:presLayoutVars>
      </dgm:prSet>
      <dgm:spPr/>
    </dgm:pt>
  </dgm:ptLst>
  <dgm:cxnLst>
    <dgm:cxn modelId="{4FB6D902-D17F-43BF-8F07-8B9D86CCC09A}" srcId="{D5C668DF-ACF5-4F5D-8EAA-037BB0C3A67C}" destId="{B426F973-63CF-450D-AE2B-224982D5536E}" srcOrd="0" destOrd="0" parTransId="{D6420ECD-9043-494A-A586-F5CBB65F559D}" sibTransId="{60D06133-6A39-46AC-B979-4580292F5F9D}"/>
    <dgm:cxn modelId="{C7DC4B04-5CD5-44F1-8135-E93C753F0A31}" type="presOf" srcId="{A3906F68-CE7C-4437-AA9C-042A15360345}" destId="{F7B081CF-2D60-4903-BB78-7DEF31403BC4}" srcOrd="0" destOrd="0" presId="urn:microsoft.com/office/officeart/2005/8/layout/chevron2"/>
    <dgm:cxn modelId="{317A3109-73E6-4CE9-840B-30EBC014205A}" type="presOf" srcId="{15BCC437-48AE-49F1-8324-46603C1BB936}" destId="{540C165C-BA4F-48B5-910D-089FD8314490}" srcOrd="0" destOrd="2" presId="urn:microsoft.com/office/officeart/2005/8/layout/chevron2"/>
    <dgm:cxn modelId="{374BB10D-4852-446E-BABB-5B9630FCED68}" type="presOf" srcId="{71BB2B40-27C4-4695-BF44-B8551A5F18F2}" destId="{A90FAEA6-D287-4CC6-8DE0-F8B745C35C9B}" srcOrd="0" destOrd="4" presId="urn:microsoft.com/office/officeart/2005/8/layout/chevron2"/>
    <dgm:cxn modelId="{C80A151C-573E-43BD-8CAF-F452649F0103}" srcId="{78D9C4D1-1174-476B-8CA3-D83FB0541552}" destId="{21BD5306-18CE-465B-B5D8-901517110992}" srcOrd="1" destOrd="0" parTransId="{38AAF042-EC79-44B7-A5D1-9389C7FB8E08}" sibTransId="{867ADCE3-8703-4313-B92A-E1E16C77B002}"/>
    <dgm:cxn modelId="{BC8DCE3B-D718-4E10-81BD-7707A811B1A3}" type="presOf" srcId="{B426F973-63CF-450D-AE2B-224982D5536E}" destId="{540C165C-BA4F-48B5-910D-089FD8314490}" srcOrd="0" destOrd="0" presId="urn:microsoft.com/office/officeart/2005/8/layout/chevron2"/>
    <dgm:cxn modelId="{D148AF63-FA77-4285-A610-6A930E705846}" type="presOf" srcId="{C00DC26F-D3B0-478C-9818-E5F44F585746}" destId="{A90FAEA6-D287-4CC6-8DE0-F8B745C35C9B}" srcOrd="0" destOrd="1" presId="urn:microsoft.com/office/officeart/2005/8/layout/chevron2"/>
    <dgm:cxn modelId="{70DF4447-B5BC-4DB2-8EE8-2474B89658B2}" srcId="{D5C668DF-ACF5-4F5D-8EAA-037BB0C3A67C}" destId="{9FDAAFE2-08E0-4FD6-8691-23E30C9397B4}" srcOrd="1" destOrd="0" parTransId="{43F39BD1-17AD-4667-B352-DB13DE551E0E}" sibTransId="{B9523F25-B7CE-4A57-9FEF-AB72164A7ACD}"/>
    <dgm:cxn modelId="{5C844567-1E96-4CFB-B3B6-3DB086F9031F}" srcId="{A3906F68-CE7C-4437-AA9C-042A15360345}" destId="{66A0D42F-1050-464B-BE7D-223E4A076ABF}" srcOrd="0" destOrd="0" parTransId="{CB3E4854-E03F-4EBE-A2AA-EAD97DA07833}" sibTransId="{26526C3D-7E23-4607-9513-736ACBB931E1}"/>
    <dgm:cxn modelId="{02C3C74F-7A6D-43D0-B07F-DF66245447E6}" type="presOf" srcId="{250C472D-EFC4-4E55-83D0-B3FA1FC0678E}" destId="{316BDCA5-A764-4959-AA14-6FF9731791F6}" srcOrd="0" destOrd="0" presId="urn:microsoft.com/office/officeart/2005/8/layout/chevron2"/>
    <dgm:cxn modelId="{6D43F270-5527-4A84-863E-BDA99FB16994}" type="presOf" srcId="{66A0D42F-1050-464B-BE7D-223E4A076ABF}" destId="{A90FAEA6-D287-4CC6-8DE0-F8B745C35C9B}" srcOrd="0" destOrd="0" presId="urn:microsoft.com/office/officeart/2005/8/layout/chevron2"/>
    <dgm:cxn modelId="{C0792773-5CFA-4A9C-B789-B67D2652B72B}" type="presOf" srcId="{DAA7B89B-0AD3-474B-91E3-623CEEE72ADA}" destId="{A90FAEA6-D287-4CC6-8DE0-F8B745C35C9B}" srcOrd="0" destOrd="3" presId="urn:microsoft.com/office/officeart/2005/8/layout/chevron2"/>
    <dgm:cxn modelId="{FD2E217F-C18D-452F-9780-A292FFB7E475}" type="presOf" srcId="{9FDAAFE2-08E0-4FD6-8691-23E30C9397B4}" destId="{540C165C-BA4F-48B5-910D-089FD8314490}" srcOrd="0" destOrd="1" presId="urn:microsoft.com/office/officeart/2005/8/layout/chevron2"/>
    <dgm:cxn modelId="{C886CB86-BAA7-4095-8FCA-08A0143609A6}" srcId="{A3906F68-CE7C-4437-AA9C-042A15360345}" destId="{71BB2B40-27C4-4695-BF44-B8551A5F18F2}" srcOrd="4" destOrd="0" parTransId="{6AD1E1CE-2E08-4EFC-B8FA-DD0E56B0253D}" sibTransId="{C1C38B7C-60B5-41C3-ADFA-A4D187F2A5E1}"/>
    <dgm:cxn modelId="{3DE03889-A71B-41BA-A3FF-60BA117AC1C2}" srcId="{A3906F68-CE7C-4437-AA9C-042A15360345}" destId="{DAA7B89B-0AD3-474B-91E3-623CEEE72ADA}" srcOrd="3" destOrd="0" parTransId="{8E98D790-1A62-4AAD-86C8-EFEB12ABADE1}" sibTransId="{EE2CF83F-D207-4051-BEC9-DEB985D5CC61}"/>
    <dgm:cxn modelId="{93556293-9CEC-482F-98AD-501663243A20}" srcId="{D5C668DF-ACF5-4F5D-8EAA-037BB0C3A67C}" destId="{15BCC437-48AE-49F1-8324-46603C1BB936}" srcOrd="2" destOrd="0" parTransId="{E85715D6-B330-4685-A991-B4C4D5E699D7}" sibTransId="{C22B64C1-FA9B-4FFC-86A1-D69FBBE2F6A9}"/>
    <dgm:cxn modelId="{94DCDB9C-52CC-4A46-BFA7-099AB6D569CD}" type="presOf" srcId="{E5639B60-FBB4-48CB-BB63-89AF00121DB3}" destId="{085DD9DC-73AA-4D95-9680-6DD32857D61E}" srcOrd="0" destOrd="0" presId="urn:microsoft.com/office/officeart/2005/8/layout/chevron2"/>
    <dgm:cxn modelId="{8348F89C-7AEF-4D9A-999F-04BD564C09A2}" srcId="{A3906F68-CE7C-4437-AA9C-042A15360345}" destId="{22BC2182-619A-4C17-A654-D0F20B98B373}" srcOrd="2" destOrd="0" parTransId="{E568471F-5649-4AF1-A4A7-993929D90496}" sibTransId="{F86E3C03-94FB-4670-BF82-860A7C7888BD}"/>
    <dgm:cxn modelId="{386937A8-B44C-437A-A00B-26B83833357C}" srcId="{A3906F68-CE7C-4437-AA9C-042A15360345}" destId="{C00DC26F-D3B0-478C-9818-E5F44F585746}" srcOrd="1" destOrd="0" parTransId="{EF11B7E8-2B3C-4364-B1AF-E8E4162DD755}" sibTransId="{E7ECA1A3-47F5-4F91-93F4-501C6910EF5B}"/>
    <dgm:cxn modelId="{078F4CAD-0BF9-49A3-AF60-C3F7C7511056}" srcId="{E5639B60-FBB4-48CB-BB63-89AF00121DB3}" destId="{A3906F68-CE7C-4437-AA9C-042A15360345}" srcOrd="0" destOrd="0" parTransId="{62F8A58E-1A68-41C1-9AF9-54F53A3A2FCC}" sibTransId="{DD23CC17-1F59-44A6-A9B7-F1C99A6510BB}"/>
    <dgm:cxn modelId="{FD760DAE-0C56-4DE8-9820-FCE2508A042F}" srcId="{78D9C4D1-1174-476B-8CA3-D83FB0541552}" destId="{250C472D-EFC4-4E55-83D0-B3FA1FC0678E}" srcOrd="0" destOrd="0" parTransId="{E569452C-1441-45A2-9769-1E9C76DCC670}" sibTransId="{FED5D132-D29B-4CE5-B5E9-376C7CBDC9CA}"/>
    <dgm:cxn modelId="{4D7A7AB2-2E64-4EDD-A028-683D8D24DDE4}" type="presOf" srcId="{21BD5306-18CE-465B-B5D8-901517110992}" destId="{316BDCA5-A764-4959-AA14-6FF9731791F6}" srcOrd="0" destOrd="1" presId="urn:microsoft.com/office/officeart/2005/8/layout/chevron2"/>
    <dgm:cxn modelId="{674381BF-DA68-4D67-8B62-A2A76E4B59F5}" type="presOf" srcId="{D5C668DF-ACF5-4F5D-8EAA-037BB0C3A67C}" destId="{27A2945F-8EA6-4253-918F-A672780F618C}" srcOrd="0" destOrd="0" presId="urn:microsoft.com/office/officeart/2005/8/layout/chevron2"/>
    <dgm:cxn modelId="{990936C2-D940-46DA-8779-33A1537593E9}" srcId="{D5C668DF-ACF5-4F5D-8EAA-037BB0C3A67C}" destId="{FE4F2701-3993-4EE5-A735-5F97E927F439}" srcOrd="3" destOrd="0" parTransId="{8B492D0A-D074-4EFF-B524-6B51A5542664}" sibTransId="{09D0A479-BB22-4380-9BD0-496CB5E233BB}"/>
    <dgm:cxn modelId="{276881C9-2FD8-4083-930D-AC8F96C02E42}" srcId="{E5639B60-FBB4-48CB-BB63-89AF00121DB3}" destId="{D5C668DF-ACF5-4F5D-8EAA-037BB0C3A67C}" srcOrd="1" destOrd="0" parTransId="{55C88165-5C6A-40E0-9911-AE61E5D7008E}" sibTransId="{A3AF0233-615E-46B1-B279-704955BDD00F}"/>
    <dgm:cxn modelId="{491C1DCA-5F22-4139-96DF-1FC32FF4DBCC}" type="presOf" srcId="{22BC2182-619A-4C17-A654-D0F20B98B373}" destId="{A90FAEA6-D287-4CC6-8DE0-F8B745C35C9B}" srcOrd="0" destOrd="2" presId="urn:microsoft.com/office/officeart/2005/8/layout/chevron2"/>
    <dgm:cxn modelId="{FF43B5D1-04BF-4300-84D5-F0249C9F31FE}" type="presOf" srcId="{FE4F2701-3993-4EE5-A735-5F97E927F439}" destId="{540C165C-BA4F-48B5-910D-089FD8314490}" srcOrd="0" destOrd="3" presId="urn:microsoft.com/office/officeart/2005/8/layout/chevron2"/>
    <dgm:cxn modelId="{553BF8D5-DCFC-4BD7-9CAA-5E206148891E}" srcId="{D5C668DF-ACF5-4F5D-8EAA-037BB0C3A67C}" destId="{701F1458-516C-4400-9DE7-0A9183520B8A}" srcOrd="4" destOrd="0" parTransId="{1255C854-4C65-4750-AF1B-8F4B1902B109}" sibTransId="{56DACCFE-2AAB-4FF7-A533-9321A94A8C06}"/>
    <dgm:cxn modelId="{44BE19E6-17B8-43A9-8EBA-3B5C4454FEDF}" srcId="{78D9C4D1-1174-476B-8CA3-D83FB0541552}" destId="{714FE4AC-92D4-4513-B14D-F20DA42137FB}" srcOrd="2" destOrd="0" parTransId="{E6294EB6-9708-4369-A2B3-9B081C333F83}" sibTransId="{99AC3BA7-688D-4597-86EF-F0F03B9BE0F0}"/>
    <dgm:cxn modelId="{4CFBD2EB-8ECD-499F-88FC-9574C43D539B}" srcId="{E5639B60-FBB4-48CB-BB63-89AF00121DB3}" destId="{78D9C4D1-1174-476B-8CA3-D83FB0541552}" srcOrd="2" destOrd="0" parTransId="{074BBBE9-A682-41C9-ABFF-2E6183045504}" sibTransId="{3289522F-31BB-42B9-AA32-A8E88A8048F3}"/>
    <dgm:cxn modelId="{423496EC-53C7-4BA2-9D0A-8E206E097BA0}" type="presOf" srcId="{701F1458-516C-4400-9DE7-0A9183520B8A}" destId="{540C165C-BA4F-48B5-910D-089FD8314490}" srcOrd="0" destOrd="4" presId="urn:microsoft.com/office/officeart/2005/8/layout/chevron2"/>
    <dgm:cxn modelId="{BB13CAEE-B291-4D94-A20F-8964F3A01CC2}" type="presOf" srcId="{714FE4AC-92D4-4513-B14D-F20DA42137FB}" destId="{316BDCA5-A764-4959-AA14-6FF9731791F6}" srcOrd="0" destOrd="2" presId="urn:microsoft.com/office/officeart/2005/8/layout/chevron2"/>
    <dgm:cxn modelId="{A4E1B0EF-C4F7-4F96-AC1A-51C5489252E6}" type="presOf" srcId="{78D9C4D1-1174-476B-8CA3-D83FB0541552}" destId="{2A45E46E-F1BD-428E-97F7-9926CD3B428E}" srcOrd="0" destOrd="0" presId="urn:microsoft.com/office/officeart/2005/8/layout/chevron2"/>
    <dgm:cxn modelId="{63408501-682F-43D9-9927-4281B698D25F}" type="presParOf" srcId="{085DD9DC-73AA-4D95-9680-6DD32857D61E}" destId="{6D8019DD-F92A-4741-ABF1-150332F0DE36}" srcOrd="0" destOrd="0" presId="urn:microsoft.com/office/officeart/2005/8/layout/chevron2"/>
    <dgm:cxn modelId="{A5E7EBEC-9218-49BF-AB0B-CBBC6B3F6F20}" type="presParOf" srcId="{6D8019DD-F92A-4741-ABF1-150332F0DE36}" destId="{F7B081CF-2D60-4903-BB78-7DEF31403BC4}" srcOrd="0" destOrd="0" presId="urn:microsoft.com/office/officeart/2005/8/layout/chevron2"/>
    <dgm:cxn modelId="{D5A3586B-ED84-4F02-9667-B5F6C1841FA6}" type="presParOf" srcId="{6D8019DD-F92A-4741-ABF1-150332F0DE36}" destId="{A90FAEA6-D287-4CC6-8DE0-F8B745C35C9B}" srcOrd="1" destOrd="0" presId="urn:microsoft.com/office/officeart/2005/8/layout/chevron2"/>
    <dgm:cxn modelId="{C471BEF4-D9DC-4268-AFED-D77E54B6BE4E}" type="presParOf" srcId="{085DD9DC-73AA-4D95-9680-6DD32857D61E}" destId="{E27728D2-F341-48C5-9DEB-1B6E95B19DC1}" srcOrd="1" destOrd="0" presId="urn:microsoft.com/office/officeart/2005/8/layout/chevron2"/>
    <dgm:cxn modelId="{24B18B25-1A19-44EB-9317-7FB3D1647AA8}" type="presParOf" srcId="{085DD9DC-73AA-4D95-9680-6DD32857D61E}" destId="{ADEAC876-9FB2-4EB3-B67A-AEF514B7666F}" srcOrd="2" destOrd="0" presId="urn:microsoft.com/office/officeart/2005/8/layout/chevron2"/>
    <dgm:cxn modelId="{288675D0-8EF6-48C8-B36B-9EE7431D1FCD}" type="presParOf" srcId="{ADEAC876-9FB2-4EB3-B67A-AEF514B7666F}" destId="{27A2945F-8EA6-4253-918F-A672780F618C}" srcOrd="0" destOrd="0" presId="urn:microsoft.com/office/officeart/2005/8/layout/chevron2"/>
    <dgm:cxn modelId="{F28BFA3B-5E41-4145-BCE8-4E948309B152}" type="presParOf" srcId="{ADEAC876-9FB2-4EB3-B67A-AEF514B7666F}" destId="{540C165C-BA4F-48B5-910D-089FD8314490}" srcOrd="1" destOrd="0" presId="urn:microsoft.com/office/officeart/2005/8/layout/chevron2"/>
    <dgm:cxn modelId="{31D4E026-B423-4062-A5A1-EFAF968433AA}" type="presParOf" srcId="{085DD9DC-73AA-4D95-9680-6DD32857D61E}" destId="{2C3BC05C-E1B1-4139-AFE4-2C3668833DEF}" srcOrd="3" destOrd="0" presId="urn:microsoft.com/office/officeart/2005/8/layout/chevron2"/>
    <dgm:cxn modelId="{92661949-0D5A-4921-9768-00BC647C4CDA}" type="presParOf" srcId="{085DD9DC-73AA-4D95-9680-6DD32857D61E}" destId="{FE7FEB93-FB5F-4B79-91B4-4FF1CCCB5412}" srcOrd="4" destOrd="0" presId="urn:microsoft.com/office/officeart/2005/8/layout/chevron2"/>
    <dgm:cxn modelId="{4F81CC61-244F-41E1-B369-FFC03484FD0D}" type="presParOf" srcId="{FE7FEB93-FB5F-4B79-91B4-4FF1CCCB5412}" destId="{2A45E46E-F1BD-428E-97F7-9926CD3B428E}" srcOrd="0" destOrd="0" presId="urn:microsoft.com/office/officeart/2005/8/layout/chevron2"/>
    <dgm:cxn modelId="{5D8AF6BD-F500-402B-A637-50CB6A15A538}" type="presParOf" srcId="{FE7FEB93-FB5F-4B79-91B4-4FF1CCCB5412}" destId="{316BDCA5-A764-4959-AA14-6FF9731791F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764F5-DF18-4504-ABE8-A68C41C1DFD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5E19B51-460A-43EF-8B94-B1D56194D008}">
      <dgm:prSet/>
      <dgm:spPr/>
      <dgm:t>
        <a:bodyPr/>
        <a:lstStyle/>
        <a:p>
          <a:r>
            <a:rPr lang="en-US"/>
            <a:t>Thank and "spank" emails to House members.</a:t>
          </a:r>
        </a:p>
      </dgm:t>
    </dgm:pt>
    <dgm:pt modelId="{11BE9392-DB2B-40D1-BF2A-E25FC2FBD5B1}" type="parTrans" cxnId="{5C82B22E-E30B-46EB-B71F-B8968D259C93}">
      <dgm:prSet/>
      <dgm:spPr/>
      <dgm:t>
        <a:bodyPr/>
        <a:lstStyle/>
        <a:p>
          <a:endParaRPr lang="en-US"/>
        </a:p>
      </dgm:t>
    </dgm:pt>
    <dgm:pt modelId="{526FF42F-1582-4C4E-B0D8-79454318211E}" type="sibTrans" cxnId="{5C82B22E-E30B-46EB-B71F-B8968D259C93}">
      <dgm:prSet/>
      <dgm:spPr/>
      <dgm:t>
        <a:bodyPr/>
        <a:lstStyle/>
        <a:p>
          <a:endParaRPr lang="en-US"/>
        </a:p>
      </dgm:t>
    </dgm:pt>
    <dgm:pt modelId="{3D48D5D2-8A73-473E-AE84-9BE7C2DD9C15}">
      <dgm:prSet/>
      <dgm:spPr/>
      <dgm:t>
        <a:bodyPr/>
        <a:lstStyle/>
        <a:p>
          <a:r>
            <a:rPr lang="en-US"/>
            <a:t>Senate "dear colleague" letter will be out shortly. Time to revisit our senate offices and let them know the great value DD Councils bring to their states. </a:t>
          </a:r>
        </a:p>
      </dgm:t>
    </dgm:pt>
    <dgm:pt modelId="{0310AD38-2539-4117-8357-426E937E0477}" type="parTrans" cxnId="{D60C8B9C-3A0D-4BAC-94EB-4F5DC07717AE}">
      <dgm:prSet/>
      <dgm:spPr/>
      <dgm:t>
        <a:bodyPr/>
        <a:lstStyle/>
        <a:p>
          <a:endParaRPr lang="en-US"/>
        </a:p>
      </dgm:t>
    </dgm:pt>
    <dgm:pt modelId="{12BC8F7F-DC98-45F5-8898-A0CD45ACA585}" type="sibTrans" cxnId="{D60C8B9C-3A0D-4BAC-94EB-4F5DC07717AE}">
      <dgm:prSet/>
      <dgm:spPr/>
      <dgm:t>
        <a:bodyPr/>
        <a:lstStyle/>
        <a:p>
          <a:endParaRPr lang="en-US"/>
        </a:p>
      </dgm:t>
    </dgm:pt>
    <dgm:pt modelId="{D5A0CC7C-A50A-44DC-83B0-468E55DA8336}">
      <dgm:prSet/>
      <dgm:spPr/>
      <dgm:t>
        <a:bodyPr/>
        <a:lstStyle/>
        <a:p>
          <a:r>
            <a:rPr lang="en-US"/>
            <a:t>House and Senate testimony for hearings.</a:t>
          </a:r>
        </a:p>
      </dgm:t>
    </dgm:pt>
    <dgm:pt modelId="{E1C67EA9-BE9C-4CE1-A493-379118F2F121}" type="parTrans" cxnId="{2AB818A3-2488-4EFE-96FF-42028E1C825B}">
      <dgm:prSet/>
      <dgm:spPr/>
      <dgm:t>
        <a:bodyPr/>
        <a:lstStyle/>
        <a:p>
          <a:endParaRPr lang="en-US"/>
        </a:p>
      </dgm:t>
    </dgm:pt>
    <dgm:pt modelId="{7F6DCC7E-F4DB-426E-855D-C57C40A47CA0}" type="sibTrans" cxnId="{2AB818A3-2488-4EFE-96FF-42028E1C825B}">
      <dgm:prSet/>
      <dgm:spPr/>
      <dgm:t>
        <a:bodyPr/>
        <a:lstStyle/>
        <a:p>
          <a:endParaRPr lang="en-US"/>
        </a:p>
      </dgm:t>
    </dgm:pt>
    <dgm:pt modelId="{FE6E60E1-097E-4BA4-A461-EDF61C81E230}" type="pres">
      <dgm:prSet presAssocID="{EC4764F5-DF18-4504-ABE8-A68C41C1DFDC}" presName="linear" presStyleCnt="0">
        <dgm:presLayoutVars>
          <dgm:animLvl val="lvl"/>
          <dgm:resizeHandles val="exact"/>
        </dgm:presLayoutVars>
      </dgm:prSet>
      <dgm:spPr/>
    </dgm:pt>
    <dgm:pt modelId="{1B983041-D11C-484E-8F89-4D12011CA812}" type="pres">
      <dgm:prSet presAssocID="{D5E19B51-460A-43EF-8B94-B1D56194D008}" presName="parentText" presStyleLbl="node1" presStyleIdx="0" presStyleCnt="3">
        <dgm:presLayoutVars>
          <dgm:chMax val="0"/>
          <dgm:bulletEnabled val="1"/>
        </dgm:presLayoutVars>
      </dgm:prSet>
      <dgm:spPr/>
    </dgm:pt>
    <dgm:pt modelId="{A3246E91-ED89-46FA-9596-23EF3447B883}" type="pres">
      <dgm:prSet presAssocID="{526FF42F-1582-4C4E-B0D8-79454318211E}" presName="spacer" presStyleCnt="0"/>
      <dgm:spPr/>
    </dgm:pt>
    <dgm:pt modelId="{F133B9D2-2810-4555-BD56-D07AD8A02B89}" type="pres">
      <dgm:prSet presAssocID="{3D48D5D2-8A73-473E-AE84-9BE7C2DD9C15}" presName="parentText" presStyleLbl="node1" presStyleIdx="1" presStyleCnt="3">
        <dgm:presLayoutVars>
          <dgm:chMax val="0"/>
          <dgm:bulletEnabled val="1"/>
        </dgm:presLayoutVars>
      </dgm:prSet>
      <dgm:spPr/>
    </dgm:pt>
    <dgm:pt modelId="{F4F45D03-CD7E-4D02-9E52-55571139BB7F}" type="pres">
      <dgm:prSet presAssocID="{12BC8F7F-DC98-45F5-8898-A0CD45ACA585}" presName="spacer" presStyleCnt="0"/>
      <dgm:spPr/>
    </dgm:pt>
    <dgm:pt modelId="{02354BCF-62DD-4559-A14C-057D14FB66BF}" type="pres">
      <dgm:prSet presAssocID="{D5A0CC7C-A50A-44DC-83B0-468E55DA8336}" presName="parentText" presStyleLbl="node1" presStyleIdx="2" presStyleCnt="3">
        <dgm:presLayoutVars>
          <dgm:chMax val="0"/>
          <dgm:bulletEnabled val="1"/>
        </dgm:presLayoutVars>
      </dgm:prSet>
      <dgm:spPr/>
    </dgm:pt>
  </dgm:ptLst>
  <dgm:cxnLst>
    <dgm:cxn modelId="{12A95321-A8C2-4165-9683-F9A4A5D04E0E}" type="presOf" srcId="{3D48D5D2-8A73-473E-AE84-9BE7C2DD9C15}" destId="{F133B9D2-2810-4555-BD56-D07AD8A02B89}" srcOrd="0" destOrd="0" presId="urn:microsoft.com/office/officeart/2005/8/layout/vList2"/>
    <dgm:cxn modelId="{5C82B22E-E30B-46EB-B71F-B8968D259C93}" srcId="{EC4764F5-DF18-4504-ABE8-A68C41C1DFDC}" destId="{D5E19B51-460A-43EF-8B94-B1D56194D008}" srcOrd="0" destOrd="0" parTransId="{11BE9392-DB2B-40D1-BF2A-E25FC2FBD5B1}" sibTransId="{526FF42F-1582-4C4E-B0D8-79454318211E}"/>
    <dgm:cxn modelId="{51A9F759-9F54-4B85-8A6E-54427F0C7562}" type="presOf" srcId="{D5A0CC7C-A50A-44DC-83B0-468E55DA8336}" destId="{02354BCF-62DD-4559-A14C-057D14FB66BF}" srcOrd="0" destOrd="0" presId="urn:microsoft.com/office/officeart/2005/8/layout/vList2"/>
    <dgm:cxn modelId="{4BF4AD8C-30AC-4775-991B-9794A5BE6C60}" type="presOf" srcId="{EC4764F5-DF18-4504-ABE8-A68C41C1DFDC}" destId="{FE6E60E1-097E-4BA4-A461-EDF61C81E230}" srcOrd="0" destOrd="0" presId="urn:microsoft.com/office/officeart/2005/8/layout/vList2"/>
    <dgm:cxn modelId="{D16D598F-A08E-4048-9F03-5B053857FB44}" type="presOf" srcId="{D5E19B51-460A-43EF-8B94-B1D56194D008}" destId="{1B983041-D11C-484E-8F89-4D12011CA812}" srcOrd="0" destOrd="0" presId="urn:microsoft.com/office/officeart/2005/8/layout/vList2"/>
    <dgm:cxn modelId="{D60C8B9C-3A0D-4BAC-94EB-4F5DC07717AE}" srcId="{EC4764F5-DF18-4504-ABE8-A68C41C1DFDC}" destId="{3D48D5D2-8A73-473E-AE84-9BE7C2DD9C15}" srcOrd="1" destOrd="0" parTransId="{0310AD38-2539-4117-8357-426E937E0477}" sibTransId="{12BC8F7F-DC98-45F5-8898-A0CD45ACA585}"/>
    <dgm:cxn modelId="{2AB818A3-2488-4EFE-96FF-42028E1C825B}" srcId="{EC4764F5-DF18-4504-ABE8-A68C41C1DFDC}" destId="{D5A0CC7C-A50A-44DC-83B0-468E55DA8336}" srcOrd="2" destOrd="0" parTransId="{E1C67EA9-BE9C-4CE1-A493-379118F2F121}" sibTransId="{7F6DCC7E-F4DB-426E-855D-C57C40A47CA0}"/>
    <dgm:cxn modelId="{814BA516-44A5-4753-824A-9FAC13196714}" type="presParOf" srcId="{FE6E60E1-097E-4BA4-A461-EDF61C81E230}" destId="{1B983041-D11C-484E-8F89-4D12011CA812}" srcOrd="0" destOrd="0" presId="urn:microsoft.com/office/officeart/2005/8/layout/vList2"/>
    <dgm:cxn modelId="{21099084-0089-402A-88BA-EED85128C546}" type="presParOf" srcId="{FE6E60E1-097E-4BA4-A461-EDF61C81E230}" destId="{A3246E91-ED89-46FA-9596-23EF3447B883}" srcOrd="1" destOrd="0" presId="urn:microsoft.com/office/officeart/2005/8/layout/vList2"/>
    <dgm:cxn modelId="{1D011982-B7E5-4219-A23E-F034979ECB82}" type="presParOf" srcId="{FE6E60E1-097E-4BA4-A461-EDF61C81E230}" destId="{F133B9D2-2810-4555-BD56-D07AD8A02B89}" srcOrd="2" destOrd="0" presId="urn:microsoft.com/office/officeart/2005/8/layout/vList2"/>
    <dgm:cxn modelId="{D31553D5-97B9-4275-9A55-A77436A92435}" type="presParOf" srcId="{FE6E60E1-097E-4BA4-A461-EDF61C81E230}" destId="{F4F45D03-CD7E-4D02-9E52-55571139BB7F}" srcOrd="3" destOrd="0" presId="urn:microsoft.com/office/officeart/2005/8/layout/vList2"/>
    <dgm:cxn modelId="{E49C9279-85D9-4C48-B2AF-411E31DE19DE}" type="presParOf" srcId="{FE6E60E1-097E-4BA4-A461-EDF61C81E230}" destId="{02354BCF-62DD-4559-A14C-057D14FB66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B081CF-2D60-4903-BB78-7DEF31403BC4}">
      <dsp:nvSpPr>
        <dsp:cNvPr id="0" name=""/>
        <dsp:cNvSpPr/>
      </dsp:nvSpPr>
      <dsp:spPr>
        <a:xfrm rot="5400000">
          <a:off x="-285018" y="287897"/>
          <a:ext cx="1900122" cy="1330085"/>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Calibri Light" panose="020F0302020204030204"/>
            </a:rPr>
            <a:t>American Jobs Plan ($2.65T)</a:t>
          </a:r>
          <a:endParaRPr lang="en-US" sz="1000" kern="1200" dirty="0"/>
        </a:p>
      </dsp:txBody>
      <dsp:txXfrm rot="-5400000">
        <a:off x="1" y="667922"/>
        <a:ext cx="1330085" cy="570037"/>
      </dsp:txXfrm>
    </dsp:sp>
    <dsp:sp modelId="{A90FAEA6-D287-4CC6-8DE0-F8B745C35C9B}">
      <dsp:nvSpPr>
        <dsp:cNvPr id="0" name=""/>
        <dsp:cNvSpPr/>
      </dsp:nvSpPr>
      <dsp:spPr>
        <a:xfrm rot="5400000">
          <a:off x="2235678" y="-902713"/>
          <a:ext cx="1235079" cy="3046264"/>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rtl="0">
            <a:lnSpc>
              <a:spcPct val="90000"/>
            </a:lnSpc>
            <a:spcBef>
              <a:spcPct val="0"/>
            </a:spcBef>
            <a:spcAft>
              <a:spcPct val="15000"/>
            </a:spcAft>
            <a:buChar char="•"/>
          </a:pPr>
          <a:r>
            <a:rPr lang="en-US" sz="700" kern="1200" dirty="0">
              <a:latin typeface="Calibri Light" panose="020F0302020204030204"/>
            </a:rPr>
            <a:t>$400B for HCBS</a:t>
          </a:r>
          <a:endParaRPr lang="en-US" sz="700" kern="1200" dirty="0"/>
        </a:p>
        <a:p>
          <a:pPr marL="57150" lvl="1" indent="-57150" algn="l" defTabSz="311150" rtl="0">
            <a:lnSpc>
              <a:spcPct val="90000"/>
            </a:lnSpc>
            <a:spcBef>
              <a:spcPct val="0"/>
            </a:spcBef>
            <a:spcAft>
              <a:spcPct val="15000"/>
            </a:spcAft>
            <a:buChar char="•"/>
          </a:pPr>
          <a:r>
            <a:rPr lang="en-US" sz="700" kern="1200" dirty="0"/>
            <a:t>Ending sub-minimum wage</a:t>
          </a:r>
        </a:p>
        <a:p>
          <a:pPr marL="57150" lvl="1" indent="-57150" algn="l" defTabSz="311150" rtl="0">
            <a:lnSpc>
              <a:spcPct val="90000"/>
            </a:lnSpc>
            <a:spcBef>
              <a:spcPct val="0"/>
            </a:spcBef>
            <a:spcAft>
              <a:spcPct val="15000"/>
            </a:spcAft>
            <a:buChar char="•"/>
          </a:pPr>
          <a:r>
            <a:rPr lang="en-US" sz="700" u="none" kern="1200" dirty="0">
              <a:latin typeface="Calibri Light" panose="020F0302020204030204"/>
            </a:rPr>
            <a:t>Universal design for all new housing (1.5M units)</a:t>
          </a:r>
        </a:p>
        <a:p>
          <a:pPr marL="57150" lvl="1" indent="-57150" algn="l" defTabSz="311150" rtl="0">
            <a:lnSpc>
              <a:spcPct val="90000"/>
            </a:lnSpc>
            <a:spcBef>
              <a:spcPct val="0"/>
            </a:spcBef>
            <a:spcAft>
              <a:spcPct val="15000"/>
            </a:spcAft>
            <a:buChar char="•"/>
          </a:pPr>
          <a:r>
            <a:rPr lang="en-US" sz="700" kern="1200" dirty="0">
              <a:latin typeface="Calibri Light" panose="020F0302020204030204"/>
            </a:rPr>
            <a:t>Accessible public facilities built  (roads, bridges, ect)</a:t>
          </a:r>
        </a:p>
        <a:p>
          <a:pPr marL="57150" lvl="1" indent="-57150" algn="l" defTabSz="311150" rtl="0">
            <a:lnSpc>
              <a:spcPct val="90000"/>
            </a:lnSpc>
            <a:spcBef>
              <a:spcPct val="0"/>
            </a:spcBef>
            <a:spcAft>
              <a:spcPct val="15000"/>
            </a:spcAft>
            <a:buChar char="•"/>
          </a:pPr>
          <a:r>
            <a:rPr lang="en-US" sz="700" kern="1200" dirty="0"/>
            <a:t>https://www.whitehouse.gov/briefing-room/statements-releases/2021/03/31/fact-sheet-the-american-jobs-plan/</a:t>
          </a:r>
        </a:p>
      </dsp:txBody>
      <dsp:txXfrm rot="-5400000">
        <a:off x="1330086" y="63171"/>
        <a:ext cx="2985972" cy="1114495"/>
      </dsp:txXfrm>
    </dsp:sp>
    <dsp:sp modelId="{27A2945F-8EA6-4253-918F-A672780F618C}">
      <dsp:nvSpPr>
        <dsp:cNvPr id="0" name=""/>
        <dsp:cNvSpPr/>
      </dsp:nvSpPr>
      <dsp:spPr>
        <a:xfrm rot="5400000">
          <a:off x="-285018" y="1994201"/>
          <a:ext cx="1900122" cy="1330085"/>
        </a:xfrm>
        <a:prstGeom prst="chevron">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Calibri Light" panose="020F0302020204030204"/>
            </a:rPr>
            <a:t>American Families Plan ($1.8T)</a:t>
          </a:r>
          <a:endParaRPr lang="en-US" sz="1000" kern="1200" dirty="0"/>
        </a:p>
      </dsp:txBody>
      <dsp:txXfrm rot="-5400000">
        <a:off x="1" y="2374226"/>
        <a:ext cx="1330085" cy="570037"/>
      </dsp:txXfrm>
    </dsp:sp>
    <dsp:sp modelId="{540C165C-BA4F-48B5-910D-089FD8314490}">
      <dsp:nvSpPr>
        <dsp:cNvPr id="0" name=""/>
        <dsp:cNvSpPr/>
      </dsp:nvSpPr>
      <dsp:spPr>
        <a:xfrm rot="5400000">
          <a:off x="2235678" y="803590"/>
          <a:ext cx="1235079" cy="3046264"/>
        </a:xfrm>
        <a:prstGeom prst="round2Same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rtl="0">
            <a:lnSpc>
              <a:spcPct val="90000"/>
            </a:lnSpc>
            <a:spcBef>
              <a:spcPct val="0"/>
            </a:spcBef>
            <a:spcAft>
              <a:spcPct val="15000"/>
            </a:spcAft>
            <a:buChar char="•"/>
          </a:pPr>
          <a:r>
            <a:rPr lang="en-US" sz="700" kern="1200" dirty="0"/>
            <a:t> </a:t>
          </a:r>
          <a:r>
            <a:rPr lang="en-US" sz="700" kern="1200" dirty="0">
              <a:latin typeface="Calibri Light" panose="020F0302020204030204"/>
            </a:rPr>
            <a:t>Federal</a:t>
          </a:r>
          <a:r>
            <a:rPr lang="en-US" sz="700" kern="1200" dirty="0"/>
            <a:t> paid </a:t>
          </a:r>
          <a:r>
            <a:rPr lang="en-US" sz="700" kern="1200" dirty="0">
              <a:latin typeface="Calibri Light" panose="020F0302020204030204"/>
            </a:rPr>
            <a:t>12 weeks leave </a:t>
          </a:r>
          <a:r>
            <a:rPr lang="en-US" sz="700" kern="1200" dirty="0"/>
            <a:t>program</a:t>
          </a:r>
          <a:r>
            <a:rPr lang="en-US" sz="700" kern="1200" dirty="0">
              <a:latin typeface="Calibri Light" panose="020F0302020204030204"/>
            </a:rPr>
            <a:t> </a:t>
          </a:r>
        </a:p>
        <a:p>
          <a:pPr marL="57150" lvl="1" indent="-57150" algn="l" defTabSz="311150" rtl="0">
            <a:lnSpc>
              <a:spcPct val="90000"/>
            </a:lnSpc>
            <a:spcBef>
              <a:spcPct val="0"/>
            </a:spcBef>
            <a:spcAft>
              <a:spcPct val="15000"/>
            </a:spcAft>
            <a:buChar char="•"/>
          </a:pPr>
          <a:r>
            <a:rPr lang="en-US" sz="700" kern="1200" dirty="0"/>
            <a:t> </a:t>
          </a:r>
          <a:r>
            <a:rPr lang="en-US" sz="700" kern="1200" dirty="0">
              <a:latin typeface="Calibri Light" panose="020F0302020204030204"/>
            </a:rPr>
            <a:t>2 ears</a:t>
          </a:r>
          <a:r>
            <a:rPr lang="en-US" sz="700" kern="1200" dirty="0"/>
            <a:t> of preschool to all </a:t>
          </a:r>
          <a:r>
            <a:rPr lang="en-US" sz="700" kern="1200" dirty="0">
              <a:latin typeface="Calibri Light" panose="020F0302020204030204"/>
            </a:rPr>
            <a:t>children</a:t>
          </a:r>
        </a:p>
        <a:p>
          <a:pPr marL="57150" lvl="1" indent="-57150" algn="l" defTabSz="311150" rtl="0">
            <a:lnSpc>
              <a:spcPct val="90000"/>
            </a:lnSpc>
            <a:spcBef>
              <a:spcPct val="0"/>
            </a:spcBef>
            <a:spcAft>
              <a:spcPct val="15000"/>
            </a:spcAft>
            <a:buChar char="•"/>
          </a:pPr>
          <a:r>
            <a:rPr lang="en-US" sz="700" kern="1200" dirty="0"/>
            <a:t>$900 million for the development of special education teachers </a:t>
          </a:r>
          <a:endParaRPr lang="en-US" sz="700" kern="1200" dirty="0">
            <a:latin typeface="Calibri Light" panose="020F0302020204030204"/>
          </a:endParaRPr>
        </a:p>
        <a:p>
          <a:pPr marL="57150" lvl="1" indent="-57150" algn="l" defTabSz="311150" rtl="0">
            <a:lnSpc>
              <a:spcPct val="90000"/>
            </a:lnSpc>
            <a:spcBef>
              <a:spcPct val="0"/>
            </a:spcBef>
            <a:spcAft>
              <a:spcPct val="15000"/>
            </a:spcAft>
            <a:buChar char="•"/>
          </a:pPr>
          <a:r>
            <a:rPr lang="en-US" sz="700" kern="1200" dirty="0"/>
            <a:t>$1.6 billion</a:t>
          </a:r>
          <a:r>
            <a:rPr lang="en-US" sz="700" kern="1200" dirty="0">
              <a:latin typeface="Calibri Light" panose="020F0302020204030204"/>
            </a:rPr>
            <a:t> for</a:t>
          </a:r>
          <a:r>
            <a:rPr lang="en-US" sz="700" kern="1200" dirty="0"/>
            <a:t> certifications in high demand areas like special education.</a:t>
          </a:r>
          <a:endParaRPr lang="en-US" sz="700" kern="1200" dirty="0">
            <a:latin typeface="Calibri Light" panose="020F0302020204030204"/>
          </a:endParaRPr>
        </a:p>
        <a:p>
          <a:pPr marL="57150" lvl="1" indent="-57150" algn="l" defTabSz="311150">
            <a:lnSpc>
              <a:spcPct val="90000"/>
            </a:lnSpc>
            <a:spcBef>
              <a:spcPct val="0"/>
            </a:spcBef>
            <a:spcAft>
              <a:spcPct val="15000"/>
            </a:spcAft>
            <a:buChar char="•"/>
          </a:pPr>
          <a:r>
            <a:rPr lang="en-US" sz="700" kern="1200" dirty="0">
              <a:hlinkClick xmlns:r="http://schemas.openxmlformats.org/officeDocument/2006/relationships" r:id="rId1"/>
            </a:rPr>
            <a:t>https://www.whitehouse.gov/briefing-room/statements-releases/2021/04/28/fact-sheet-the-american-families-plan/</a:t>
          </a:r>
          <a:endParaRPr lang="en-US" sz="700" kern="1200" dirty="0">
            <a:latin typeface="Calibri Light" panose="020F0302020204030204"/>
          </a:endParaRPr>
        </a:p>
      </dsp:txBody>
      <dsp:txXfrm rot="-5400000">
        <a:off x="1330086" y="1769474"/>
        <a:ext cx="2985972" cy="1114495"/>
      </dsp:txXfrm>
    </dsp:sp>
    <dsp:sp modelId="{2A45E46E-F1BD-428E-97F7-9926CD3B428E}">
      <dsp:nvSpPr>
        <dsp:cNvPr id="0" name=""/>
        <dsp:cNvSpPr/>
      </dsp:nvSpPr>
      <dsp:spPr>
        <a:xfrm rot="5400000">
          <a:off x="-285018" y="3700506"/>
          <a:ext cx="1900122" cy="1330085"/>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rtl="0">
            <a:lnSpc>
              <a:spcPct val="90000"/>
            </a:lnSpc>
            <a:spcBef>
              <a:spcPct val="0"/>
            </a:spcBef>
            <a:spcAft>
              <a:spcPct val="35000"/>
            </a:spcAft>
            <a:buNone/>
          </a:pPr>
          <a:r>
            <a:rPr lang="en-US" sz="1000" kern="1200" dirty="0">
              <a:latin typeface="Calibri Light" panose="020F0302020204030204"/>
            </a:rPr>
            <a:t>Executive Order to Raise Minimum wage </a:t>
          </a:r>
          <a:r>
            <a:rPr lang="en-US" sz="1000" b="1" kern="1200" dirty="0"/>
            <a:t>to $15 for Federal </a:t>
          </a:r>
          <a:r>
            <a:rPr lang="en-US" sz="1000" b="1" kern="1200" dirty="0">
              <a:latin typeface="Calibri Light" panose="020F0302020204030204"/>
            </a:rPr>
            <a:t>Contractors</a:t>
          </a:r>
        </a:p>
      </dsp:txBody>
      <dsp:txXfrm rot="-5400000">
        <a:off x="1" y="4080531"/>
        <a:ext cx="1330085" cy="570037"/>
      </dsp:txXfrm>
    </dsp:sp>
    <dsp:sp modelId="{316BDCA5-A764-4959-AA14-6FF9731791F6}">
      <dsp:nvSpPr>
        <dsp:cNvPr id="0" name=""/>
        <dsp:cNvSpPr/>
      </dsp:nvSpPr>
      <dsp:spPr>
        <a:xfrm rot="5400000">
          <a:off x="2235678" y="2509895"/>
          <a:ext cx="1235079" cy="3046264"/>
        </a:xfrm>
        <a:prstGeom prst="round2Same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4445" rIns="4445" bIns="4445" numCol="1" spcCol="1270" anchor="ctr" anchorCtr="0">
          <a:noAutofit/>
        </a:bodyPr>
        <a:lstStyle/>
        <a:p>
          <a:pPr marL="57150" lvl="1" indent="-57150" algn="l" defTabSz="311150" rtl="0">
            <a:lnSpc>
              <a:spcPct val="90000"/>
            </a:lnSpc>
            <a:spcBef>
              <a:spcPct val="0"/>
            </a:spcBef>
            <a:spcAft>
              <a:spcPct val="15000"/>
            </a:spcAft>
            <a:buChar char="•"/>
          </a:pPr>
          <a:r>
            <a:rPr lang="en-US" sz="700" b="0" kern="1200" dirty="0"/>
            <a:t>Starting January 30, 2022 all federal agencies will need to include a $15 minimum wage in new contract solicitations, and the new minimum wage must be implemented in new contracts by March 30, 2022. Agencies must also implement the higher wage into existing contracts when those contracts are extended or renewed.</a:t>
          </a:r>
          <a:endParaRPr lang="en-US" sz="700" b="1" kern="1200" dirty="0">
            <a:latin typeface="Calibri Light" panose="020F0302020204030204"/>
          </a:endParaRPr>
        </a:p>
        <a:p>
          <a:pPr marL="57150" lvl="1" indent="-57150" algn="l" defTabSz="311150">
            <a:lnSpc>
              <a:spcPct val="90000"/>
            </a:lnSpc>
            <a:spcBef>
              <a:spcPct val="0"/>
            </a:spcBef>
            <a:spcAft>
              <a:spcPct val="15000"/>
            </a:spcAft>
            <a:buChar char="•"/>
          </a:pPr>
          <a:r>
            <a:rPr lang="en-US" sz="700" b="0" kern="1200" dirty="0">
              <a:latin typeface="Calibri Light" panose="020F0302020204030204"/>
            </a:rPr>
            <a:t>Ending</a:t>
          </a:r>
          <a:r>
            <a:rPr lang="en-US" sz="700" kern="1200" dirty="0"/>
            <a:t> use of subminimum wages in the federal contract system.</a:t>
          </a:r>
        </a:p>
        <a:p>
          <a:pPr marL="57150" lvl="1" indent="-57150" algn="l" defTabSz="311150" rtl="0">
            <a:lnSpc>
              <a:spcPct val="90000"/>
            </a:lnSpc>
            <a:spcBef>
              <a:spcPct val="0"/>
            </a:spcBef>
            <a:spcAft>
              <a:spcPct val="15000"/>
            </a:spcAft>
            <a:buChar char="•"/>
          </a:pPr>
          <a:r>
            <a:rPr lang="en-US" sz="700" b="0" kern="1200" dirty="0">
              <a:hlinkClick xmlns:r="http://schemas.openxmlformats.org/officeDocument/2006/relationships" r:id="rId2"/>
            </a:rPr>
            <a:t>https://www.whitehouse.gov/briefing-room/statements-releases/2021/04/27/fact-sheet-biden-harris-administration-issues-an-executive-order-to-raise-the-minimum-wage-to-15-for-federal-contractors/</a:t>
          </a:r>
          <a:r>
            <a:rPr lang="en-US" sz="700" kern="1200" dirty="0">
              <a:latin typeface="Calibri Light" panose="020F0302020204030204"/>
            </a:rPr>
            <a:t> </a:t>
          </a:r>
          <a:endParaRPr lang="en-US" sz="700" kern="1200" dirty="0"/>
        </a:p>
      </dsp:txBody>
      <dsp:txXfrm rot="-5400000">
        <a:off x="1330086" y="3475779"/>
        <a:ext cx="2985972" cy="1114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83041-D11C-484E-8F89-4D12011CA812}">
      <dsp:nvSpPr>
        <dsp:cNvPr id="0" name=""/>
        <dsp:cNvSpPr/>
      </dsp:nvSpPr>
      <dsp:spPr>
        <a:xfrm>
          <a:off x="0" y="53972"/>
          <a:ext cx="6900512" cy="17613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Thank and "spank" emails to House members.</a:t>
          </a:r>
        </a:p>
      </dsp:txBody>
      <dsp:txXfrm>
        <a:off x="85984" y="139956"/>
        <a:ext cx="6728544" cy="1589430"/>
      </dsp:txXfrm>
    </dsp:sp>
    <dsp:sp modelId="{F133B9D2-2810-4555-BD56-D07AD8A02B89}">
      <dsp:nvSpPr>
        <dsp:cNvPr id="0" name=""/>
        <dsp:cNvSpPr/>
      </dsp:nvSpPr>
      <dsp:spPr>
        <a:xfrm>
          <a:off x="0" y="1887371"/>
          <a:ext cx="6900512" cy="176139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Senate "dear colleague" letter will be out shortly. Time to revisit our senate offices and let them know the great value DD Councils bring to their states. </a:t>
          </a:r>
        </a:p>
      </dsp:txBody>
      <dsp:txXfrm>
        <a:off x="85984" y="1973355"/>
        <a:ext cx="6728544" cy="1589430"/>
      </dsp:txXfrm>
    </dsp:sp>
    <dsp:sp modelId="{02354BCF-62DD-4559-A14C-057D14FB66BF}">
      <dsp:nvSpPr>
        <dsp:cNvPr id="0" name=""/>
        <dsp:cNvSpPr/>
      </dsp:nvSpPr>
      <dsp:spPr>
        <a:xfrm>
          <a:off x="0" y="3720769"/>
          <a:ext cx="6900512" cy="17613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House and Senate testimony for hearings.</a:t>
          </a:r>
        </a:p>
      </dsp:txBody>
      <dsp:txXfrm>
        <a:off x="85984" y="3806753"/>
        <a:ext cx="6728544" cy="15894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BACB-5205-46D5-BB5B-935E3E9604E8}" type="datetimeFigureOut">
              <a:rPr lang="en-US"/>
              <a:t>5/5/2021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9396C-6704-4805-B01C-B1E51C0A9950}" type="slidenum">
              <a:rPr lang="en-US"/>
              <a:t>‹#›</a:t>
            </a:fld>
            <a:endParaRPr lang="en-US"/>
          </a:p>
        </p:txBody>
      </p:sp>
    </p:spTree>
    <p:extLst>
      <p:ext uri="{BB962C8B-B14F-4D97-AF65-F5344CB8AC3E}">
        <p14:creationId xmlns:p14="http://schemas.microsoft.com/office/powerpoint/2010/main" val="21022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eprangley@nacdd.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s://us02web.zoom.us/j/82156490017?pwd=RXdDckIwUkxuMGo3dkovOW1LWllVZz09"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a typeface="+mj-lt"/>
                <a:cs typeface="+mj-lt"/>
              </a:rPr>
              <a:t>NACDD </a:t>
            </a:r>
            <a:br>
              <a:rPr lang="en-US" dirty="0">
                <a:ea typeface="+mj-lt"/>
                <a:cs typeface="+mj-lt"/>
              </a:rPr>
            </a:br>
            <a:r>
              <a:rPr lang="en-US" dirty="0">
                <a:ea typeface="+mj-lt"/>
                <a:cs typeface="+mj-lt"/>
              </a:rPr>
              <a:t>Policy Update</a:t>
            </a:r>
            <a:br>
              <a:rPr lang="en-US" dirty="0">
                <a:ea typeface="+mj-lt"/>
                <a:cs typeface="+mj-lt"/>
              </a:rPr>
            </a:br>
            <a:r>
              <a:rPr lang="en-US" dirty="0">
                <a:ea typeface="+mj-lt"/>
                <a:cs typeface="+mj-lt"/>
              </a:rPr>
              <a:t>May 5, 2021</a:t>
            </a:r>
            <a:endParaRPr lang="en-US" dirty="0">
              <a:cs typeface="Calibri Light" panose="020F0302020204030204"/>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mn-lt"/>
                <a:cs typeface="+mn-lt"/>
              </a:rPr>
              <a:t>Erin Prangley, Director, Public Policy</a:t>
            </a:r>
            <a:br>
              <a:rPr lang="en-US">
                <a:ea typeface="+mn-lt"/>
                <a:cs typeface="+mn-lt"/>
              </a:rPr>
            </a:br>
            <a:r>
              <a:rPr lang="en-US">
                <a:ea typeface="+mn-lt"/>
                <a:cs typeface="+mn-lt"/>
              </a:rPr>
              <a:t>National Association of Councils on Developmental Disabilities</a:t>
            </a:r>
            <a:endParaRPr lang="en-US"/>
          </a:p>
        </p:txBody>
      </p:sp>
      <p:pic>
        <p:nvPicPr>
          <p:cNvPr id="4" name="Picture 4" descr="Logo, company name&#10;&#10;Description automatically generated">
            <a:extLst>
              <a:ext uri="{FF2B5EF4-FFF2-40B4-BE49-F238E27FC236}">
                <a16:creationId xmlns:a16="http://schemas.microsoft.com/office/drawing/2014/main" id="{57DEDAD0-4F2C-4498-968B-E4C826F49DC0}"/>
              </a:ext>
            </a:extLst>
          </p:cNvPr>
          <p:cNvPicPr>
            <a:picLocks noChangeAspect="1"/>
          </p:cNvPicPr>
          <p:nvPr/>
        </p:nvPicPr>
        <p:blipFill>
          <a:blip r:embed="rId2"/>
          <a:stretch>
            <a:fillRect/>
          </a:stretch>
        </p:blipFill>
        <p:spPr>
          <a:xfrm>
            <a:off x="3060700" y="4429677"/>
            <a:ext cx="6057900" cy="22404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 name="TextBox 1227">
            <a:extLst>
              <a:ext uri="{FF2B5EF4-FFF2-40B4-BE49-F238E27FC236}">
                <a16:creationId xmlns:a16="http://schemas.microsoft.com/office/drawing/2014/main" id="{E45177A0-BBB9-4140-B116-EA04F80831D3}"/>
              </a:ext>
            </a:extLst>
          </p:cNvPr>
          <p:cNvSpPr txBox="1"/>
          <p:nvPr/>
        </p:nvSpPr>
        <p:spPr>
          <a:xfrm>
            <a:off x="603572" y="221052"/>
            <a:ext cx="3505495" cy="66982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2400" kern="1200" dirty="0">
                <a:latin typeface="+mj-lt"/>
                <a:ea typeface="+mj-ea"/>
                <a:cs typeface="+mj-cs"/>
              </a:rPr>
              <a:t>Administration Updates</a:t>
            </a:r>
          </a:p>
        </p:txBody>
      </p:sp>
      <p:sp>
        <p:nvSpPr>
          <p:cNvPr id="1236" name="Rectangle 8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4" name="Picture 1234" descr="Diagram&#10;&#10;Description automatically generated">
            <a:extLst>
              <a:ext uri="{FF2B5EF4-FFF2-40B4-BE49-F238E27FC236}">
                <a16:creationId xmlns:a16="http://schemas.microsoft.com/office/drawing/2014/main" id="{398D8FF0-D5C2-41CC-B8A9-C367E5828F05}"/>
              </a:ext>
            </a:extLst>
          </p:cNvPr>
          <p:cNvPicPr>
            <a:picLocks noChangeAspect="1"/>
          </p:cNvPicPr>
          <p:nvPr/>
        </p:nvPicPr>
        <p:blipFill>
          <a:blip r:embed="rId2"/>
          <a:stretch>
            <a:fillRect/>
          </a:stretch>
        </p:blipFill>
        <p:spPr>
          <a:xfrm>
            <a:off x="5405862" y="1418425"/>
            <a:ext cx="6019331" cy="4017903"/>
          </a:xfrm>
          <a:prstGeom prst="rect">
            <a:avLst/>
          </a:prstGeom>
          <a:effectLst/>
        </p:spPr>
      </p:pic>
      <p:graphicFrame>
        <p:nvGraphicFramePr>
          <p:cNvPr id="4" name="Diagram 4">
            <a:extLst>
              <a:ext uri="{FF2B5EF4-FFF2-40B4-BE49-F238E27FC236}">
                <a16:creationId xmlns:a16="http://schemas.microsoft.com/office/drawing/2014/main" id="{6A95CCF1-EB1B-45FC-BE1D-525C40623A8B}"/>
              </a:ext>
            </a:extLst>
          </p:cNvPr>
          <p:cNvGraphicFramePr/>
          <p:nvPr>
            <p:extLst>
              <p:ext uri="{D42A27DB-BD31-4B8C-83A1-F6EECF244321}">
                <p14:modId xmlns:p14="http://schemas.microsoft.com/office/powerpoint/2010/main" val="2099142586"/>
              </p:ext>
            </p:extLst>
          </p:nvPr>
        </p:nvGraphicFramePr>
        <p:xfrm>
          <a:off x="186289" y="1148709"/>
          <a:ext cx="4376350" cy="5318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38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D2CE06-CE28-4605-8646-749043C6594E}"/>
              </a:ext>
            </a:extLst>
          </p:cNvPr>
          <p:cNvSpPr>
            <a:spLocks noGrp="1"/>
          </p:cNvSpPr>
          <p:nvPr>
            <p:ph type="title"/>
          </p:nvPr>
        </p:nvSpPr>
        <p:spPr>
          <a:xfrm>
            <a:off x="643467" y="321734"/>
            <a:ext cx="10905066" cy="1135737"/>
          </a:xfrm>
        </p:spPr>
        <p:txBody>
          <a:bodyPr>
            <a:normAutofit/>
          </a:bodyPr>
          <a:lstStyle/>
          <a:p>
            <a:r>
              <a:rPr lang="en-US" sz="3600">
                <a:cs typeface="Calibri Light"/>
              </a:rPr>
              <a:t>Legislative Update</a:t>
            </a:r>
            <a:endParaRPr lang="en-US" sz="3600"/>
          </a:p>
        </p:txBody>
      </p:sp>
      <p:sp>
        <p:nvSpPr>
          <p:cNvPr id="3" name="Content Placeholder 2">
            <a:extLst>
              <a:ext uri="{FF2B5EF4-FFF2-40B4-BE49-F238E27FC236}">
                <a16:creationId xmlns:a16="http://schemas.microsoft.com/office/drawing/2014/main" id="{C38F6734-45C8-49EF-A068-7A31DF139FC3}"/>
              </a:ext>
            </a:extLst>
          </p:cNvPr>
          <p:cNvSpPr>
            <a:spLocks noGrp="1"/>
          </p:cNvSpPr>
          <p:nvPr>
            <p:ph idx="1"/>
          </p:nvPr>
        </p:nvSpPr>
        <p:spPr>
          <a:xfrm>
            <a:off x="643467" y="1782981"/>
            <a:ext cx="10905066" cy="4393982"/>
          </a:xfrm>
        </p:spPr>
        <p:txBody>
          <a:bodyPr vert="horz" lIns="91440" tIns="45720" rIns="91440" bIns="45720" rtlCol="0">
            <a:normAutofit/>
          </a:bodyPr>
          <a:lstStyle/>
          <a:p>
            <a:endParaRPr lang="en-US" sz="2000">
              <a:ea typeface="+mn-lt"/>
              <a:cs typeface="+mn-lt"/>
            </a:endParaRPr>
          </a:p>
          <a:p>
            <a:r>
              <a:rPr lang="en-US" sz="2000">
                <a:ea typeface="+mn-lt"/>
                <a:cs typeface="+mn-lt"/>
              </a:rPr>
              <a:t>Appropriations</a:t>
            </a:r>
          </a:p>
          <a:p>
            <a:r>
              <a:rPr lang="en-US" sz="2000">
                <a:ea typeface="+mn-lt"/>
                <a:cs typeface="+mn-lt"/>
              </a:rPr>
              <a:t>HCBS Access Act Comments – Thank you to South Carolina, Michigan, California and other councils. Please send your comments to Erin at </a:t>
            </a:r>
            <a:r>
              <a:rPr lang="en-US" sz="2000">
                <a:ea typeface="+mn-lt"/>
                <a:cs typeface="+mn-lt"/>
                <a:hlinkClick r:id="rId2"/>
              </a:rPr>
              <a:t>eprangley@nacdd.org</a:t>
            </a:r>
            <a:r>
              <a:rPr lang="en-US" sz="2000">
                <a:ea typeface="+mn-lt"/>
                <a:cs typeface="+mn-lt"/>
              </a:rPr>
              <a:t> so we can amplify and share with legislators.</a:t>
            </a:r>
          </a:p>
          <a:p>
            <a:r>
              <a:rPr lang="en-US" sz="2000">
                <a:ea typeface="+mn-lt"/>
                <a:cs typeface="+mn-lt"/>
              </a:rPr>
              <a:t>Bills introduced</a:t>
            </a:r>
            <a:endParaRPr lang="en-US" sz="2000"/>
          </a:p>
          <a:p>
            <a:pPr lvl="1"/>
            <a:r>
              <a:rPr lang="en-US" sz="2000">
                <a:ea typeface="+mn-lt"/>
                <a:cs typeface="+mn-lt"/>
              </a:rPr>
              <a:t>Accessible Voting Act (S. 1470) establishes the Office of Accessibility, ensure access to accurate information and voter resources, expand the number of options to cast a ballot, establish a national resource center on accessible voting, and increase grants to states to improve accessibility.</a:t>
            </a:r>
          </a:p>
          <a:p>
            <a:pPr lvl="1"/>
            <a:endParaRPr lang="en-US" sz="2000">
              <a:ea typeface="+mn-lt"/>
              <a:cs typeface="+mn-lt"/>
            </a:endParaRPr>
          </a:p>
        </p:txBody>
      </p:sp>
      <p:sp>
        <p:nvSpPr>
          <p:cNvPr id="30" name="Rectangle 2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2289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9">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2B827F2D-DDE9-4EF6-9717-1A7B6F8D9107}"/>
              </a:ext>
            </a:extLst>
          </p:cNvPr>
          <p:cNvGraphicFramePr>
            <a:graphicFrameLocks noGrp="1"/>
          </p:cNvGraphicFramePr>
          <p:nvPr>
            <p:extLst>
              <p:ext uri="{D42A27DB-BD31-4B8C-83A1-F6EECF244321}">
                <p14:modId xmlns:p14="http://schemas.microsoft.com/office/powerpoint/2010/main" val="1909137590"/>
              </p:ext>
            </p:extLst>
          </p:nvPr>
        </p:nvGraphicFramePr>
        <p:xfrm>
          <a:off x="3912219" y="1124414"/>
          <a:ext cx="3625754" cy="4618455"/>
        </p:xfrm>
        <a:graphic>
          <a:graphicData uri="http://schemas.openxmlformats.org/drawingml/2006/table">
            <a:tbl>
              <a:tblPr firstRow="1">
                <a:tableStyleId>{69CF1AB2-1976-4502-BF36-3FF5EA218861}</a:tableStyleId>
              </a:tblPr>
              <a:tblGrid>
                <a:gridCol w="2642298">
                  <a:extLst>
                    <a:ext uri="{9D8B030D-6E8A-4147-A177-3AD203B41FA5}">
                      <a16:colId xmlns:a16="http://schemas.microsoft.com/office/drawing/2014/main" val="1399380833"/>
                    </a:ext>
                  </a:extLst>
                </a:gridCol>
                <a:gridCol w="983456">
                  <a:extLst>
                    <a:ext uri="{9D8B030D-6E8A-4147-A177-3AD203B41FA5}">
                      <a16:colId xmlns:a16="http://schemas.microsoft.com/office/drawing/2014/main" val="681277310"/>
                    </a:ext>
                  </a:extLst>
                </a:gridCol>
              </a:tblGrid>
              <a:tr h="307897">
                <a:tc>
                  <a:txBody>
                    <a:bodyPr/>
                    <a:lstStyle/>
                    <a:p>
                      <a:pPr fontAlgn="b"/>
                      <a:r>
                        <a:rPr lang="en-US" sz="1400" b="0">
                          <a:effectLst/>
                        </a:rPr>
                        <a:t> Young</a:t>
                      </a:r>
                    </a:p>
                  </a:txBody>
                  <a:tcPr marL="9579" marR="9579" marT="9579" marB="45980" anchor="b">
                    <a:lnL w="76200">
                      <a:solidFill>
                        <a:schemeClr val="accent1"/>
                      </a:solidFill>
                    </a:lnL>
                    <a:lnT w="76200">
                      <a:solidFill>
                        <a:schemeClr val="accent1"/>
                      </a:solidFill>
                    </a:lnT>
                  </a:tcPr>
                </a:tc>
                <a:tc>
                  <a:txBody>
                    <a:bodyPr/>
                    <a:lstStyle/>
                    <a:p>
                      <a:pPr fontAlgn="b"/>
                      <a:r>
                        <a:rPr lang="en-US" sz="1400" b="0">
                          <a:effectLst/>
                        </a:rPr>
                        <a:t>AK</a:t>
                      </a:r>
                    </a:p>
                  </a:txBody>
                  <a:tcPr marL="9579" marR="9579" marT="9579" marB="45980" anchor="b">
                    <a:lnR w="76200">
                      <a:solidFill>
                        <a:schemeClr val="accent1"/>
                      </a:solidFill>
                    </a:lnR>
                    <a:lnT w="76200">
                      <a:solidFill>
                        <a:schemeClr val="accent1"/>
                      </a:solidFill>
                    </a:lnT>
                  </a:tcPr>
                </a:tc>
                <a:extLst>
                  <a:ext uri="{0D108BD9-81ED-4DB2-BD59-A6C34878D82A}">
                    <a16:rowId xmlns:a16="http://schemas.microsoft.com/office/drawing/2014/main" val="238992278"/>
                  </a:ext>
                </a:extLst>
              </a:tr>
              <a:tr h="307897">
                <a:tc>
                  <a:txBody>
                    <a:bodyPr/>
                    <a:lstStyle/>
                    <a:p>
                      <a:pPr fontAlgn="b"/>
                      <a:r>
                        <a:rPr lang="en-US" sz="1400">
                          <a:effectLst/>
                        </a:rPr>
                        <a:t> Radewagen</a:t>
                      </a:r>
                    </a:p>
                  </a:txBody>
                  <a:tcPr marL="9579" marR="9579" marT="9579" marB="45980" anchor="b">
                    <a:lnL w="76200">
                      <a:solidFill>
                        <a:schemeClr val="accent1"/>
                      </a:solidFill>
                    </a:lnL>
                  </a:tcPr>
                </a:tc>
                <a:tc>
                  <a:txBody>
                    <a:bodyPr/>
                    <a:lstStyle/>
                    <a:p>
                      <a:pPr fontAlgn="b"/>
                      <a:r>
                        <a:rPr lang="en-US" sz="1400">
                          <a:effectLst/>
                        </a:rPr>
                        <a:t>AS</a:t>
                      </a:r>
                    </a:p>
                  </a:txBody>
                  <a:tcPr marL="9579" marR="9579" marT="9579" marB="45980" anchor="b">
                    <a:lnR w="76200">
                      <a:solidFill>
                        <a:schemeClr val="accent1"/>
                      </a:solidFill>
                    </a:lnR>
                  </a:tcPr>
                </a:tc>
                <a:extLst>
                  <a:ext uri="{0D108BD9-81ED-4DB2-BD59-A6C34878D82A}">
                    <a16:rowId xmlns:a16="http://schemas.microsoft.com/office/drawing/2014/main" val="808265478"/>
                  </a:ext>
                </a:extLst>
              </a:tr>
              <a:tr h="307897">
                <a:tc>
                  <a:txBody>
                    <a:bodyPr/>
                    <a:lstStyle/>
                    <a:p>
                      <a:pPr fontAlgn="b"/>
                      <a:r>
                        <a:rPr lang="en-US" sz="1400">
                          <a:effectLst/>
                        </a:rPr>
                        <a:t> O'Halleran</a:t>
                      </a:r>
                    </a:p>
                  </a:txBody>
                  <a:tcPr marL="9579" marR="9579" marT="9579" marB="45980" anchor="b">
                    <a:lnL w="76200">
                      <a:solidFill>
                        <a:schemeClr val="accent1"/>
                      </a:solidFill>
                    </a:lnL>
                  </a:tcPr>
                </a:tc>
                <a:tc>
                  <a:txBody>
                    <a:bodyPr/>
                    <a:lstStyle/>
                    <a:p>
                      <a:pPr fontAlgn="b"/>
                      <a:r>
                        <a:rPr lang="en-US" sz="1400">
                          <a:effectLst/>
                        </a:rPr>
                        <a:t>AZ</a:t>
                      </a:r>
                    </a:p>
                  </a:txBody>
                  <a:tcPr marL="9579" marR="9579" marT="9579" marB="45980" anchor="b">
                    <a:lnR w="76200">
                      <a:solidFill>
                        <a:schemeClr val="accent1"/>
                      </a:solidFill>
                    </a:lnR>
                  </a:tcPr>
                </a:tc>
                <a:extLst>
                  <a:ext uri="{0D108BD9-81ED-4DB2-BD59-A6C34878D82A}">
                    <a16:rowId xmlns:a16="http://schemas.microsoft.com/office/drawing/2014/main" val="473877585"/>
                  </a:ext>
                </a:extLst>
              </a:tr>
              <a:tr h="307897">
                <a:tc>
                  <a:txBody>
                    <a:bodyPr/>
                    <a:lstStyle/>
                    <a:p>
                      <a:pPr fontAlgn="b"/>
                      <a:r>
                        <a:rPr lang="en-US" sz="1400">
                          <a:effectLst/>
                        </a:rPr>
                        <a:t> Brownley</a:t>
                      </a:r>
                    </a:p>
                  </a:txBody>
                  <a:tcPr marL="9579" marR="9579" marT="9579" marB="45980" anchor="b">
                    <a:lnL w="76200">
                      <a:solidFill>
                        <a:schemeClr val="accent1"/>
                      </a:solidFill>
                    </a:lnL>
                  </a:tcPr>
                </a:tc>
                <a:tc>
                  <a:txBody>
                    <a:bodyPr/>
                    <a:lstStyle/>
                    <a:p>
                      <a:pPr fontAlgn="b"/>
                      <a:r>
                        <a:rPr lang="en-US" sz="1400">
                          <a:effectLst/>
                        </a:rPr>
                        <a:t>CA</a:t>
                      </a:r>
                    </a:p>
                  </a:txBody>
                  <a:tcPr marL="9579" marR="9579" marT="9579" marB="45980" anchor="b">
                    <a:lnR w="76200">
                      <a:solidFill>
                        <a:schemeClr val="accent1"/>
                      </a:solidFill>
                    </a:lnR>
                  </a:tcPr>
                </a:tc>
                <a:extLst>
                  <a:ext uri="{0D108BD9-81ED-4DB2-BD59-A6C34878D82A}">
                    <a16:rowId xmlns:a16="http://schemas.microsoft.com/office/drawing/2014/main" val="2245732907"/>
                  </a:ext>
                </a:extLst>
              </a:tr>
              <a:tr h="307897">
                <a:tc>
                  <a:txBody>
                    <a:bodyPr/>
                    <a:lstStyle/>
                    <a:p>
                      <a:pPr fontAlgn="b"/>
                      <a:r>
                        <a:rPr lang="en-US" sz="1400">
                          <a:effectLst/>
                        </a:rPr>
                        <a:t> DeSaulnier</a:t>
                      </a:r>
                    </a:p>
                  </a:txBody>
                  <a:tcPr marL="9579" marR="9579" marT="9579" marB="45980" anchor="b">
                    <a:lnL w="76200">
                      <a:solidFill>
                        <a:schemeClr val="accent1"/>
                      </a:solidFill>
                    </a:lnL>
                  </a:tcPr>
                </a:tc>
                <a:tc>
                  <a:txBody>
                    <a:bodyPr/>
                    <a:lstStyle/>
                    <a:p>
                      <a:pPr fontAlgn="b"/>
                      <a:r>
                        <a:rPr lang="en-US" sz="1400">
                          <a:effectLst/>
                        </a:rPr>
                        <a:t>CA</a:t>
                      </a:r>
                    </a:p>
                  </a:txBody>
                  <a:tcPr marL="9579" marR="9579" marT="9579" marB="45980" anchor="b">
                    <a:lnR w="76200">
                      <a:solidFill>
                        <a:schemeClr val="accent1"/>
                      </a:solidFill>
                    </a:lnR>
                  </a:tcPr>
                </a:tc>
                <a:extLst>
                  <a:ext uri="{0D108BD9-81ED-4DB2-BD59-A6C34878D82A}">
                    <a16:rowId xmlns:a16="http://schemas.microsoft.com/office/drawing/2014/main" val="2030926219"/>
                  </a:ext>
                </a:extLst>
              </a:tr>
              <a:tr h="307897">
                <a:tc>
                  <a:txBody>
                    <a:bodyPr/>
                    <a:lstStyle/>
                    <a:p>
                      <a:pPr fontAlgn="b"/>
                      <a:r>
                        <a:rPr lang="en-US" sz="1400">
                          <a:effectLst/>
                        </a:rPr>
                        <a:t> Eshoo</a:t>
                      </a:r>
                    </a:p>
                  </a:txBody>
                  <a:tcPr marL="9579" marR="9579" marT="9579" marB="45980" anchor="b">
                    <a:lnL w="76200">
                      <a:solidFill>
                        <a:schemeClr val="accent1"/>
                      </a:solidFill>
                    </a:lnL>
                  </a:tcPr>
                </a:tc>
                <a:tc>
                  <a:txBody>
                    <a:bodyPr/>
                    <a:lstStyle/>
                    <a:p>
                      <a:pPr fontAlgn="b"/>
                      <a:r>
                        <a:rPr lang="en-US" sz="1400">
                          <a:effectLst/>
                        </a:rPr>
                        <a:t>CA</a:t>
                      </a:r>
                    </a:p>
                  </a:txBody>
                  <a:tcPr marL="9579" marR="9579" marT="9579" marB="45980" anchor="b">
                    <a:lnR w="76200">
                      <a:solidFill>
                        <a:schemeClr val="accent1"/>
                      </a:solidFill>
                    </a:lnR>
                  </a:tcPr>
                </a:tc>
                <a:extLst>
                  <a:ext uri="{0D108BD9-81ED-4DB2-BD59-A6C34878D82A}">
                    <a16:rowId xmlns:a16="http://schemas.microsoft.com/office/drawing/2014/main" val="3049853624"/>
                  </a:ext>
                </a:extLst>
              </a:tr>
              <a:tr h="307897">
                <a:tc>
                  <a:txBody>
                    <a:bodyPr/>
                    <a:lstStyle/>
                    <a:p>
                      <a:pPr fontAlgn="b"/>
                      <a:r>
                        <a:rPr lang="en-US" sz="1400">
                          <a:effectLst/>
                        </a:rPr>
                        <a:t> Khanna</a:t>
                      </a:r>
                    </a:p>
                  </a:txBody>
                  <a:tcPr marL="9579" marR="9579" marT="9579" marB="45980" anchor="b">
                    <a:lnL w="76200">
                      <a:solidFill>
                        <a:schemeClr val="accent1"/>
                      </a:solidFill>
                    </a:lnL>
                    <a:lnB w="12700">
                      <a:solidFill>
                        <a:schemeClr val="tx1"/>
                      </a:solidFill>
                    </a:lnB>
                  </a:tcPr>
                </a:tc>
                <a:tc>
                  <a:txBody>
                    <a:bodyPr/>
                    <a:lstStyle/>
                    <a:p>
                      <a:pPr fontAlgn="b"/>
                      <a:r>
                        <a:rPr lang="en-US" sz="1400">
                          <a:effectLst/>
                        </a:rPr>
                        <a:t>CA</a:t>
                      </a:r>
                    </a:p>
                  </a:txBody>
                  <a:tcPr marL="9579" marR="9579" marT="9579" marB="45980" anchor="b">
                    <a:lnR w="76200">
                      <a:solidFill>
                        <a:schemeClr val="accent1"/>
                      </a:solidFill>
                    </a:lnR>
                  </a:tcPr>
                </a:tc>
                <a:extLst>
                  <a:ext uri="{0D108BD9-81ED-4DB2-BD59-A6C34878D82A}">
                    <a16:rowId xmlns:a16="http://schemas.microsoft.com/office/drawing/2014/main" val="3655503576"/>
                  </a:ext>
                </a:extLst>
              </a:tr>
              <a:tr h="307897">
                <a:tc>
                  <a:txBody>
                    <a:bodyPr/>
                    <a:lstStyle/>
                    <a:p>
                      <a:pPr fontAlgn="b"/>
                      <a:r>
                        <a:rPr lang="en-US" sz="1400">
                          <a:effectLst/>
                        </a:rPr>
                        <a:t> Speier</a:t>
                      </a:r>
                    </a:p>
                  </a:txBody>
                  <a:tcPr marL="9579" marR="9579" marT="9579" marB="45980" anchor="b">
                    <a:lnL w="76200">
                      <a:solidFill>
                        <a:schemeClr val="accent1"/>
                      </a:solidFill>
                    </a:lnL>
                    <a:lnR w="12700">
                      <a:solidFill>
                        <a:schemeClr val="tx1"/>
                      </a:solidFill>
                    </a:lnR>
                    <a:lnT w="12700">
                      <a:solidFill>
                        <a:schemeClr val="tx1"/>
                      </a:solidFill>
                    </a:lnT>
                    <a:lnB w="12700">
                      <a:solidFill>
                        <a:schemeClr val="tx1"/>
                      </a:solidFill>
                    </a:lnB>
                  </a:tcPr>
                </a:tc>
                <a:tc>
                  <a:txBody>
                    <a:bodyPr/>
                    <a:lstStyle/>
                    <a:p>
                      <a:pPr fontAlgn="b"/>
                      <a:r>
                        <a:rPr lang="en-US" sz="1400">
                          <a:effectLst/>
                        </a:rPr>
                        <a:t>CA</a:t>
                      </a:r>
                    </a:p>
                  </a:txBody>
                  <a:tcPr marL="9579" marR="9579" marT="9579" marB="45980" anchor="b">
                    <a:lnL w="12700">
                      <a:solidFill>
                        <a:schemeClr val="tx1"/>
                      </a:solidFill>
                    </a:lnL>
                    <a:lnR w="76200">
                      <a:solidFill>
                        <a:schemeClr val="accent1"/>
                      </a:solidFill>
                    </a:lnR>
                  </a:tcPr>
                </a:tc>
                <a:extLst>
                  <a:ext uri="{0D108BD9-81ED-4DB2-BD59-A6C34878D82A}">
                    <a16:rowId xmlns:a16="http://schemas.microsoft.com/office/drawing/2014/main" val="334964714"/>
                  </a:ext>
                </a:extLst>
              </a:tr>
              <a:tr h="307897">
                <a:tc>
                  <a:txBody>
                    <a:bodyPr/>
                    <a:lstStyle/>
                    <a:p>
                      <a:pPr fontAlgn="b"/>
                      <a:r>
                        <a:rPr lang="en-US" sz="1400">
                          <a:effectLst/>
                        </a:rPr>
                        <a:t> Neguese</a:t>
                      </a:r>
                    </a:p>
                  </a:txBody>
                  <a:tcPr marL="9579" marR="9579" marT="9579" marB="45980" anchor="b">
                    <a:lnL w="76200">
                      <a:solidFill>
                        <a:schemeClr val="accent1"/>
                      </a:solidFill>
                    </a:lnL>
                    <a:lnT w="12700">
                      <a:solidFill>
                        <a:schemeClr val="tx1"/>
                      </a:solidFill>
                    </a:lnT>
                  </a:tcPr>
                </a:tc>
                <a:tc>
                  <a:txBody>
                    <a:bodyPr/>
                    <a:lstStyle/>
                    <a:p>
                      <a:pPr fontAlgn="b"/>
                      <a:r>
                        <a:rPr lang="en-US" sz="1400">
                          <a:effectLst/>
                        </a:rPr>
                        <a:t>CO</a:t>
                      </a:r>
                    </a:p>
                  </a:txBody>
                  <a:tcPr marL="9579" marR="9579" marT="9579" marB="45980" anchor="b">
                    <a:lnR w="76200">
                      <a:solidFill>
                        <a:schemeClr val="accent1"/>
                      </a:solidFill>
                    </a:lnR>
                  </a:tcPr>
                </a:tc>
                <a:extLst>
                  <a:ext uri="{0D108BD9-81ED-4DB2-BD59-A6C34878D82A}">
                    <a16:rowId xmlns:a16="http://schemas.microsoft.com/office/drawing/2014/main" val="2769969192"/>
                  </a:ext>
                </a:extLst>
              </a:tr>
              <a:tr h="307897">
                <a:tc>
                  <a:txBody>
                    <a:bodyPr/>
                    <a:lstStyle/>
                    <a:p>
                      <a:pPr fontAlgn="b"/>
                      <a:r>
                        <a:rPr lang="en-US" sz="1400">
                          <a:effectLst/>
                        </a:rPr>
                        <a:t> Norton</a:t>
                      </a:r>
                    </a:p>
                  </a:txBody>
                  <a:tcPr marL="9579" marR="9579" marT="9579" marB="45980" anchor="b">
                    <a:lnL w="76200">
                      <a:solidFill>
                        <a:schemeClr val="accent1"/>
                      </a:solidFill>
                    </a:lnL>
                  </a:tcPr>
                </a:tc>
                <a:tc>
                  <a:txBody>
                    <a:bodyPr/>
                    <a:lstStyle/>
                    <a:p>
                      <a:pPr fontAlgn="b"/>
                      <a:r>
                        <a:rPr lang="en-US" sz="1400">
                          <a:effectLst/>
                        </a:rPr>
                        <a:t>DC</a:t>
                      </a:r>
                    </a:p>
                  </a:txBody>
                  <a:tcPr marL="9579" marR="9579" marT="9579" marB="45980" anchor="b">
                    <a:lnR w="76200">
                      <a:solidFill>
                        <a:schemeClr val="accent1"/>
                      </a:solidFill>
                    </a:lnR>
                  </a:tcPr>
                </a:tc>
                <a:extLst>
                  <a:ext uri="{0D108BD9-81ED-4DB2-BD59-A6C34878D82A}">
                    <a16:rowId xmlns:a16="http://schemas.microsoft.com/office/drawing/2014/main" val="3532761381"/>
                  </a:ext>
                </a:extLst>
              </a:tr>
              <a:tr h="307897">
                <a:tc>
                  <a:txBody>
                    <a:bodyPr/>
                    <a:lstStyle/>
                    <a:p>
                      <a:pPr fontAlgn="b"/>
                      <a:r>
                        <a:rPr lang="en-US" sz="1400" b="1">
                          <a:effectLst/>
                        </a:rPr>
                        <a:t> Langevin</a:t>
                      </a:r>
                    </a:p>
                  </a:txBody>
                  <a:tcPr marL="9579" marR="9579" marT="9579" marB="45980" anchor="b">
                    <a:lnL w="76200">
                      <a:solidFill>
                        <a:schemeClr val="accent1"/>
                      </a:solidFill>
                    </a:lnL>
                  </a:tcPr>
                </a:tc>
                <a:tc>
                  <a:txBody>
                    <a:bodyPr/>
                    <a:lstStyle/>
                    <a:p>
                      <a:pPr fontAlgn="b"/>
                      <a:r>
                        <a:rPr lang="en-US" sz="1400" b="1">
                          <a:effectLst/>
                        </a:rPr>
                        <a:t>DE</a:t>
                      </a:r>
                    </a:p>
                  </a:txBody>
                  <a:tcPr marL="9579" marR="9579" marT="9579" marB="45980" anchor="b">
                    <a:lnR w="76200">
                      <a:solidFill>
                        <a:schemeClr val="accent1"/>
                      </a:solidFill>
                    </a:lnR>
                  </a:tcPr>
                </a:tc>
                <a:extLst>
                  <a:ext uri="{0D108BD9-81ED-4DB2-BD59-A6C34878D82A}">
                    <a16:rowId xmlns:a16="http://schemas.microsoft.com/office/drawing/2014/main" val="3413618053"/>
                  </a:ext>
                </a:extLst>
              </a:tr>
              <a:tr h="307897">
                <a:tc>
                  <a:txBody>
                    <a:bodyPr/>
                    <a:lstStyle/>
                    <a:p>
                      <a:pPr fontAlgn="b"/>
                      <a:r>
                        <a:rPr lang="en-US" sz="1400">
                          <a:effectLst/>
                        </a:rPr>
                        <a:t> N. Williams</a:t>
                      </a:r>
                    </a:p>
                  </a:txBody>
                  <a:tcPr marL="9579" marR="9579" marT="9579" marB="45980" anchor="b">
                    <a:lnL w="76200">
                      <a:solidFill>
                        <a:schemeClr val="accent1"/>
                      </a:solidFill>
                    </a:lnL>
                  </a:tcPr>
                </a:tc>
                <a:tc>
                  <a:txBody>
                    <a:bodyPr/>
                    <a:lstStyle/>
                    <a:p>
                      <a:pPr fontAlgn="b"/>
                      <a:r>
                        <a:rPr lang="en-US" sz="1400">
                          <a:effectLst/>
                        </a:rPr>
                        <a:t>GA</a:t>
                      </a:r>
                    </a:p>
                  </a:txBody>
                  <a:tcPr marL="9579" marR="9579" marT="9579" marB="45980" anchor="b">
                    <a:lnR w="76200">
                      <a:solidFill>
                        <a:schemeClr val="accent1"/>
                      </a:solidFill>
                    </a:lnR>
                  </a:tcPr>
                </a:tc>
                <a:extLst>
                  <a:ext uri="{0D108BD9-81ED-4DB2-BD59-A6C34878D82A}">
                    <a16:rowId xmlns:a16="http://schemas.microsoft.com/office/drawing/2014/main" val="441609183"/>
                  </a:ext>
                </a:extLst>
              </a:tr>
              <a:tr h="307897">
                <a:tc>
                  <a:txBody>
                    <a:bodyPr/>
                    <a:lstStyle/>
                    <a:p>
                      <a:pPr fontAlgn="b"/>
                      <a:r>
                        <a:rPr lang="en-US" sz="1400">
                          <a:effectLst/>
                        </a:rPr>
                        <a:t> Schakowsky</a:t>
                      </a:r>
                    </a:p>
                  </a:txBody>
                  <a:tcPr marL="9579" marR="9579" marT="9579" marB="45980" anchor="b">
                    <a:lnL w="76200">
                      <a:solidFill>
                        <a:schemeClr val="accent1"/>
                      </a:solidFill>
                    </a:lnL>
                  </a:tcPr>
                </a:tc>
                <a:tc>
                  <a:txBody>
                    <a:bodyPr/>
                    <a:lstStyle/>
                    <a:p>
                      <a:pPr fontAlgn="b"/>
                      <a:r>
                        <a:rPr lang="en-US" sz="1400">
                          <a:effectLst/>
                        </a:rPr>
                        <a:t>IL</a:t>
                      </a:r>
                    </a:p>
                  </a:txBody>
                  <a:tcPr marL="9579" marR="9579" marT="9579" marB="45980" anchor="b">
                    <a:lnR w="76200">
                      <a:solidFill>
                        <a:schemeClr val="accent1"/>
                      </a:solidFill>
                    </a:lnR>
                  </a:tcPr>
                </a:tc>
                <a:extLst>
                  <a:ext uri="{0D108BD9-81ED-4DB2-BD59-A6C34878D82A}">
                    <a16:rowId xmlns:a16="http://schemas.microsoft.com/office/drawing/2014/main" val="2320223014"/>
                  </a:ext>
                </a:extLst>
              </a:tr>
              <a:tr h="307897">
                <a:tc>
                  <a:txBody>
                    <a:bodyPr/>
                    <a:lstStyle/>
                    <a:p>
                      <a:pPr fontAlgn="b"/>
                      <a:r>
                        <a:rPr lang="en-US" sz="1400">
                          <a:effectLst/>
                        </a:rPr>
                        <a:t> Yarmuth</a:t>
                      </a:r>
                    </a:p>
                  </a:txBody>
                  <a:tcPr marL="9579" marR="9579" marT="9579" marB="45980" anchor="b">
                    <a:lnL w="76200">
                      <a:solidFill>
                        <a:schemeClr val="accent1"/>
                      </a:solidFill>
                    </a:lnL>
                  </a:tcPr>
                </a:tc>
                <a:tc>
                  <a:txBody>
                    <a:bodyPr/>
                    <a:lstStyle/>
                    <a:p>
                      <a:pPr fontAlgn="b"/>
                      <a:r>
                        <a:rPr lang="en-US" sz="1400">
                          <a:effectLst/>
                        </a:rPr>
                        <a:t>KY</a:t>
                      </a:r>
                    </a:p>
                  </a:txBody>
                  <a:tcPr marL="9579" marR="9579" marT="9579" marB="45980" anchor="b">
                    <a:lnR w="76200">
                      <a:solidFill>
                        <a:schemeClr val="accent1"/>
                      </a:solidFill>
                    </a:lnR>
                  </a:tcPr>
                </a:tc>
                <a:extLst>
                  <a:ext uri="{0D108BD9-81ED-4DB2-BD59-A6C34878D82A}">
                    <a16:rowId xmlns:a16="http://schemas.microsoft.com/office/drawing/2014/main" val="1523246863"/>
                  </a:ext>
                </a:extLst>
              </a:tr>
              <a:tr h="307897">
                <a:tc>
                  <a:txBody>
                    <a:bodyPr/>
                    <a:lstStyle/>
                    <a:p>
                      <a:pPr fontAlgn="b"/>
                      <a:r>
                        <a:rPr lang="en-US" sz="1400">
                          <a:effectLst/>
                        </a:rPr>
                        <a:t> Keating</a:t>
                      </a:r>
                    </a:p>
                  </a:txBody>
                  <a:tcPr marL="9579" marR="9579" marT="9579" marB="45980" anchor="b">
                    <a:lnL w="76200">
                      <a:solidFill>
                        <a:schemeClr val="accent1"/>
                      </a:solidFill>
                    </a:lnL>
                    <a:lnB w="76200">
                      <a:solidFill>
                        <a:schemeClr val="accent1"/>
                      </a:solidFill>
                    </a:lnB>
                  </a:tcPr>
                </a:tc>
                <a:tc>
                  <a:txBody>
                    <a:bodyPr/>
                    <a:lstStyle/>
                    <a:p>
                      <a:pPr fontAlgn="b"/>
                      <a:r>
                        <a:rPr lang="en-US" sz="1400">
                          <a:effectLst/>
                        </a:rPr>
                        <a:t>MA</a:t>
                      </a:r>
                    </a:p>
                  </a:txBody>
                  <a:tcPr marL="9579" marR="9579" marT="9579" marB="45980" anchor="b">
                    <a:lnR w="76200">
                      <a:solidFill>
                        <a:schemeClr val="accent1"/>
                      </a:solidFill>
                    </a:lnR>
                    <a:lnB w="76200">
                      <a:solidFill>
                        <a:schemeClr val="accent1"/>
                      </a:solidFill>
                    </a:lnB>
                  </a:tcPr>
                </a:tc>
                <a:extLst>
                  <a:ext uri="{0D108BD9-81ED-4DB2-BD59-A6C34878D82A}">
                    <a16:rowId xmlns:a16="http://schemas.microsoft.com/office/drawing/2014/main" val="740819789"/>
                  </a:ext>
                </a:extLst>
              </a:tr>
            </a:tbl>
          </a:graphicData>
        </a:graphic>
      </p:graphicFrame>
      <p:graphicFrame>
        <p:nvGraphicFramePr>
          <p:cNvPr id="5" name="Table 4">
            <a:extLst>
              <a:ext uri="{FF2B5EF4-FFF2-40B4-BE49-F238E27FC236}">
                <a16:creationId xmlns:a16="http://schemas.microsoft.com/office/drawing/2014/main" id="{D499C582-8E72-4DC8-B86F-B78C5C142A99}"/>
              </a:ext>
            </a:extLst>
          </p:cNvPr>
          <p:cNvGraphicFramePr>
            <a:graphicFrameLocks noGrp="1"/>
          </p:cNvGraphicFramePr>
          <p:nvPr>
            <p:extLst>
              <p:ext uri="{D42A27DB-BD31-4B8C-83A1-F6EECF244321}">
                <p14:modId xmlns:p14="http://schemas.microsoft.com/office/powerpoint/2010/main" val="3043576604"/>
              </p:ext>
            </p:extLst>
          </p:nvPr>
        </p:nvGraphicFramePr>
        <p:xfrm>
          <a:off x="7593013" y="1122363"/>
          <a:ext cx="3476624" cy="4603740"/>
        </p:xfrm>
        <a:graphic>
          <a:graphicData uri="http://schemas.openxmlformats.org/drawingml/2006/table">
            <a:tbl>
              <a:tblPr firstRow="1">
                <a:tableStyleId>{C4B1156A-380E-4F78-BDF5-A606A8083BF9}</a:tableStyleId>
              </a:tblPr>
              <a:tblGrid>
                <a:gridCol w="2462361">
                  <a:extLst>
                    <a:ext uri="{9D8B030D-6E8A-4147-A177-3AD203B41FA5}">
                      <a16:colId xmlns:a16="http://schemas.microsoft.com/office/drawing/2014/main" val="605916537"/>
                    </a:ext>
                  </a:extLst>
                </a:gridCol>
                <a:gridCol w="1014263">
                  <a:extLst>
                    <a:ext uri="{9D8B030D-6E8A-4147-A177-3AD203B41FA5}">
                      <a16:colId xmlns:a16="http://schemas.microsoft.com/office/drawing/2014/main" val="3101033723"/>
                    </a:ext>
                  </a:extLst>
                </a:gridCol>
              </a:tblGrid>
              <a:tr h="306916">
                <a:tc>
                  <a:txBody>
                    <a:bodyPr/>
                    <a:lstStyle/>
                    <a:p>
                      <a:pPr rtl="0" fontAlgn="base"/>
                      <a:r>
                        <a:rPr lang="en-US" sz="1400" b="0">
                          <a:effectLst/>
                        </a:rPr>
                        <a:t>Moulton​</a:t>
                      </a:r>
                    </a:p>
                  </a:txBody>
                  <a:tcPr marL="69754" marR="69754" marT="34877" marB="34877" anchor="b">
                    <a:lnL w="76200">
                      <a:solidFill>
                        <a:schemeClr val="accent2"/>
                      </a:solidFill>
                    </a:lnL>
                    <a:lnT w="76200">
                      <a:solidFill>
                        <a:schemeClr val="accent2"/>
                      </a:solidFill>
                    </a:lnT>
                  </a:tcPr>
                </a:tc>
                <a:tc>
                  <a:txBody>
                    <a:bodyPr/>
                    <a:lstStyle/>
                    <a:p>
                      <a:pPr rtl="0" fontAlgn="base"/>
                      <a:r>
                        <a:rPr lang="en-US" sz="1400" b="0">
                          <a:effectLst/>
                        </a:rPr>
                        <a:t>MA​</a:t>
                      </a:r>
                    </a:p>
                  </a:txBody>
                  <a:tcPr marL="69754" marR="69754" marT="34877" marB="34877" anchor="b">
                    <a:lnR w="76200">
                      <a:solidFill>
                        <a:schemeClr val="accent2"/>
                      </a:solidFill>
                    </a:lnR>
                    <a:lnT w="76200">
                      <a:solidFill>
                        <a:schemeClr val="accent2"/>
                      </a:solidFill>
                    </a:lnT>
                  </a:tcPr>
                </a:tc>
                <a:extLst>
                  <a:ext uri="{0D108BD9-81ED-4DB2-BD59-A6C34878D82A}">
                    <a16:rowId xmlns:a16="http://schemas.microsoft.com/office/drawing/2014/main" val="3468032443"/>
                  </a:ext>
                </a:extLst>
              </a:tr>
              <a:tr h="306916">
                <a:tc>
                  <a:txBody>
                    <a:bodyPr/>
                    <a:lstStyle/>
                    <a:p>
                      <a:pPr rtl="0" fontAlgn="base"/>
                      <a:r>
                        <a:rPr lang="en-US" sz="1400">
                          <a:effectLst/>
                        </a:rPr>
                        <a:t>Brown​</a:t>
                      </a:r>
                    </a:p>
                  </a:txBody>
                  <a:tcPr marL="69754" marR="69754" marT="34877" marB="34877" anchor="b">
                    <a:lnL w="76200">
                      <a:solidFill>
                        <a:schemeClr val="accent2"/>
                      </a:solidFill>
                    </a:lnL>
                  </a:tcPr>
                </a:tc>
                <a:tc>
                  <a:txBody>
                    <a:bodyPr/>
                    <a:lstStyle/>
                    <a:p>
                      <a:pPr rtl="0" fontAlgn="base"/>
                      <a:r>
                        <a:rPr lang="en-US" sz="1400">
                          <a:effectLst/>
                        </a:rPr>
                        <a:t>MD​</a:t>
                      </a:r>
                    </a:p>
                  </a:txBody>
                  <a:tcPr marL="69754" marR="69754" marT="34877" marB="34877" anchor="b">
                    <a:lnR w="76200">
                      <a:solidFill>
                        <a:schemeClr val="accent2"/>
                      </a:solidFill>
                    </a:lnR>
                  </a:tcPr>
                </a:tc>
                <a:extLst>
                  <a:ext uri="{0D108BD9-81ED-4DB2-BD59-A6C34878D82A}">
                    <a16:rowId xmlns:a16="http://schemas.microsoft.com/office/drawing/2014/main" val="3149820099"/>
                  </a:ext>
                </a:extLst>
              </a:tr>
              <a:tr h="306916">
                <a:tc>
                  <a:txBody>
                    <a:bodyPr/>
                    <a:lstStyle/>
                    <a:p>
                      <a:pPr rtl="0" fontAlgn="base"/>
                      <a:r>
                        <a:rPr lang="en-US" sz="1400">
                          <a:effectLst/>
                        </a:rPr>
                        <a:t>Lynch​</a:t>
                      </a:r>
                    </a:p>
                  </a:txBody>
                  <a:tcPr marL="69754" marR="69754" marT="34877" marB="34877" anchor="b">
                    <a:lnL w="76200">
                      <a:solidFill>
                        <a:schemeClr val="accent2"/>
                      </a:solidFill>
                    </a:lnL>
                  </a:tcPr>
                </a:tc>
                <a:tc>
                  <a:txBody>
                    <a:bodyPr/>
                    <a:lstStyle/>
                    <a:p>
                      <a:pPr rtl="0" fontAlgn="base"/>
                      <a:r>
                        <a:rPr lang="en-US" sz="1400">
                          <a:effectLst/>
                        </a:rPr>
                        <a:t>MD​</a:t>
                      </a:r>
                    </a:p>
                  </a:txBody>
                  <a:tcPr marL="69754" marR="69754" marT="34877" marB="34877" anchor="b">
                    <a:lnR w="76200">
                      <a:solidFill>
                        <a:schemeClr val="accent2"/>
                      </a:solidFill>
                    </a:lnR>
                  </a:tcPr>
                </a:tc>
                <a:extLst>
                  <a:ext uri="{0D108BD9-81ED-4DB2-BD59-A6C34878D82A}">
                    <a16:rowId xmlns:a16="http://schemas.microsoft.com/office/drawing/2014/main" val="3047126119"/>
                  </a:ext>
                </a:extLst>
              </a:tr>
              <a:tr h="306916">
                <a:tc>
                  <a:txBody>
                    <a:bodyPr/>
                    <a:lstStyle/>
                    <a:p>
                      <a:pPr rtl="0" fontAlgn="base"/>
                      <a:r>
                        <a:rPr lang="en-US" sz="1400">
                          <a:effectLst/>
                        </a:rPr>
                        <a:t>Sarbanes​</a:t>
                      </a:r>
                    </a:p>
                  </a:txBody>
                  <a:tcPr marL="69754" marR="69754" marT="34877" marB="34877" anchor="b">
                    <a:lnL w="76200">
                      <a:solidFill>
                        <a:schemeClr val="accent2"/>
                      </a:solidFill>
                    </a:lnL>
                  </a:tcPr>
                </a:tc>
                <a:tc>
                  <a:txBody>
                    <a:bodyPr/>
                    <a:lstStyle/>
                    <a:p>
                      <a:pPr rtl="0" fontAlgn="base"/>
                      <a:r>
                        <a:rPr lang="en-US" sz="1400">
                          <a:effectLst/>
                        </a:rPr>
                        <a:t>MD​</a:t>
                      </a:r>
                    </a:p>
                  </a:txBody>
                  <a:tcPr marL="69754" marR="69754" marT="34877" marB="34877" anchor="b">
                    <a:lnR w="76200">
                      <a:solidFill>
                        <a:schemeClr val="accent2"/>
                      </a:solidFill>
                    </a:lnR>
                  </a:tcPr>
                </a:tc>
                <a:extLst>
                  <a:ext uri="{0D108BD9-81ED-4DB2-BD59-A6C34878D82A}">
                    <a16:rowId xmlns:a16="http://schemas.microsoft.com/office/drawing/2014/main" val="3427001344"/>
                  </a:ext>
                </a:extLst>
              </a:tr>
              <a:tr h="306916">
                <a:tc>
                  <a:txBody>
                    <a:bodyPr/>
                    <a:lstStyle/>
                    <a:p>
                      <a:pPr rtl="0" fontAlgn="base"/>
                      <a:r>
                        <a:rPr lang="en-US" sz="1400">
                          <a:effectLst/>
                        </a:rPr>
                        <a:t>Pingree​</a:t>
                      </a:r>
                    </a:p>
                  </a:txBody>
                  <a:tcPr marL="69754" marR="69754" marT="34877" marB="34877" anchor="b">
                    <a:lnL w="76200">
                      <a:solidFill>
                        <a:schemeClr val="accent2"/>
                      </a:solidFill>
                    </a:lnL>
                  </a:tcPr>
                </a:tc>
                <a:tc>
                  <a:txBody>
                    <a:bodyPr/>
                    <a:lstStyle/>
                    <a:p>
                      <a:pPr rtl="0" fontAlgn="base"/>
                      <a:r>
                        <a:rPr lang="en-US" sz="1400">
                          <a:effectLst/>
                        </a:rPr>
                        <a:t>ME​</a:t>
                      </a:r>
                    </a:p>
                  </a:txBody>
                  <a:tcPr marL="69754" marR="69754" marT="34877" marB="34877" anchor="b">
                    <a:lnR w="76200">
                      <a:solidFill>
                        <a:schemeClr val="accent2"/>
                      </a:solidFill>
                    </a:lnR>
                  </a:tcPr>
                </a:tc>
                <a:extLst>
                  <a:ext uri="{0D108BD9-81ED-4DB2-BD59-A6C34878D82A}">
                    <a16:rowId xmlns:a16="http://schemas.microsoft.com/office/drawing/2014/main" val="2928227627"/>
                  </a:ext>
                </a:extLst>
              </a:tr>
              <a:tr h="306916">
                <a:tc>
                  <a:txBody>
                    <a:bodyPr/>
                    <a:lstStyle/>
                    <a:p>
                      <a:pPr rtl="0" fontAlgn="base"/>
                      <a:r>
                        <a:rPr lang="en-US" sz="1400">
                          <a:effectLst/>
                        </a:rPr>
                        <a:t>Sablan​</a:t>
                      </a:r>
                    </a:p>
                  </a:txBody>
                  <a:tcPr marL="69754" marR="69754" marT="34877" marB="34877" anchor="b">
                    <a:lnL w="76200">
                      <a:solidFill>
                        <a:schemeClr val="accent2"/>
                      </a:solidFill>
                    </a:lnL>
                  </a:tcPr>
                </a:tc>
                <a:tc>
                  <a:txBody>
                    <a:bodyPr/>
                    <a:lstStyle/>
                    <a:p>
                      <a:pPr rtl="0" fontAlgn="base"/>
                      <a:r>
                        <a:rPr lang="en-US" sz="1400">
                          <a:effectLst/>
                        </a:rPr>
                        <a:t>MP​</a:t>
                      </a:r>
                    </a:p>
                  </a:txBody>
                  <a:tcPr marL="69754" marR="69754" marT="34877" marB="34877" anchor="b">
                    <a:lnR w="76200">
                      <a:solidFill>
                        <a:schemeClr val="accent2"/>
                      </a:solidFill>
                    </a:lnR>
                  </a:tcPr>
                </a:tc>
                <a:extLst>
                  <a:ext uri="{0D108BD9-81ED-4DB2-BD59-A6C34878D82A}">
                    <a16:rowId xmlns:a16="http://schemas.microsoft.com/office/drawing/2014/main" val="2838331959"/>
                  </a:ext>
                </a:extLst>
              </a:tr>
              <a:tr h="306916">
                <a:tc>
                  <a:txBody>
                    <a:bodyPr/>
                    <a:lstStyle/>
                    <a:p>
                      <a:pPr rtl="0" fontAlgn="base"/>
                      <a:r>
                        <a:rPr lang="en-US" sz="1400">
                          <a:effectLst/>
                        </a:rPr>
                        <a:t>A. Kim​</a:t>
                      </a:r>
                    </a:p>
                  </a:txBody>
                  <a:tcPr marL="69754" marR="69754" marT="34877" marB="34877" anchor="b">
                    <a:lnL w="76200">
                      <a:solidFill>
                        <a:schemeClr val="accent2"/>
                      </a:solidFill>
                    </a:lnL>
                  </a:tcPr>
                </a:tc>
                <a:tc>
                  <a:txBody>
                    <a:bodyPr/>
                    <a:lstStyle/>
                    <a:p>
                      <a:pPr rtl="0" fontAlgn="base"/>
                      <a:r>
                        <a:rPr lang="en-US" sz="1400">
                          <a:effectLst/>
                        </a:rPr>
                        <a:t>NJ​</a:t>
                      </a:r>
                    </a:p>
                  </a:txBody>
                  <a:tcPr marL="69754" marR="69754" marT="34877" marB="34877" anchor="b">
                    <a:lnR w="76200">
                      <a:solidFill>
                        <a:schemeClr val="accent2"/>
                      </a:solidFill>
                    </a:lnR>
                  </a:tcPr>
                </a:tc>
                <a:extLst>
                  <a:ext uri="{0D108BD9-81ED-4DB2-BD59-A6C34878D82A}">
                    <a16:rowId xmlns:a16="http://schemas.microsoft.com/office/drawing/2014/main" val="680452946"/>
                  </a:ext>
                </a:extLst>
              </a:tr>
              <a:tr h="306916">
                <a:tc>
                  <a:txBody>
                    <a:bodyPr/>
                    <a:lstStyle/>
                    <a:p>
                      <a:pPr rtl="0" fontAlgn="base"/>
                      <a:r>
                        <a:rPr lang="en-US" sz="1400">
                          <a:effectLst/>
                        </a:rPr>
                        <a:t>Malinowsk​</a:t>
                      </a:r>
                    </a:p>
                  </a:txBody>
                  <a:tcPr marL="69754" marR="69754" marT="34877" marB="34877" anchor="b">
                    <a:lnL w="76200">
                      <a:solidFill>
                        <a:schemeClr val="accent2"/>
                      </a:solidFill>
                    </a:lnL>
                  </a:tcPr>
                </a:tc>
                <a:tc>
                  <a:txBody>
                    <a:bodyPr/>
                    <a:lstStyle/>
                    <a:p>
                      <a:pPr rtl="0" fontAlgn="base"/>
                      <a:r>
                        <a:rPr lang="en-US" sz="1400">
                          <a:effectLst/>
                        </a:rPr>
                        <a:t>NJ​</a:t>
                      </a:r>
                    </a:p>
                  </a:txBody>
                  <a:tcPr marL="69754" marR="69754" marT="34877" marB="34877" anchor="b">
                    <a:lnR w="76200">
                      <a:solidFill>
                        <a:schemeClr val="accent2"/>
                      </a:solidFill>
                    </a:lnR>
                  </a:tcPr>
                </a:tc>
                <a:extLst>
                  <a:ext uri="{0D108BD9-81ED-4DB2-BD59-A6C34878D82A}">
                    <a16:rowId xmlns:a16="http://schemas.microsoft.com/office/drawing/2014/main" val="2077595027"/>
                  </a:ext>
                </a:extLst>
              </a:tr>
              <a:tr h="306916">
                <a:tc>
                  <a:txBody>
                    <a:bodyPr/>
                    <a:lstStyle/>
                    <a:p>
                      <a:pPr rtl="0" fontAlgn="base"/>
                      <a:r>
                        <a:rPr lang="en-US" sz="1400">
                          <a:effectLst/>
                        </a:rPr>
                        <a:t>Sherrill​</a:t>
                      </a:r>
                    </a:p>
                  </a:txBody>
                  <a:tcPr marL="69754" marR="69754" marT="34877" marB="34877" anchor="b">
                    <a:lnL w="76200">
                      <a:solidFill>
                        <a:schemeClr val="accent2"/>
                      </a:solidFill>
                    </a:lnL>
                  </a:tcPr>
                </a:tc>
                <a:tc>
                  <a:txBody>
                    <a:bodyPr/>
                    <a:lstStyle/>
                    <a:p>
                      <a:pPr rtl="0" fontAlgn="base"/>
                      <a:r>
                        <a:rPr lang="en-US" sz="1400">
                          <a:effectLst/>
                        </a:rPr>
                        <a:t>NJ​</a:t>
                      </a:r>
                    </a:p>
                  </a:txBody>
                  <a:tcPr marL="69754" marR="69754" marT="34877" marB="34877" anchor="b">
                    <a:lnR w="76200">
                      <a:solidFill>
                        <a:schemeClr val="accent2"/>
                      </a:solidFill>
                    </a:lnR>
                  </a:tcPr>
                </a:tc>
                <a:extLst>
                  <a:ext uri="{0D108BD9-81ED-4DB2-BD59-A6C34878D82A}">
                    <a16:rowId xmlns:a16="http://schemas.microsoft.com/office/drawing/2014/main" val="924431320"/>
                  </a:ext>
                </a:extLst>
              </a:tr>
              <a:tr h="306916">
                <a:tc>
                  <a:txBody>
                    <a:bodyPr/>
                    <a:lstStyle/>
                    <a:p>
                      <a:pPr rtl="0" fontAlgn="base"/>
                      <a:r>
                        <a:rPr lang="en-US" sz="1400">
                          <a:effectLst/>
                        </a:rPr>
                        <a:t>Horsford​</a:t>
                      </a:r>
                    </a:p>
                  </a:txBody>
                  <a:tcPr marL="69754" marR="69754" marT="34877" marB="34877" anchor="b">
                    <a:lnL w="76200">
                      <a:solidFill>
                        <a:schemeClr val="accent2"/>
                      </a:solidFill>
                    </a:lnL>
                  </a:tcPr>
                </a:tc>
                <a:tc>
                  <a:txBody>
                    <a:bodyPr/>
                    <a:lstStyle/>
                    <a:p>
                      <a:pPr rtl="0" fontAlgn="base"/>
                      <a:r>
                        <a:rPr lang="en-US" sz="1400">
                          <a:effectLst/>
                        </a:rPr>
                        <a:t>NV​</a:t>
                      </a:r>
                    </a:p>
                  </a:txBody>
                  <a:tcPr marL="69754" marR="69754" marT="34877" marB="34877" anchor="b">
                    <a:lnR w="76200">
                      <a:solidFill>
                        <a:schemeClr val="accent2"/>
                      </a:solidFill>
                    </a:lnR>
                  </a:tcPr>
                </a:tc>
                <a:extLst>
                  <a:ext uri="{0D108BD9-81ED-4DB2-BD59-A6C34878D82A}">
                    <a16:rowId xmlns:a16="http://schemas.microsoft.com/office/drawing/2014/main" val="3321091866"/>
                  </a:ext>
                </a:extLst>
              </a:tr>
              <a:tr h="306916">
                <a:tc>
                  <a:txBody>
                    <a:bodyPr/>
                    <a:lstStyle/>
                    <a:p>
                      <a:pPr rtl="0" fontAlgn="base"/>
                      <a:r>
                        <a:rPr lang="en-US" sz="1400">
                          <a:effectLst/>
                        </a:rPr>
                        <a:t>DeFazio​</a:t>
                      </a:r>
                    </a:p>
                  </a:txBody>
                  <a:tcPr marL="69754" marR="69754" marT="34877" marB="34877" anchor="b">
                    <a:lnL w="76200">
                      <a:solidFill>
                        <a:schemeClr val="accent2"/>
                      </a:solidFill>
                    </a:lnL>
                  </a:tcPr>
                </a:tc>
                <a:tc>
                  <a:txBody>
                    <a:bodyPr/>
                    <a:lstStyle/>
                    <a:p>
                      <a:pPr rtl="0" fontAlgn="base"/>
                      <a:r>
                        <a:rPr lang="en-US" sz="1400">
                          <a:effectLst/>
                        </a:rPr>
                        <a:t>OR​</a:t>
                      </a:r>
                    </a:p>
                  </a:txBody>
                  <a:tcPr marL="69754" marR="69754" marT="34877" marB="34877" anchor="b">
                    <a:lnR w="76200">
                      <a:solidFill>
                        <a:schemeClr val="accent2"/>
                      </a:solidFill>
                    </a:lnR>
                  </a:tcPr>
                </a:tc>
                <a:extLst>
                  <a:ext uri="{0D108BD9-81ED-4DB2-BD59-A6C34878D82A}">
                    <a16:rowId xmlns:a16="http://schemas.microsoft.com/office/drawing/2014/main" val="2790750769"/>
                  </a:ext>
                </a:extLst>
              </a:tr>
              <a:tr h="306916">
                <a:tc>
                  <a:txBody>
                    <a:bodyPr/>
                    <a:lstStyle/>
                    <a:p>
                      <a:pPr rtl="0" fontAlgn="base"/>
                      <a:r>
                        <a:rPr lang="en-US" sz="1400">
                          <a:effectLst/>
                        </a:rPr>
                        <a:t>Cohen​</a:t>
                      </a:r>
                    </a:p>
                  </a:txBody>
                  <a:tcPr marL="69754" marR="69754" marT="34877" marB="34877" anchor="b">
                    <a:lnL w="76200">
                      <a:solidFill>
                        <a:schemeClr val="accent2"/>
                      </a:solidFill>
                    </a:lnL>
                  </a:tcPr>
                </a:tc>
                <a:tc>
                  <a:txBody>
                    <a:bodyPr/>
                    <a:lstStyle/>
                    <a:p>
                      <a:pPr rtl="0" fontAlgn="base"/>
                      <a:r>
                        <a:rPr lang="en-US" sz="1400">
                          <a:effectLst/>
                        </a:rPr>
                        <a:t>TN​</a:t>
                      </a:r>
                    </a:p>
                  </a:txBody>
                  <a:tcPr marL="69754" marR="69754" marT="34877" marB="34877" anchor="b">
                    <a:lnR w="76200">
                      <a:solidFill>
                        <a:schemeClr val="accent2"/>
                      </a:solidFill>
                    </a:lnR>
                  </a:tcPr>
                </a:tc>
                <a:extLst>
                  <a:ext uri="{0D108BD9-81ED-4DB2-BD59-A6C34878D82A}">
                    <a16:rowId xmlns:a16="http://schemas.microsoft.com/office/drawing/2014/main" val="161298191"/>
                  </a:ext>
                </a:extLst>
              </a:tr>
              <a:tr h="306916">
                <a:tc>
                  <a:txBody>
                    <a:bodyPr/>
                    <a:lstStyle/>
                    <a:p>
                      <a:pPr rtl="0" fontAlgn="base"/>
                      <a:r>
                        <a:rPr lang="en-US" sz="1400">
                          <a:effectLst/>
                        </a:rPr>
                        <a:t>Cooper​</a:t>
                      </a:r>
                    </a:p>
                  </a:txBody>
                  <a:tcPr marL="69754" marR="69754" marT="34877" marB="34877" anchor="b">
                    <a:lnL w="76200">
                      <a:solidFill>
                        <a:schemeClr val="accent2"/>
                      </a:solidFill>
                    </a:lnL>
                  </a:tcPr>
                </a:tc>
                <a:tc>
                  <a:txBody>
                    <a:bodyPr/>
                    <a:lstStyle/>
                    <a:p>
                      <a:pPr rtl="0" fontAlgn="base"/>
                      <a:r>
                        <a:rPr lang="en-US" sz="1400">
                          <a:effectLst/>
                        </a:rPr>
                        <a:t>TN​</a:t>
                      </a:r>
                    </a:p>
                  </a:txBody>
                  <a:tcPr marL="69754" marR="69754" marT="34877" marB="34877" anchor="b">
                    <a:lnR w="76200">
                      <a:solidFill>
                        <a:schemeClr val="accent2"/>
                      </a:solidFill>
                    </a:lnR>
                  </a:tcPr>
                </a:tc>
                <a:extLst>
                  <a:ext uri="{0D108BD9-81ED-4DB2-BD59-A6C34878D82A}">
                    <a16:rowId xmlns:a16="http://schemas.microsoft.com/office/drawing/2014/main" val="1751835091"/>
                  </a:ext>
                </a:extLst>
              </a:tr>
              <a:tr h="306916">
                <a:tc>
                  <a:txBody>
                    <a:bodyPr/>
                    <a:lstStyle/>
                    <a:p>
                      <a:pPr rtl="0" fontAlgn="base"/>
                      <a:r>
                        <a:rPr lang="en-US" sz="1400">
                          <a:effectLst/>
                        </a:rPr>
                        <a:t>Beyer​</a:t>
                      </a:r>
                    </a:p>
                  </a:txBody>
                  <a:tcPr marL="69754" marR="69754" marT="34877" marB="34877" anchor="b">
                    <a:lnL w="76200">
                      <a:solidFill>
                        <a:schemeClr val="accent2"/>
                      </a:solidFill>
                    </a:lnL>
                  </a:tcPr>
                </a:tc>
                <a:tc>
                  <a:txBody>
                    <a:bodyPr/>
                    <a:lstStyle/>
                    <a:p>
                      <a:pPr rtl="0" fontAlgn="base"/>
                      <a:r>
                        <a:rPr lang="en-US" sz="1400">
                          <a:effectLst/>
                        </a:rPr>
                        <a:t>VA​</a:t>
                      </a:r>
                    </a:p>
                  </a:txBody>
                  <a:tcPr marL="69754" marR="69754" marT="34877" marB="34877" anchor="b">
                    <a:lnR w="76200">
                      <a:solidFill>
                        <a:schemeClr val="accent2"/>
                      </a:solidFill>
                    </a:lnR>
                  </a:tcPr>
                </a:tc>
                <a:extLst>
                  <a:ext uri="{0D108BD9-81ED-4DB2-BD59-A6C34878D82A}">
                    <a16:rowId xmlns:a16="http://schemas.microsoft.com/office/drawing/2014/main" val="418114957"/>
                  </a:ext>
                </a:extLst>
              </a:tr>
              <a:tr h="306916">
                <a:tc>
                  <a:txBody>
                    <a:bodyPr/>
                    <a:lstStyle/>
                    <a:p>
                      <a:pPr rtl="0" fontAlgn="base"/>
                      <a:r>
                        <a:rPr lang="en-US" sz="1400">
                          <a:effectLst/>
                        </a:rPr>
                        <a:t>Plaskett​</a:t>
                      </a:r>
                    </a:p>
                  </a:txBody>
                  <a:tcPr marL="69754" marR="69754" marT="34877" marB="34877" anchor="b">
                    <a:lnL w="76200">
                      <a:solidFill>
                        <a:schemeClr val="accent2"/>
                      </a:solidFill>
                    </a:lnL>
                    <a:lnB w="76200">
                      <a:solidFill>
                        <a:schemeClr val="accent2"/>
                      </a:solidFill>
                    </a:lnB>
                  </a:tcPr>
                </a:tc>
                <a:tc>
                  <a:txBody>
                    <a:bodyPr/>
                    <a:lstStyle/>
                    <a:p>
                      <a:pPr rtl="0" fontAlgn="base"/>
                      <a:r>
                        <a:rPr lang="en-US" sz="1400">
                          <a:effectLst/>
                        </a:rPr>
                        <a:t>VI​</a:t>
                      </a:r>
                    </a:p>
                  </a:txBody>
                  <a:tcPr marL="69754" marR="69754" marT="34877" marB="34877" anchor="b">
                    <a:lnR w="76200">
                      <a:solidFill>
                        <a:schemeClr val="accent2"/>
                      </a:solidFill>
                    </a:lnR>
                    <a:lnB w="76200">
                      <a:solidFill>
                        <a:schemeClr val="accent2"/>
                      </a:solidFill>
                    </a:lnB>
                  </a:tcPr>
                </a:tc>
                <a:extLst>
                  <a:ext uri="{0D108BD9-81ED-4DB2-BD59-A6C34878D82A}">
                    <a16:rowId xmlns:a16="http://schemas.microsoft.com/office/drawing/2014/main" val="24287535"/>
                  </a:ext>
                </a:extLst>
              </a:tr>
            </a:tbl>
          </a:graphicData>
        </a:graphic>
      </p:graphicFrame>
      <p:sp>
        <p:nvSpPr>
          <p:cNvPr id="6" name="TextBox 5">
            <a:extLst>
              <a:ext uri="{FF2B5EF4-FFF2-40B4-BE49-F238E27FC236}">
                <a16:creationId xmlns:a16="http://schemas.microsoft.com/office/drawing/2014/main" id="{DB4F6E78-E468-4B0D-BB4A-186F060130D9}"/>
              </a:ext>
            </a:extLst>
          </p:cNvPr>
          <p:cNvSpPr txBox="1"/>
          <p:nvPr/>
        </p:nvSpPr>
        <p:spPr>
          <a:xfrm>
            <a:off x="-33453" y="2782229"/>
            <a:ext cx="367246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House Support for DD Act Programs FY2022 Appropriations Request</a:t>
            </a:r>
          </a:p>
          <a:p>
            <a:pPr algn="ctr"/>
            <a:endParaRPr lang="en-US" dirty="0">
              <a:cs typeface="Calibri"/>
            </a:endParaRPr>
          </a:p>
          <a:p>
            <a:pPr algn="ctr"/>
            <a:r>
              <a:rPr lang="en-US">
                <a:cs typeface="Calibri"/>
              </a:rPr>
              <a:t>30 Members of Congress!</a:t>
            </a:r>
            <a:endParaRPr lang="en-US" dirty="0">
              <a:cs typeface="Calibri"/>
            </a:endParaRPr>
          </a:p>
        </p:txBody>
      </p:sp>
    </p:spTree>
    <p:extLst>
      <p:ext uri="{BB962C8B-B14F-4D97-AF65-F5344CB8AC3E}">
        <p14:creationId xmlns:p14="http://schemas.microsoft.com/office/powerpoint/2010/main" val="32704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7" name="Freeform: Shape 16">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64142A54-F515-43ED-B79B-672C0925E5CC}"/>
              </a:ext>
            </a:extLst>
          </p:cNvPr>
          <p:cNvGraphicFramePr>
            <a:graphicFrameLocks noGrp="1"/>
          </p:cNvGraphicFramePr>
          <p:nvPr>
            <p:extLst>
              <p:ext uri="{D42A27DB-BD31-4B8C-83A1-F6EECF244321}">
                <p14:modId xmlns:p14="http://schemas.microsoft.com/office/powerpoint/2010/main" val="2428494800"/>
              </p:ext>
            </p:extLst>
          </p:nvPr>
        </p:nvGraphicFramePr>
        <p:xfrm>
          <a:off x="642938" y="642938"/>
          <a:ext cx="5414963" cy="5882952"/>
        </p:xfrm>
        <a:graphic>
          <a:graphicData uri="http://schemas.openxmlformats.org/drawingml/2006/table">
            <a:tbl>
              <a:tblPr firstRow="1" bandRow="1">
                <a:tableStyleId>{69CF1AB2-1976-4502-BF36-3FF5EA218861}</a:tableStyleId>
              </a:tblPr>
              <a:tblGrid>
                <a:gridCol w="5414963">
                  <a:extLst>
                    <a:ext uri="{9D8B030D-6E8A-4147-A177-3AD203B41FA5}">
                      <a16:colId xmlns:a16="http://schemas.microsoft.com/office/drawing/2014/main" val="704333733"/>
                    </a:ext>
                  </a:extLst>
                </a:gridCol>
              </a:tblGrid>
              <a:tr h="367835">
                <a:tc>
                  <a:txBody>
                    <a:bodyPr/>
                    <a:lstStyle/>
                    <a:p>
                      <a:pPr rtl="0" fontAlgn="b"/>
                      <a:r>
                        <a:rPr lang="en-US" sz="1800" b="0">
                          <a:effectLst/>
                        </a:rPr>
                        <a:t>American Academy of Pediatrics</a:t>
                      </a:r>
                    </a:p>
                  </a:txBody>
                  <a:tcPr marL="28701" marR="28701" marT="19134" marB="19134" anchor="b"/>
                </a:tc>
                <a:extLst>
                  <a:ext uri="{0D108BD9-81ED-4DB2-BD59-A6C34878D82A}">
                    <a16:rowId xmlns:a16="http://schemas.microsoft.com/office/drawing/2014/main" val="4022910541"/>
                  </a:ext>
                </a:extLst>
              </a:tr>
              <a:tr h="656963">
                <a:tc>
                  <a:txBody>
                    <a:bodyPr/>
                    <a:lstStyle/>
                    <a:p>
                      <a:pPr rtl="0" fontAlgn="b"/>
                      <a:r>
                        <a:rPr lang="en-US" sz="1800" b="0">
                          <a:effectLst/>
                        </a:rPr>
                        <a:t>American Association on Intellectual and Developmental Disabilities (AAIDD)</a:t>
                      </a:r>
                    </a:p>
                  </a:txBody>
                  <a:tcPr marL="28701" marR="28701" marT="19134" marB="19134" anchor="b"/>
                </a:tc>
                <a:extLst>
                  <a:ext uri="{0D108BD9-81ED-4DB2-BD59-A6C34878D82A}">
                    <a16:rowId xmlns:a16="http://schemas.microsoft.com/office/drawing/2014/main" val="2429581666"/>
                  </a:ext>
                </a:extLst>
              </a:tr>
              <a:tr h="367835">
                <a:tc>
                  <a:txBody>
                    <a:bodyPr/>
                    <a:lstStyle/>
                    <a:p>
                      <a:pPr rtl="0" fontAlgn="b"/>
                      <a:r>
                        <a:rPr lang="en-US" sz="1800">
                          <a:effectLst/>
                        </a:rPr>
                        <a:t>American Music Therapy Association</a:t>
                      </a:r>
                    </a:p>
                  </a:txBody>
                  <a:tcPr marL="28701" marR="28701" marT="19134" marB="19134" anchor="b"/>
                </a:tc>
                <a:extLst>
                  <a:ext uri="{0D108BD9-81ED-4DB2-BD59-A6C34878D82A}">
                    <a16:rowId xmlns:a16="http://schemas.microsoft.com/office/drawing/2014/main" val="162236605"/>
                  </a:ext>
                </a:extLst>
              </a:tr>
              <a:tr h="656963">
                <a:tc>
                  <a:txBody>
                    <a:bodyPr/>
                    <a:lstStyle/>
                    <a:p>
                      <a:pPr rtl="0" fontAlgn="b"/>
                      <a:r>
                        <a:rPr lang="en-US" sz="1800">
                          <a:effectLst/>
                        </a:rPr>
                        <a:t>American Network of Community Options &amp; Resources (ANCOR)</a:t>
                      </a:r>
                    </a:p>
                  </a:txBody>
                  <a:tcPr marL="28701" marR="28701" marT="19134" marB="19134" anchor="b"/>
                </a:tc>
                <a:extLst>
                  <a:ext uri="{0D108BD9-81ED-4DB2-BD59-A6C34878D82A}">
                    <a16:rowId xmlns:a16="http://schemas.microsoft.com/office/drawing/2014/main" val="313887434"/>
                  </a:ext>
                </a:extLst>
              </a:tr>
              <a:tr h="367835">
                <a:tc>
                  <a:txBody>
                    <a:bodyPr/>
                    <a:lstStyle/>
                    <a:p>
                      <a:pPr rtl="0" fontAlgn="b"/>
                      <a:r>
                        <a:rPr lang="en-US" sz="1800">
                          <a:effectLst/>
                        </a:rPr>
                        <a:t>American Occupational Therapy Association</a:t>
                      </a:r>
                    </a:p>
                  </a:txBody>
                  <a:tcPr marL="28701" marR="28701" marT="19134" marB="19134" anchor="b"/>
                </a:tc>
                <a:extLst>
                  <a:ext uri="{0D108BD9-81ED-4DB2-BD59-A6C34878D82A}">
                    <a16:rowId xmlns:a16="http://schemas.microsoft.com/office/drawing/2014/main" val="130043620"/>
                  </a:ext>
                </a:extLst>
              </a:tr>
              <a:tr h="656963">
                <a:tc>
                  <a:txBody>
                    <a:bodyPr/>
                    <a:lstStyle/>
                    <a:p>
                      <a:pPr rtl="0" fontAlgn="b"/>
                      <a:r>
                        <a:rPr lang="en-US" sz="1800">
                          <a:effectLst/>
                        </a:rPr>
                        <a:t>American Speech-Language-Hearing Association (ASHA)</a:t>
                      </a:r>
                    </a:p>
                  </a:txBody>
                  <a:tcPr marL="28701" marR="28701" marT="19134" marB="19134" anchor="b"/>
                </a:tc>
                <a:extLst>
                  <a:ext uri="{0D108BD9-81ED-4DB2-BD59-A6C34878D82A}">
                    <a16:rowId xmlns:a16="http://schemas.microsoft.com/office/drawing/2014/main" val="3442784089"/>
                  </a:ext>
                </a:extLst>
              </a:tr>
              <a:tr h="367835">
                <a:tc>
                  <a:txBody>
                    <a:bodyPr/>
                    <a:lstStyle/>
                    <a:p>
                      <a:pPr rtl="0" fontAlgn="b"/>
                      <a:r>
                        <a:rPr lang="en-US" sz="1800">
                          <a:effectLst/>
                        </a:rPr>
                        <a:t>American Therapeutic Recreation Association</a:t>
                      </a:r>
                    </a:p>
                  </a:txBody>
                  <a:tcPr marL="28701" marR="28701" marT="19134" marB="19134" anchor="b"/>
                </a:tc>
                <a:extLst>
                  <a:ext uri="{0D108BD9-81ED-4DB2-BD59-A6C34878D82A}">
                    <a16:rowId xmlns:a16="http://schemas.microsoft.com/office/drawing/2014/main" val="215975313"/>
                  </a:ext>
                </a:extLst>
              </a:tr>
              <a:tr h="367835">
                <a:tc>
                  <a:txBody>
                    <a:bodyPr/>
                    <a:lstStyle/>
                    <a:p>
                      <a:pPr rtl="0" fontAlgn="b"/>
                      <a:r>
                        <a:rPr lang="en-US" sz="1800">
                          <a:effectLst/>
                        </a:rPr>
                        <a:t>Association of Assistive Technology Act Program</a:t>
                      </a:r>
                    </a:p>
                  </a:txBody>
                  <a:tcPr marL="28701" marR="28701" marT="19134" marB="19134" anchor="b"/>
                </a:tc>
                <a:extLst>
                  <a:ext uri="{0D108BD9-81ED-4DB2-BD59-A6C34878D82A}">
                    <a16:rowId xmlns:a16="http://schemas.microsoft.com/office/drawing/2014/main" val="1852619897"/>
                  </a:ext>
                </a:extLst>
              </a:tr>
              <a:tr h="656963">
                <a:tc>
                  <a:txBody>
                    <a:bodyPr/>
                    <a:lstStyle/>
                    <a:p>
                      <a:pPr rtl="0" fontAlgn="b"/>
                      <a:r>
                        <a:rPr lang="en-US" sz="1800">
                          <a:effectLst/>
                        </a:rPr>
                        <a:t>Association of University Centers on Disabilities (AUCD)</a:t>
                      </a:r>
                    </a:p>
                  </a:txBody>
                  <a:tcPr marL="28701" marR="28701" marT="19134" marB="19134" anchor="b"/>
                </a:tc>
                <a:extLst>
                  <a:ext uri="{0D108BD9-81ED-4DB2-BD59-A6C34878D82A}">
                    <a16:rowId xmlns:a16="http://schemas.microsoft.com/office/drawing/2014/main" val="2057917819"/>
                  </a:ext>
                </a:extLst>
              </a:tr>
              <a:tr h="367835">
                <a:tc>
                  <a:txBody>
                    <a:bodyPr/>
                    <a:lstStyle/>
                    <a:p>
                      <a:pPr rtl="0" fontAlgn="b"/>
                      <a:r>
                        <a:rPr lang="en-US" sz="1800">
                          <a:effectLst/>
                        </a:rPr>
                        <a:t>Autism Society of America</a:t>
                      </a:r>
                    </a:p>
                  </a:txBody>
                  <a:tcPr marL="28701" marR="28701" marT="19134" marB="19134" anchor="b"/>
                </a:tc>
                <a:extLst>
                  <a:ext uri="{0D108BD9-81ED-4DB2-BD59-A6C34878D82A}">
                    <a16:rowId xmlns:a16="http://schemas.microsoft.com/office/drawing/2014/main" val="3400943097"/>
                  </a:ext>
                </a:extLst>
              </a:tr>
              <a:tr h="367835">
                <a:tc>
                  <a:txBody>
                    <a:bodyPr/>
                    <a:lstStyle/>
                    <a:p>
                      <a:pPr rtl="0" fontAlgn="b"/>
                      <a:r>
                        <a:rPr lang="en-US" sz="1800">
                          <a:effectLst/>
                        </a:rPr>
                        <a:t>Autistic Women &amp; Nonbinary Network</a:t>
                      </a:r>
                    </a:p>
                  </a:txBody>
                  <a:tcPr marL="28701" marR="28701" marT="19134" marB="19134" anchor="b"/>
                </a:tc>
                <a:extLst>
                  <a:ext uri="{0D108BD9-81ED-4DB2-BD59-A6C34878D82A}">
                    <a16:rowId xmlns:a16="http://schemas.microsoft.com/office/drawing/2014/main" val="3233977686"/>
                  </a:ext>
                </a:extLst>
              </a:tr>
              <a:tr h="367835">
                <a:tc>
                  <a:txBody>
                    <a:bodyPr/>
                    <a:lstStyle/>
                    <a:p>
                      <a:pPr rtl="0" fontAlgn="b"/>
                      <a:r>
                        <a:rPr lang="en-US" sz="1800">
                          <a:effectLst/>
                        </a:rPr>
                        <a:t>Brain Injury Association of America</a:t>
                      </a:r>
                    </a:p>
                  </a:txBody>
                  <a:tcPr marL="28701" marR="28701" marT="19134" marB="19134" anchor="b"/>
                </a:tc>
                <a:extLst>
                  <a:ext uri="{0D108BD9-81ED-4DB2-BD59-A6C34878D82A}">
                    <a16:rowId xmlns:a16="http://schemas.microsoft.com/office/drawing/2014/main" val="1120463107"/>
                  </a:ext>
                </a:extLst>
              </a:tr>
              <a:tr h="200025">
                <a:tc>
                  <a:txBody>
                    <a:bodyPr/>
                    <a:lstStyle/>
                    <a:p>
                      <a:pPr lvl="0" rtl="0">
                        <a:buNone/>
                      </a:pPr>
                      <a:r>
                        <a:rPr lang="en-US">
                          <a:effectLst/>
                        </a:rPr>
                        <a:t>Easterseals​</a:t>
                      </a:r>
                      <a:endParaRPr lang="en-US"/>
                    </a:p>
                  </a:txBody>
                  <a:tcPr marL="28575" marR="28575" marT="19050" marB="19050"/>
                </a:tc>
                <a:extLst>
                  <a:ext uri="{0D108BD9-81ED-4DB2-BD59-A6C34878D82A}">
                    <a16:rowId xmlns:a16="http://schemas.microsoft.com/office/drawing/2014/main" val="3094657449"/>
                  </a:ext>
                </a:extLst>
              </a:tr>
            </a:tbl>
          </a:graphicData>
        </a:graphic>
      </p:graphicFrame>
      <p:graphicFrame>
        <p:nvGraphicFramePr>
          <p:cNvPr id="9" name="Table 8">
            <a:extLst>
              <a:ext uri="{FF2B5EF4-FFF2-40B4-BE49-F238E27FC236}">
                <a16:creationId xmlns:a16="http://schemas.microsoft.com/office/drawing/2014/main" id="{5B257862-715F-4DAF-9F79-0721560B9FB0}"/>
              </a:ext>
            </a:extLst>
          </p:cNvPr>
          <p:cNvGraphicFramePr>
            <a:graphicFrameLocks noGrp="1"/>
          </p:cNvGraphicFramePr>
          <p:nvPr>
            <p:extLst>
              <p:ext uri="{D42A27DB-BD31-4B8C-83A1-F6EECF244321}">
                <p14:modId xmlns:p14="http://schemas.microsoft.com/office/powerpoint/2010/main" val="2685570618"/>
              </p:ext>
            </p:extLst>
          </p:nvPr>
        </p:nvGraphicFramePr>
        <p:xfrm>
          <a:off x="6132513" y="642938"/>
          <a:ext cx="5414963" cy="5938023"/>
        </p:xfrm>
        <a:graphic>
          <a:graphicData uri="http://schemas.openxmlformats.org/drawingml/2006/table">
            <a:tbl>
              <a:tblPr firstRow="1" bandRow="1">
                <a:tableStyleId>{C4B1156A-380E-4F78-BDF5-A606A8083BF9}</a:tableStyleId>
              </a:tblPr>
              <a:tblGrid>
                <a:gridCol w="5414963">
                  <a:extLst>
                    <a:ext uri="{9D8B030D-6E8A-4147-A177-3AD203B41FA5}">
                      <a16:colId xmlns:a16="http://schemas.microsoft.com/office/drawing/2014/main" val="1456906297"/>
                    </a:ext>
                  </a:extLst>
                </a:gridCol>
              </a:tblGrid>
              <a:tr h="467561">
                <a:tc>
                  <a:txBody>
                    <a:bodyPr/>
                    <a:lstStyle/>
                    <a:p>
                      <a:pPr rtl="0" fontAlgn="base"/>
                      <a:r>
                        <a:rPr lang="en-US" sz="1500" b="0">
                          <a:effectLst/>
                        </a:rPr>
                        <a:t>IDEA Infant and Toddler Coordinators Association (ITCA)​</a:t>
                      </a:r>
                    </a:p>
                  </a:txBody>
                  <a:tcPr marL="78005" marR="78005" marT="39002" marB="39002" anchor="b"/>
                </a:tc>
                <a:extLst>
                  <a:ext uri="{0D108BD9-81ED-4DB2-BD59-A6C34878D82A}">
                    <a16:rowId xmlns:a16="http://schemas.microsoft.com/office/drawing/2014/main" val="1062539355"/>
                  </a:ext>
                </a:extLst>
              </a:tr>
              <a:tr h="430156">
                <a:tc>
                  <a:txBody>
                    <a:bodyPr/>
                    <a:lstStyle/>
                    <a:p>
                      <a:pPr lvl="0">
                        <a:buNone/>
                      </a:pPr>
                      <a:r>
                        <a:rPr lang="en-US" sz="1500">
                          <a:effectLst/>
                        </a:rPr>
                        <a:t>National Association of Councils on Developmental Disablities</a:t>
                      </a:r>
                      <a:endParaRPr lang="en-US" sz="1500" dirty="0">
                        <a:effectLst/>
                      </a:endParaRPr>
                    </a:p>
                  </a:txBody>
                  <a:tcPr marL="78005" marR="78005" marT="39002" marB="39002"/>
                </a:tc>
                <a:extLst>
                  <a:ext uri="{0D108BD9-81ED-4DB2-BD59-A6C34878D82A}">
                    <a16:rowId xmlns:a16="http://schemas.microsoft.com/office/drawing/2014/main" val="2982718939"/>
                  </a:ext>
                </a:extLst>
              </a:tr>
              <a:tr h="663936">
                <a:tc>
                  <a:txBody>
                    <a:bodyPr/>
                    <a:lstStyle/>
                    <a:p>
                      <a:pPr rtl="0" fontAlgn="base"/>
                      <a:r>
                        <a:rPr lang="en-US" sz="1500">
                          <a:effectLst/>
                        </a:rPr>
                        <a:t>National Association of State Directors of Developmental Disabilities Services​</a:t>
                      </a:r>
                    </a:p>
                  </a:txBody>
                  <a:tcPr marL="78005" marR="78005" marT="39002" marB="39002" anchor="b"/>
                </a:tc>
                <a:extLst>
                  <a:ext uri="{0D108BD9-81ED-4DB2-BD59-A6C34878D82A}">
                    <a16:rowId xmlns:a16="http://schemas.microsoft.com/office/drawing/2014/main" val="2290108926"/>
                  </a:ext>
                </a:extLst>
              </a:tr>
              <a:tr h="785502">
                <a:tc>
                  <a:txBody>
                    <a:bodyPr/>
                    <a:lstStyle/>
                    <a:p>
                      <a:pPr rtl="0" fontAlgn="base"/>
                      <a:r>
                        <a:rPr lang="en-US" sz="1500">
                          <a:effectLst/>
                        </a:rPr>
                        <a:t>National Association of State Directors of Special Education (NASDSE)​</a:t>
                      </a:r>
                    </a:p>
                  </a:txBody>
                  <a:tcPr marL="78005" marR="78005" marT="39002" marB="39002" anchor="b"/>
                </a:tc>
                <a:extLst>
                  <a:ext uri="{0D108BD9-81ED-4DB2-BD59-A6C34878D82A}">
                    <a16:rowId xmlns:a16="http://schemas.microsoft.com/office/drawing/2014/main" val="345431625"/>
                  </a:ext>
                </a:extLst>
              </a:tr>
              <a:tr h="785502">
                <a:tc>
                  <a:txBody>
                    <a:bodyPr/>
                    <a:lstStyle/>
                    <a:p>
                      <a:pPr rtl="0" fontAlgn="base"/>
                      <a:r>
                        <a:rPr lang="en-US" sz="1500">
                          <a:effectLst/>
                        </a:rPr>
                        <a:t>National Center for Parent Leadership, Advocacy and Community Empowerment (National PLACE)​</a:t>
                      </a:r>
                    </a:p>
                  </a:txBody>
                  <a:tcPr marL="78005" marR="78005" marT="39002" marB="39002" anchor="b"/>
                </a:tc>
                <a:extLst>
                  <a:ext uri="{0D108BD9-81ED-4DB2-BD59-A6C34878D82A}">
                    <a16:rowId xmlns:a16="http://schemas.microsoft.com/office/drawing/2014/main" val="3108525649"/>
                  </a:ext>
                </a:extLst>
              </a:tr>
              <a:tr h="467561">
                <a:tc>
                  <a:txBody>
                    <a:bodyPr/>
                    <a:lstStyle/>
                    <a:p>
                      <a:pPr rtl="0" fontAlgn="base"/>
                      <a:r>
                        <a:rPr lang="en-US" sz="1500">
                          <a:effectLst/>
                        </a:rPr>
                        <a:t>National Disability Rights Network (NDRN)​</a:t>
                      </a:r>
                    </a:p>
                  </a:txBody>
                  <a:tcPr marL="78005" marR="78005" marT="39002" marB="39002" anchor="b"/>
                </a:tc>
                <a:extLst>
                  <a:ext uri="{0D108BD9-81ED-4DB2-BD59-A6C34878D82A}">
                    <a16:rowId xmlns:a16="http://schemas.microsoft.com/office/drawing/2014/main" val="1626346963"/>
                  </a:ext>
                </a:extLst>
              </a:tr>
              <a:tr h="467561">
                <a:tc>
                  <a:txBody>
                    <a:bodyPr/>
                    <a:lstStyle/>
                    <a:p>
                      <a:pPr rtl="0" fontAlgn="base"/>
                      <a:r>
                        <a:rPr lang="en-US" sz="1500">
                          <a:effectLst/>
                        </a:rPr>
                        <a:t>National Down Syndrome Congress​</a:t>
                      </a:r>
                    </a:p>
                  </a:txBody>
                  <a:tcPr marL="78005" marR="78005" marT="39002" marB="39002" anchor="b"/>
                </a:tc>
                <a:extLst>
                  <a:ext uri="{0D108BD9-81ED-4DB2-BD59-A6C34878D82A}">
                    <a16:rowId xmlns:a16="http://schemas.microsoft.com/office/drawing/2014/main" val="3767984625"/>
                  </a:ext>
                </a:extLst>
              </a:tr>
              <a:tr h="467561">
                <a:tc>
                  <a:txBody>
                    <a:bodyPr/>
                    <a:lstStyle/>
                    <a:p>
                      <a:pPr rtl="0" fontAlgn="base"/>
                      <a:r>
                        <a:rPr lang="en-US" sz="1500">
                          <a:effectLst/>
                        </a:rPr>
                        <a:t>National Respite Coalition​</a:t>
                      </a:r>
                    </a:p>
                  </a:txBody>
                  <a:tcPr marL="78005" marR="78005" marT="39002" marB="39002" anchor="b"/>
                </a:tc>
                <a:extLst>
                  <a:ext uri="{0D108BD9-81ED-4DB2-BD59-A6C34878D82A}">
                    <a16:rowId xmlns:a16="http://schemas.microsoft.com/office/drawing/2014/main" val="1578764028"/>
                  </a:ext>
                </a:extLst>
              </a:tr>
              <a:tr h="467561">
                <a:tc>
                  <a:txBody>
                    <a:bodyPr/>
                    <a:lstStyle/>
                    <a:p>
                      <a:pPr rtl="0" fontAlgn="base"/>
                      <a:r>
                        <a:rPr lang="en-US" sz="1500">
                          <a:effectLst/>
                        </a:rPr>
                        <a:t>RespectAbility​</a:t>
                      </a:r>
                    </a:p>
                  </a:txBody>
                  <a:tcPr marL="78005" marR="78005" marT="39002" marB="39002" anchor="b"/>
                </a:tc>
                <a:extLst>
                  <a:ext uri="{0D108BD9-81ED-4DB2-BD59-A6C34878D82A}">
                    <a16:rowId xmlns:a16="http://schemas.microsoft.com/office/drawing/2014/main" val="3048667993"/>
                  </a:ext>
                </a:extLst>
              </a:tr>
              <a:tr h="467561">
                <a:tc>
                  <a:txBody>
                    <a:bodyPr/>
                    <a:lstStyle/>
                    <a:p>
                      <a:pPr rtl="0" fontAlgn="base"/>
                      <a:r>
                        <a:rPr lang="en-US" sz="1500">
                          <a:effectLst/>
                        </a:rPr>
                        <a:t>TASH​</a:t>
                      </a:r>
                    </a:p>
                  </a:txBody>
                  <a:tcPr marL="78005" marR="78005" marT="39002" marB="39002" anchor="b"/>
                </a:tc>
                <a:extLst>
                  <a:ext uri="{0D108BD9-81ED-4DB2-BD59-A6C34878D82A}">
                    <a16:rowId xmlns:a16="http://schemas.microsoft.com/office/drawing/2014/main" val="1353111378"/>
                  </a:ext>
                </a:extLst>
              </a:tr>
              <a:tr h="467561">
                <a:tc>
                  <a:txBody>
                    <a:bodyPr/>
                    <a:lstStyle/>
                    <a:p>
                      <a:pPr rtl="0" fontAlgn="base"/>
                      <a:r>
                        <a:rPr lang="en-US" sz="1500">
                          <a:effectLst/>
                        </a:rPr>
                        <a:t>The Arc of the United States​</a:t>
                      </a:r>
                    </a:p>
                  </a:txBody>
                  <a:tcPr marL="78005" marR="78005" marT="39002" marB="39002" anchor="b"/>
                </a:tc>
                <a:extLst>
                  <a:ext uri="{0D108BD9-81ED-4DB2-BD59-A6C34878D82A}">
                    <a16:rowId xmlns:a16="http://schemas.microsoft.com/office/drawing/2014/main" val="637858002"/>
                  </a:ext>
                </a:extLst>
              </a:tr>
            </a:tbl>
          </a:graphicData>
        </a:graphic>
      </p:graphicFrame>
      <p:sp>
        <p:nvSpPr>
          <p:cNvPr id="10" name="TextBox 9">
            <a:extLst>
              <a:ext uri="{FF2B5EF4-FFF2-40B4-BE49-F238E27FC236}">
                <a16:creationId xmlns:a16="http://schemas.microsoft.com/office/drawing/2014/main" id="{D60EDAA2-4627-4C7D-8C19-0F6D36C362D8}"/>
              </a:ext>
            </a:extLst>
          </p:cNvPr>
          <p:cNvSpPr txBox="1"/>
          <p:nvPr/>
        </p:nvSpPr>
        <p:spPr>
          <a:xfrm>
            <a:off x="2085280" y="133815"/>
            <a:ext cx="75753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CCD and 24 National Organizations Support the FY2022 DD Act Approprations </a:t>
            </a:r>
          </a:p>
        </p:txBody>
      </p:sp>
    </p:spTree>
    <p:extLst>
      <p:ext uri="{BB962C8B-B14F-4D97-AF65-F5344CB8AC3E}">
        <p14:creationId xmlns:p14="http://schemas.microsoft.com/office/powerpoint/2010/main" val="81733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0FD214-EC2E-4B73-BD92-EA516952EC7D}"/>
              </a:ext>
            </a:extLst>
          </p:cNvPr>
          <p:cNvSpPr>
            <a:spLocks noGrp="1"/>
          </p:cNvSpPr>
          <p:nvPr>
            <p:ph type="title"/>
          </p:nvPr>
        </p:nvSpPr>
        <p:spPr>
          <a:xfrm>
            <a:off x="635000" y="640823"/>
            <a:ext cx="3418659" cy="5583148"/>
          </a:xfrm>
        </p:spPr>
        <p:txBody>
          <a:bodyPr anchor="ctr">
            <a:normAutofit/>
          </a:bodyPr>
          <a:lstStyle/>
          <a:p>
            <a:r>
              <a:rPr lang="en-US" sz="5400">
                <a:cs typeface="Calibri Light"/>
              </a:rPr>
              <a:t>Next Steps...</a:t>
            </a: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53E5C07-4147-4813-99BF-ED488D10F21D}"/>
              </a:ext>
            </a:extLst>
          </p:cNvPr>
          <p:cNvGraphicFramePr>
            <a:graphicFrameLocks noGrp="1"/>
          </p:cNvGraphicFramePr>
          <p:nvPr>
            <p:ph idx="1"/>
            <p:extLst>
              <p:ext uri="{D42A27DB-BD31-4B8C-83A1-F6EECF244321}">
                <p14:modId xmlns:p14="http://schemas.microsoft.com/office/powerpoint/2010/main" val="94307891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234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4">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6">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18">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F480424-FB05-448A-9DB9-3D1A380D7BDC}"/>
              </a:ext>
            </a:extLst>
          </p:cNvPr>
          <p:cNvSpPr>
            <a:spLocks noGrp="1"/>
          </p:cNvSpPr>
          <p:nvPr>
            <p:ph idx="1"/>
          </p:nvPr>
        </p:nvSpPr>
        <p:spPr>
          <a:xfrm>
            <a:off x="841248" y="2252870"/>
            <a:ext cx="3412219" cy="3560251"/>
          </a:xfrm>
        </p:spPr>
        <p:txBody>
          <a:bodyPr vert="horz" lIns="91440" tIns="45720" rIns="91440" bIns="45720" rtlCol="0">
            <a:normAutofit/>
          </a:bodyPr>
          <a:lstStyle/>
          <a:p>
            <a:pPr marL="0" indent="0">
              <a:buNone/>
            </a:pPr>
            <a:endParaRPr lang="en-US" sz="1700">
              <a:cs typeface="Calibri"/>
            </a:endParaRPr>
          </a:p>
          <a:p>
            <a:endParaRPr lang="en-US" sz="1700">
              <a:cs typeface="Calibri"/>
            </a:endParaRPr>
          </a:p>
        </p:txBody>
      </p:sp>
      <p:pic>
        <p:nvPicPr>
          <p:cNvPr id="8" name="Picture 8" descr="Diagram&#10;&#10;Description automatically generated">
            <a:extLst>
              <a:ext uri="{FF2B5EF4-FFF2-40B4-BE49-F238E27FC236}">
                <a16:creationId xmlns:a16="http://schemas.microsoft.com/office/drawing/2014/main" id="{3DECE8B7-2F6A-4E6E-BF5D-49B935A9A33E}"/>
              </a:ext>
            </a:extLst>
          </p:cNvPr>
          <p:cNvPicPr>
            <a:picLocks noChangeAspect="1"/>
          </p:cNvPicPr>
          <p:nvPr/>
        </p:nvPicPr>
        <p:blipFill>
          <a:blip r:embed="rId2"/>
          <a:stretch>
            <a:fillRect/>
          </a:stretch>
        </p:blipFill>
        <p:spPr>
          <a:xfrm>
            <a:off x="5120640" y="807507"/>
            <a:ext cx="6656832" cy="5142402"/>
          </a:xfrm>
          <a:prstGeom prst="rect">
            <a:avLst/>
          </a:prstGeom>
        </p:spPr>
      </p:pic>
      <p:sp>
        <p:nvSpPr>
          <p:cNvPr id="6" name="TextBox 5">
            <a:extLst>
              <a:ext uri="{FF2B5EF4-FFF2-40B4-BE49-F238E27FC236}">
                <a16:creationId xmlns:a16="http://schemas.microsoft.com/office/drawing/2014/main" id="{9633294C-1029-4387-A7F0-4430E423B0D5}"/>
              </a:ext>
            </a:extLst>
          </p:cNvPr>
          <p:cNvSpPr txBox="1"/>
          <p:nvPr/>
        </p:nvSpPr>
        <p:spPr>
          <a:xfrm>
            <a:off x="564819" y="192891"/>
            <a:ext cx="4131570" cy="71865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400" dirty="0">
                <a:ea typeface="+mn-lt"/>
                <a:cs typeface="+mn-lt"/>
              </a:rPr>
              <a:t>NACDD Public Policy Committee Meeting </a:t>
            </a:r>
            <a:br>
              <a:rPr lang="en-US" sz="1400" dirty="0">
                <a:ea typeface="+mn-lt"/>
                <a:cs typeface="+mn-lt"/>
              </a:rPr>
            </a:br>
            <a:r>
              <a:rPr lang="en-US" sz="1400">
                <a:cs typeface="Segoe UI"/>
              </a:rPr>
              <a:t>Thursday, May 6, 3:00pm Eastern/12:00pm Pacific </a:t>
            </a:r>
            <a:r>
              <a:rPr lang="en-US" sz="1400" dirty="0">
                <a:cs typeface="Calibri"/>
              </a:rPr>
              <a:t> </a:t>
            </a:r>
            <a:endParaRPr lang="en-US"/>
          </a:p>
          <a:p>
            <a:pPr algn="ctr">
              <a:spcAft>
                <a:spcPts val="600"/>
              </a:spcAft>
            </a:pPr>
            <a:r>
              <a:rPr lang="en-US" sz="1400">
                <a:cs typeface="Calibri"/>
              </a:rPr>
              <a:t>NOTE NEW TIME AT 3PM (not 2PM) Eastern</a:t>
            </a:r>
          </a:p>
          <a:p>
            <a:pPr algn="ctr">
              <a:spcAft>
                <a:spcPts val="600"/>
              </a:spcAft>
            </a:pPr>
            <a:r>
              <a:rPr lang="en-US" sz="1400">
                <a:cs typeface="Segoe UI"/>
              </a:rPr>
              <a:t>Join Zoom Meeting </a:t>
            </a:r>
            <a:r>
              <a:rPr lang="en-US" sz="1400" dirty="0">
                <a:latin typeface="WordVisiCarriageReturn_MSFontService"/>
              </a:rPr>
              <a:t> </a:t>
            </a:r>
            <a:br>
              <a:rPr lang="en-US" sz="1400" dirty="0">
                <a:latin typeface="WordVisiCarriageReturn_MSFontService"/>
              </a:rPr>
            </a:br>
            <a:r>
              <a:rPr lang="en-US" sz="1400" u="sng" dirty="0">
                <a:solidFill>
                  <a:srgbClr val="0563C1"/>
                </a:solidFill>
                <a:cs typeface="Segoe UI"/>
                <a:hlinkClick r:id="rId3"/>
              </a:rPr>
              <a:t>https://us02web.zoom.us/j/82156490017?pwd=RXdDckIwUkxuMGo3dkovOW1LWllVZz09</a:t>
            </a:r>
            <a:endParaRPr lang="en-US" sz="1400" u="sng">
              <a:solidFill>
                <a:srgbClr val="0563C1"/>
              </a:solidFill>
              <a:cs typeface="Segoe UI"/>
              <a:hlinkClick r:id="rId3"/>
            </a:endParaRPr>
          </a:p>
          <a:p>
            <a:pPr>
              <a:spcAft>
                <a:spcPts val="600"/>
              </a:spcAft>
            </a:pPr>
            <a:endParaRPr lang="en-US" sz="1400">
              <a:latin typeface="Calibri" panose="020F0502020204030204"/>
              <a:cs typeface="Calibri"/>
            </a:endParaRPr>
          </a:p>
          <a:p>
            <a:pPr algn="ctr">
              <a:spcAft>
                <a:spcPts val="600"/>
              </a:spcAft>
            </a:pPr>
            <a:r>
              <a:rPr lang="en-US" sz="1400">
                <a:cs typeface="Segoe UI"/>
              </a:rPr>
              <a:t>One tap mobile +13017158592,,82156490017#,,1#,465609# US</a:t>
            </a:r>
            <a:r>
              <a:rPr lang="en-US" sz="1400" dirty="0">
                <a:cs typeface="Calibri"/>
              </a:rPr>
              <a:t> </a:t>
            </a:r>
            <a:endParaRPr lang="en-US" sz="1400">
              <a:cs typeface="Calibri"/>
            </a:endParaRPr>
          </a:p>
          <a:p>
            <a:pPr algn="ctr">
              <a:spcAft>
                <a:spcPts val="600"/>
              </a:spcAft>
            </a:pPr>
            <a:r>
              <a:rPr lang="en-US" sz="1400" u="sng">
                <a:cs typeface="Segoe UI"/>
              </a:rPr>
              <a:t>Agenda</a:t>
            </a:r>
            <a:r>
              <a:rPr lang="en-US" sz="1400" dirty="0">
                <a:cs typeface="Calibri"/>
              </a:rPr>
              <a:t> </a:t>
            </a:r>
            <a:endParaRPr lang="en-US" sz="1400">
              <a:cs typeface="Calibri"/>
            </a:endParaRPr>
          </a:p>
          <a:p>
            <a:pPr>
              <a:spcAft>
                <a:spcPts val="600"/>
              </a:spcAft>
              <a:buAutoNum type="arabicPeriod"/>
            </a:pPr>
            <a:r>
              <a:rPr lang="en-US" sz="1200">
                <a:cs typeface="Calibri"/>
              </a:rPr>
              <a:t>Welcome   </a:t>
            </a:r>
          </a:p>
          <a:p>
            <a:pPr>
              <a:spcAft>
                <a:spcPts val="600"/>
              </a:spcAft>
              <a:buAutoNum type="arabicPeriod"/>
            </a:pPr>
            <a:r>
              <a:rPr lang="en-US" sz="1200">
                <a:cs typeface="Calibri"/>
              </a:rPr>
              <a:t>Federal Legislative Update   </a:t>
            </a:r>
          </a:p>
          <a:p>
            <a:pPr lvl="1">
              <a:spcAft>
                <a:spcPts val="600"/>
              </a:spcAft>
              <a:buAutoNum type="arabicPeriod"/>
            </a:pPr>
            <a:r>
              <a:rPr lang="en-US" sz="1200">
                <a:cs typeface="Calibri"/>
              </a:rPr>
              <a:t>HCBS Access Act Update </a:t>
            </a:r>
          </a:p>
          <a:p>
            <a:pPr lvl="1">
              <a:spcAft>
                <a:spcPts val="600"/>
              </a:spcAft>
              <a:buAutoNum type="arabicPeriod"/>
            </a:pPr>
            <a:r>
              <a:rPr lang="en-US" sz="1200">
                <a:cs typeface="Calibri"/>
              </a:rPr>
              <a:t>Biden proposals: American Jobs Act; American Families Act </a:t>
            </a:r>
          </a:p>
          <a:p>
            <a:pPr>
              <a:spcAft>
                <a:spcPts val="600"/>
              </a:spcAft>
              <a:buAutoNum type="arabicPeriod"/>
            </a:pPr>
            <a:r>
              <a:rPr lang="en-US" sz="1200">
                <a:cs typeface="Calibri"/>
              </a:rPr>
              <a:t>Appropriations </a:t>
            </a:r>
          </a:p>
          <a:p>
            <a:pPr lvl="1">
              <a:spcAft>
                <a:spcPts val="600"/>
              </a:spcAft>
              <a:buAutoNum type="arabicPeriod"/>
            </a:pPr>
            <a:r>
              <a:rPr lang="en-US" sz="1200">
                <a:cs typeface="Calibri"/>
              </a:rPr>
              <a:t>House letter update </a:t>
            </a:r>
          </a:p>
          <a:p>
            <a:pPr lvl="1">
              <a:spcAft>
                <a:spcPts val="600"/>
              </a:spcAft>
              <a:buAutoNum type="arabicPeriod"/>
            </a:pPr>
            <a:r>
              <a:rPr lang="en-US" sz="1200">
                <a:cs typeface="Calibri"/>
              </a:rPr>
              <a:t>Senate up next </a:t>
            </a:r>
          </a:p>
          <a:p>
            <a:pPr>
              <a:spcAft>
                <a:spcPts val="600"/>
              </a:spcAft>
              <a:buAutoNum type="arabicPeriod"/>
            </a:pPr>
            <a:r>
              <a:rPr lang="en-US" sz="1200">
                <a:cs typeface="Calibri"/>
              </a:rPr>
              <a:t>Task Forces Updates   </a:t>
            </a:r>
          </a:p>
          <a:p>
            <a:pPr lvl="1">
              <a:spcAft>
                <a:spcPts val="600"/>
              </a:spcAft>
              <a:buAutoNum type="arabicPeriod"/>
            </a:pPr>
            <a:r>
              <a:rPr lang="en-US" sz="1200">
                <a:cs typeface="Calibri"/>
              </a:rPr>
              <a:t>State Policy Task Force </a:t>
            </a:r>
          </a:p>
          <a:p>
            <a:pPr lvl="2">
              <a:spcAft>
                <a:spcPts val="600"/>
              </a:spcAft>
              <a:buAutoNum type="arabicPeriod"/>
            </a:pPr>
            <a:r>
              <a:rPr lang="en-US" sz="1200">
                <a:cs typeface="Calibri"/>
              </a:rPr>
              <a:t>Vaccine funding best practices </a:t>
            </a:r>
          </a:p>
          <a:p>
            <a:pPr lvl="1">
              <a:spcAft>
                <a:spcPts val="600"/>
              </a:spcAft>
              <a:buAutoNum type="arabicPeriod"/>
            </a:pPr>
            <a:r>
              <a:rPr lang="en-US" sz="1200">
                <a:cs typeface="Calibri"/>
              </a:rPr>
              <a:t>Medicaid Task Force </a:t>
            </a:r>
          </a:p>
          <a:p>
            <a:pPr>
              <a:spcAft>
                <a:spcPts val="600"/>
              </a:spcAft>
              <a:buAutoNum type="arabicPeriod"/>
            </a:pPr>
            <a:r>
              <a:rPr lang="en-US" sz="1200">
                <a:cs typeface="Calibri"/>
              </a:rPr>
              <a:t>Disability Policy Seminar De-Brief  </a:t>
            </a:r>
          </a:p>
          <a:p>
            <a:pPr>
              <a:spcAft>
                <a:spcPts val="600"/>
              </a:spcAft>
            </a:pPr>
            <a:endParaRPr lang="en-US" sz="1200" dirty="0">
              <a:cs typeface="Segoe UI"/>
            </a:endParaRPr>
          </a:p>
          <a:p>
            <a:pPr>
              <a:spcAft>
                <a:spcPts val="600"/>
              </a:spcAft>
            </a:pPr>
            <a:r>
              <a:rPr lang="en-US" sz="1200">
                <a:cs typeface="Segoe UI"/>
              </a:rPr>
              <a:t>Next meeting: June 3, 2pm Eastern/11am Pacific </a:t>
            </a:r>
            <a:endParaRPr lang="en-US"/>
          </a:p>
          <a:p>
            <a:pPr>
              <a:spcAft>
                <a:spcPts val="600"/>
              </a:spcAft>
            </a:pPr>
            <a:endParaRPr lang="en-US">
              <a:latin typeface="Segoe UI"/>
              <a:cs typeface="Segoe UI"/>
            </a:endParaRPr>
          </a:p>
          <a:p>
            <a:pPr>
              <a:spcAft>
                <a:spcPts val="600"/>
              </a:spcAft>
            </a:pPr>
            <a:endParaRPr lang="en-US"/>
          </a:p>
        </p:txBody>
      </p:sp>
    </p:spTree>
    <p:extLst>
      <p:ext uri="{BB962C8B-B14F-4D97-AF65-F5344CB8AC3E}">
        <p14:creationId xmlns:p14="http://schemas.microsoft.com/office/powerpoint/2010/main" val="19009831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09B077-0848-447B-B74A-E56048556DDE}">
  <ds:schemaRefs>
    <ds:schemaRef ds:uri="7244ee07-bebb-4256-851d-8920eeb3e1b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8FDD5FA-B84C-488B-865E-B5F2CFFBBC2C}">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D543FF-B70E-472D-8525-0629AC6D3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NACDD  Policy Update May 5, 2021</vt:lpstr>
      <vt:lpstr>PowerPoint Presentation</vt:lpstr>
      <vt:lpstr>Legislative Update</vt:lpstr>
      <vt:lpstr>PowerPoint Presentation</vt:lpstr>
      <vt:lpstr>PowerPoint Presentation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1128</cp:revision>
  <dcterms:created xsi:type="dcterms:W3CDTF">2020-12-23T19:57:03Z</dcterms:created>
  <dcterms:modified xsi:type="dcterms:W3CDTF">2021-05-05T20:16:01Z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7685300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