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6" r:id="rId5"/>
    <p:sldId id="270" r:id="rId6"/>
    <p:sldId id="271" r:id="rId7"/>
    <p:sldId id="272"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784992-5F24-A958-DC5E-25574B9DF71E}" v="2058" dt="2021-04-07T18:27:37.816"/>
    <p1510:client id="{16330A31-F4A6-A361-7270-DD0FE488172D}" v="302" dt="2021-02-10T20:32:08.831"/>
    <p1510:client id="{26FBB29F-D089-B000-FCBE-82AE361F85B1}" v="108" dt="2021-03-10T19:21:41.435"/>
    <p1510:client id="{2A71E585-E1A7-FD85-40CF-23365D66E95B}" v="449" dt="2020-12-23T20:59:31.751"/>
    <p1510:client id="{2F750414-35E8-B9CF-4C2A-D5DA82D1369E}" v="739" dt="2021-02-24T21:00:22.559"/>
    <p1510:client id="{3B3F9FAD-C6F8-0C11-4BC6-8BE1FBE21D46}" v="310" dt="2021-02-17T21:02:12.733"/>
    <p1510:client id="{4290B271-4F83-DB76-D365-94474CE682A0}" v="2" dt="2021-02-24T21:44:52.294"/>
    <p1510:client id="{4317EDC1-A310-425B-B24D-B1C1CAAE01DE}" v="568" dt="2021-02-10T21:00:27.917"/>
    <p1510:client id="{4F0559E9-48E3-F66E-69D0-5692150E5ADB}" v="17" dt="2021-03-10T21:04:22.487"/>
    <p1510:client id="{4FEA5EDD-EFCF-7228-75F6-B75E096AF122}" v="239" dt="2021-03-10T20:37:47.001"/>
    <p1510:client id="{9C9FAF9E-79EB-A0B9-90B8-2BFE3F39F493}" v="2687" dt="2021-01-06T20:42:43.634"/>
    <p1510:client id="{A307CE04-7A59-517D-F1BC-9A98A7142AB8}" v="86" dt="2021-03-03T19:15:59.816"/>
    <p1510:client id="{A66E644E-6243-AFAF-C717-8D4A9ED503AE}" v="135" dt="2020-12-23T20:17:09.900"/>
    <p1510:client id="{B45E8FAA-5787-8EDB-A584-B8C859EF25C5}" v="6" dt="2021-04-07T13:51:37.954"/>
    <p1510:client id="{B8ECF6A8-499E-3BDF-A74C-0FE1DC950E7E}" v="4" dt="2020-12-23T20:37:55.402"/>
    <p1510:client id="{BA61B18A-8A66-3ACF-EBD5-45C2F4BAE7C1}" v="795" dt="2021-03-17T20:25:50.822"/>
    <p1510:client id="{C0A71488-0258-582C-6793-07C84E78EF79}" v="1425" dt="2021-03-24T21:17:32.750"/>
    <p1510:client id="{C37FB79F-10CA-B000-D7B2-86983E6CD4D6}" v="22" dt="2021-03-24T19:58:49.417"/>
    <p1510:client id="{D6A1D892-25D3-26F6-6D27-2EC3A11CF1F3}" v="129" dt="2021-03-10T20:19:25.826"/>
    <p1510:client id="{D76F2DEB-17A3-19D1-7D11-C189AC4C82AF}" v="543" dt="2021-02-03T21:04:04.926"/>
    <p1510:client id="{DDDF31AB-04D3-2AA2-A558-E238D14679DA}" v="461" dt="2021-03-03T20:11:34.907"/>
    <p1510:client id="{EF00B39F-4042-B000-D95D-B66CB1916764}" v="102" dt="2021-03-10T20:51:21.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10784992-5F24-A958-DC5E-25574B9DF71E}"/>
    <pc:docChg chg="addSld delSld modSld">
      <pc:chgData name="Erin Prangley" userId="S::eprangley@nacdd.org::7f058b9a-f90a-4281-a8c6-5ba31926f190" providerId="AD" clId="Web-{10784992-5F24-A958-DC5E-25574B9DF71E}" dt="2021-04-07T18:27:35.425" v="1073" actId="20577"/>
      <pc:docMkLst>
        <pc:docMk/>
      </pc:docMkLst>
      <pc:sldChg chg="modSp">
        <pc:chgData name="Erin Prangley" userId="S::eprangley@nacdd.org::7f058b9a-f90a-4281-a8c6-5ba31926f190" providerId="AD" clId="Web-{10784992-5F24-A958-DC5E-25574B9DF71E}" dt="2021-04-07T17:07:25.969" v="2" actId="20577"/>
        <pc:sldMkLst>
          <pc:docMk/>
          <pc:sldMk cId="109857222" sldId="256"/>
        </pc:sldMkLst>
        <pc:spChg chg="mod">
          <ac:chgData name="Erin Prangley" userId="S::eprangley@nacdd.org::7f058b9a-f90a-4281-a8c6-5ba31926f190" providerId="AD" clId="Web-{10784992-5F24-A958-DC5E-25574B9DF71E}" dt="2021-04-07T17:07:25.969" v="2" actId="20577"/>
          <ac:spMkLst>
            <pc:docMk/>
            <pc:sldMk cId="109857222" sldId="256"/>
            <ac:spMk id="2" creationId="{00000000-0000-0000-0000-000000000000}"/>
          </ac:spMkLst>
        </pc:spChg>
      </pc:sldChg>
      <pc:sldChg chg="delSp modSp del">
        <pc:chgData name="Erin Prangley" userId="S::eprangley@nacdd.org::7f058b9a-f90a-4281-a8c6-5ba31926f190" providerId="AD" clId="Web-{10784992-5F24-A958-DC5E-25574B9DF71E}" dt="2021-04-07T17:35:53.473" v="230"/>
        <pc:sldMkLst>
          <pc:docMk/>
          <pc:sldMk cId="3083239907" sldId="265"/>
        </pc:sldMkLst>
        <pc:spChg chg="mod">
          <ac:chgData name="Erin Prangley" userId="S::eprangley@nacdd.org::7f058b9a-f90a-4281-a8c6-5ba31926f190" providerId="AD" clId="Web-{10784992-5F24-A958-DC5E-25574B9DF71E}" dt="2021-04-07T17:30:07.577" v="226" actId="20577"/>
          <ac:spMkLst>
            <pc:docMk/>
            <pc:sldMk cId="3083239907" sldId="265"/>
            <ac:spMk id="3" creationId="{2794C029-3DA6-4D29-BC29-2A6DE0BC839B}"/>
          </ac:spMkLst>
        </pc:spChg>
        <pc:picChg chg="del">
          <ac:chgData name="Erin Prangley" userId="S::eprangley@nacdd.org::7f058b9a-f90a-4281-a8c6-5ba31926f190" providerId="AD" clId="Web-{10784992-5F24-A958-DC5E-25574B9DF71E}" dt="2021-04-07T17:27:24.025" v="188"/>
          <ac:picMkLst>
            <pc:docMk/>
            <pc:sldMk cId="3083239907" sldId="265"/>
            <ac:picMk id="6" creationId="{9F63B79F-F3C0-4093-8EF9-32C36D4C791E}"/>
          </ac:picMkLst>
        </pc:picChg>
      </pc:sldChg>
      <pc:sldChg chg="modSp">
        <pc:chgData name="Erin Prangley" userId="S::eprangley@nacdd.org::7f058b9a-f90a-4281-a8c6-5ba31926f190" providerId="AD" clId="Web-{10784992-5F24-A958-DC5E-25574B9DF71E}" dt="2021-04-07T17:19:03.024" v="9" actId="20577"/>
        <pc:sldMkLst>
          <pc:docMk/>
          <pc:sldMk cId="2666915779" sldId="268"/>
        </pc:sldMkLst>
        <pc:spChg chg="mod">
          <ac:chgData name="Erin Prangley" userId="S::eprangley@nacdd.org::7f058b9a-f90a-4281-a8c6-5ba31926f190" providerId="AD" clId="Web-{10784992-5F24-A958-DC5E-25574B9DF71E}" dt="2021-04-07T17:19:03.024" v="9" actId="20577"/>
          <ac:spMkLst>
            <pc:docMk/>
            <pc:sldMk cId="2666915779" sldId="268"/>
            <ac:spMk id="3" creationId="{84214BE7-229F-49F7-AD3D-1DABCB036623}"/>
          </ac:spMkLst>
        </pc:spChg>
      </pc:sldChg>
      <pc:sldChg chg="addSp delSp modSp new mod setBg">
        <pc:chgData name="Erin Prangley" userId="S::eprangley@nacdd.org::7f058b9a-f90a-4281-a8c6-5ba31926f190" providerId="AD" clId="Web-{10784992-5F24-A958-DC5E-25574B9DF71E}" dt="2021-04-07T17:20:24.230" v="17" actId="1076"/>
        <pc:sldMkLst>
          <pc:docMk/>
          <pc:sldMk cId="2539311709" sldId="269"/>
        </pc:sldMkLst>
        <pc:spChg chg="del">
          <ac:chgData name="Erin Prangley" userId="S::eprangley@nacdd.org::7f058b9a-f90a-4281-a8c6-5ba31926f190" providerId="AD" clId="Web-{10784992-5F24-A958-DC5E-25574B9DF71E}" dt="2021-04-07T17:19:18.009" v="12"/>
          <ac:spMkLst>
            <pc:docMk/>
            <pc:sldMk cId="2539311709" sldId="269"/>
            <ac:spMk id="2" creationId="{92B4435A-D799-4A97-A61E-60F28A6036BC}"/>
          </ac:spMkLst>
        </pc:spChg>
        <pc:spChg chg="del">
          <ac:chgData name="Erin Prangley" userId="S::eprangley@nacdd.org::7f058b9a-f90a-4281-a8c6-5ba31926f190" providerId="AD" clId="Web-{10784992-5F24-A958-DC5E-25574B9DF71E}" dt="2021-04-07T17:19:10.790" v="11"/>
          <ac:spMkLst>
            <pc:docMk/>
            <pc:sldMk cId="2539311709" sldId="269"/>
            <ac:spMk id="3" creationId="{85F52941-B8BE-4722-8879-EE62BD86E8C5}"/>
          </ac:spMkLst>
        </pc:spChg>
        <pc:spChg chg="add">
          <ac:chgData name="Erin Prangley" userId="S::eprangley@nacdd.org::7f058b9a-f90a-4281-a8c6-5ba31926f190" providerId="AD" clId="Web-{10784992-5F24-A958-DC5E-25574B9DF71E}" dt="2021-04-07T17:19:24.931" v="14"/>
          <ac:spMkLst>
            <pc:docMk/>
            <pc:sldMk cId="2539311709" sldId="269"/>
            <ac:spMk id="9" creationId="{F3060C83-F051-4F0E-ABAD-AA0DFC48B218}"/>
          </ac:spMkLst>
        </pc:spChg>
        <pc:spChg chg="add">
          <ac:chgData name="Erin Prangley" userId="S::eprangley@nacdd.org::7f058b9a-f90a-4281-a8c6-5ba31926f190" providerId="AD" clId="Web-{10784992-5F24-A958-DC5E-25574B9DF71E}" dt="2021-04-07T17:19:24.931" v="14"/>
          <ac:spMkLst>
            <pc:docMk/>
            <pc:sldMk cId="2539311709" sldId="269"/>
            <ac:spMk id="11" creationId="{83C98ABE-055B-441F-B07E-44F97F083C39}"/>
          </ac:spMkLst>
        </pc:spChg>
        <pc:spChg chg="add">
          <ac:chgData name="Erin Prangley" userId="S::eprangley@nacdd.org::7f058b9a-f90a-4281-a8c6-5ba31926f190" providerId="AD" clId="Web-{10784992-5F24-A958-DC5E-25574B9DF71E}" dt="2021-04-07T17:19:24.931" v="14"/>
          <ac:spMkLst>
            <pc:docMk/>
            <pc:sldMk cId="2539311709" sldId="269"/>
            <ac:spMk id="13" creationId="{29FDB030-9B49-4CED-8CCD-4D99382388AC}"/>
          </ac:spMkLst>
        </pc:spChg>
        <pc:spChg chg="add">
          <ac:chgData name="Erin Prangley" userId="S::eprangley@nacdd.org::7f058b9a-f90a-4281-a8c6-5ba31926f190" providerId="AD" clId="Web-{10784992-5F24-A958-DC5E-25574B9DF71E}" dt="2021-04-07T17:19:24.931" v="14"/>
          <ac:spMkLst>
            <pc:docMk/>
            <pc:sldMk cId="2539311709" sldId="269"/>
            <ac:spMk id="15" creationId="{3783CA14-24A1-485C-8B30-D6A5D87987AD}"/>
          </ac:spMkLst>
        </pc:spChg>
        <pc:spChg chg="add">
          <ac:chgData name="Erin Prangley" userId="S::eprangley@nacdd.org::7f058b9a-f90a-4281-a8c6-5ba31926f190" providerId="AD" clId="Web-{10784992-5F24-A958-DC5E-25574B9DF71E}" dt="2021-04-07T17:19:24.931" v="14"/>
          <ac:spMkLst>
            <pc:docMk/>
            <pc:sldMk cId="2539311709" sldId="269"/>
            <ac:spMk id="17" creationId="{9A97C86A-04D6-40F7-AE84-31AB43E6A846}"/>
          </ac:spMkLst>
        </pc:spChg>
        <pc:spChg chg="add">
          <ac:chgData name="Erin Prangley" userId="S::eprangley@nacdd.org::7f058b9a-f90a-4281-a8c6-5ba31926f190" providerId="AD" clId="Web-{10784992-5F24-A958-DC5E-25574B9DF71E}" dt="2021-04-07T17:19:24.931" v="14"/>
          <ac:spMkLst>
            <pc:docMk/>
            <pc:sldMk cId="2539311709" sldId="269"/>
            <ac:spMk id="19" creationId="{FF9F2414-84E8-453E-B1F3-389FDE8192D9}"/>
          </ac:spMkLst>
        </pc:spChg>
        <pc:spChg chg="add">
          <ac:chgData name="Erin Prangley" userId="S::eprangley@nacdd.org::7f058b9a-f90a-4281-a8c6-5ba31926f190" providerId="AD" clId="Web-{10784992-5F24-A958-DC5E-25574B9DF71E}" dt="2021-04-07T17:19:24.931" v="14"/>
          <ac:spMkLst>
            <pc:docMk/>
            <pc:sldMk cId="2539311709" sldId="269"/>
            <ac:spMk id="21" creationId="{3ECA69A1-7536-43AC-85EF-C7106179F5ED}"/>
          </ac:spMkLst>
        </pc:spChg>
        <pc:picChg chg="add mod ord">
          <ac:chgData name="Erin Prangley" userId="S::eprangley@nacdd.org::7f058b9a-f90a-4281-a8c6-5ba31926f190" providerId="AD" clId="Web-{10784992-5F24-A958-DC5E-25574B9DF71E}" dt="2021-04-07T17:20:24.230" v="17" actId="1076"/>
          <ac:picMkLst>
            <pc:docMk/>
            <pc:sldMk cId="2539311709" sldId="269"/>
            <ac:picMk id="4" creationId="{F8A8B6DB-6A39-4571-839B-F469D48F6823}"/>
          </ac:picMkLst>
        </pc:picChg>
      </pc:sldChg>
      <pc:sldChg chg="addSp delSp modSp new mod setBg">
        <pc:chgData name="Erin Prangley" userId="S::eprangley@nacdd.org::7f058b9a-f90a-4281-a8c6-5ba31926f190" providerId="AD" clId="Web-{10784992-5F24-A958-DC5E-25574B9DF71E}" dt="2021-04-07T18:25:17.823" v="987" actId="20577"/>
        <pc:sldMkLst>
          <pc:docMk/>
          <pc:sldMk cId="2822896015" sldId="270"/>
        </pc:sldMkLst>
        <pc:spChg chg="mod">
          <ac:chgData name="Erin Prangley" userId="S::eprangley@nacdd.org::7f058b9a-f90a-4281-a8c6-5ba31926f190" providerId="AD" clId="Web-{10784992-5F24-A958-DC5E-25574B9DF71E}" dt="2021-04-07T17:38:58.109" v="244"/>
          <ac:spMkLst>
            <pc:docMk/>
            <pc:sldMk cId="2822896015" sldId="270"/>
            <ac:spMk id="2" creationId="{FBD2CE06-CE28-4605-8646-749043C6594E}"/>
          </ac:spMkLst>
        </pc:spChg>
        <pc:spChg chg="mod">
          <ac:chgData name="Erin Prangley" userId="S::eprangley@nacdd.org::7f058b9a-f90a-4281-a8c6-5ba31926f190" providerId="AD" clId="Web-{10784992-5F24-A958-DC5E-25574B9DF71E}" dt="2021-04-07T18:25:17.823" v="987" actId="20577"/>
          <ac:spMkLst>
            <pc:docMk/>
            <pc:sldMk cId="2822896015" sldId="270"/>
            <ac:spMk id="3" creationId="{C38F6734-45C8-49EF-A068-7A31DF139FC3}"/>
          </ac:spMkLst>
        </pc:spChg>
        <pc:spChg chg="add del">
          <ac:chgData name="Erin Prangley" userId="S::eprangley@nacdd.org::7f058b9a-f90a-4281-a8c6-5ba31926f190" providerId="AD" clId="Web-{10784992-5F24-A958-DC5E-25574B9DF71E}" dt="2021-04-07T17:38:58.109" v="244"/>
          <ac:spMkLst>
            <pc:docMk/>
            <pc:sldMk cId="2822896015" sldId="270"/>
            <ac:spMk id="9" creationId="{F4C0B10B-D2C4-4A54-AFAD-3D27DF88BB37}"/>
          </ac:spMkLst>
        </pc:spChg>
        <pc:spChg chg="add">
          <ac:chgData name="Erin Prangley" userId="S::eprangley@nacdd.org::7f058b9a-f90a-4281-a8c6-5ba31926f190" providerId="AD" clId="Web-{10784992-5F24-A958-DC5E-25574B9DF71E}" dt="2021-04-07T17:38:58.109" v="244"/>
          <ac:spMkLst>
            <pc:docMk/>
            <pc:sldMk cId="2822896015" sldId="270"/>
            <ac:spMk id="21" creationId="{45D37F4E-DDB4-456B-97E0-9937730A039F}"/>
          </ac:spMkLst>
        </pc:spChg>
        <pc:spChg chg="add">
          <ac:chgData name="Erin Prangley" userId="S::eprangley@nacdd.org::7f058b9a-f90a-4281-a8c6-5ba31926f190" providerId="AD" clId="Web-{10784992-5F24-A958-DC5E-25574B9DF71E}" dt="2021-04-07T17:38:58.109" v="244"/>
          <ac:spMkLst>
            <pc:docMk/>
            <pc:sldMk cId="2822896015" sldId="270"/>
            <ac:spMk id="23" creationId="{B2DD41CD-8F47-4F56-AD12-4E2FF7696987}"/>
          </ac:spMkLst>
        </pc:spChg>
        <pc:grpChg chg="add del">
          <ac:chgData name="Erin Prangley" userId="S::eprangley@nacdd.org::7f058b9a-f90a-4281-a8c6-5ba31926f190" providerId="AD" clId="Web-{10784992-5F24-A958-DC5E-25574B9DF71E}" dt="2021-04-07T17:38:58.109" v="244"/>
          <ac:grpSpMkLst>
            <pc:docMk/>
            <pc:sldMk cId="2822896015" sldId="270"/>
            <ac:grpSpMk id="11" creationId="{B6BADB90-C74B-40D6-86DC-503F65FCE8DC}"/>
          </ac:grpSpMkLst>
        </pc:grpChg>
        <pc:picChg chg="add mod">
          <ac:chgData name="Erin Prangley" userId="S::eprangley@nacdd.org::7f058b9a-f90a-4281-a8c6-5ba31926f190" providerId="AD" clId="Web-{10784992-5F24-A958-DC5E-25574B9DF71E}" dt="2021-04-07T17:38:58.109" v="244"/>
          <ac:picMkLst>
            <pc:docMk/>
            <pc:sldMk cId="2822896015" sldId="270"/>
            <ac:picMk id="4" creationId="{67C5D81E-2691-4953-B765-FC9CDB815BC6}"/>
          </ac:picMkLst>
        </pc:picChg>
      </pc:sldChg>
      <pc:sldChg chg="del">
        <pc:chgData name="Erin Prangley" userId="S::eprangley@nacdd.org::7f058b9a-f90a-4281-a8c6-5ba31926f190" providerId="AD" clId="Web-{10784992-5F24-A958-DC5E-25574B9DF71E}" dt="2021-04-07T17:08:09.299" v="6"/>
        <pc:sldMkLst>
          <pc:docMk/>
          <pc:sldMk cId="3771995538" sldId="270"/>
        </pc:sldMkLst>
      </pc:sldChg>
      <pc:sldChg chg="del">
        <pc:chgData name="Erin Prangley" userId="S::eprangley@nacdd.org::7f058b9a-f90a-4281-a8c6-5ba31926f190" providerId="AD" clId="Web-{10784992-5F24-A958-DC5E-25574B9DF71E}" dt="2021-04-07T17:08:09.299" v="5"/>
        <pc:sldMkLst>
          <pc:docMk/>
          <pc:sldMk cId="2523163515" sldId="271"/>
        </pc:sldMkLst>
      </pc:sldChg>
      <pc:sldChg chg="addSp delSp modSp new mod setBg">
        <pc:chgData name="Erin Prangley" userId="S::eprangley@nacdd.org::7f058b9a-f90a-4281-a8c6-5ba31926f190" providerId="AD" clId="Web-{10784992-5F24-A958-DC5E-25574B9DF71E}" dt="2021-04-07T18:27:35.425" v="1073" actId="20577"/>
        <pc:sldMkLst>
          <pc:docMk/>
          <pc:sldMk cId="4202105621" sldId="271"/>
        </pc:sldMkLst>
        <pc:spChg chg="mod">
          <ac:chgData name="Erin Prangley" userId="S::eprangley@nacdd.org::7f058b9a-f90a-4281-a8c6-5ba31926f190" providerId="AD" clId="Web-{10784992-5F24-A958-DC5E-25574B9DF71E}" dt="2021-04-07T18:27:35.425" v="1073" actId="20577"/>
          <ac:spMkLst>
            <pc:docMk/>
            <pc:sldMk cId="4202105621" sldId="271"/>
            <ac:spMk id="2" creationId="{A0AD26B7-4E86-45C0-958D-E72C6697D1A0}"/>
          </ac:spMkLst>
        </pc:spChg>
        <pc:spChg chg="mod">
          <ac:chgData name="Erin Prangley" userId="S::eprangley@nacdd.org::7f058b9a-f90a-4281-a8c6-5ba31926f190" providerId="AD" clId="Web-{10784992-5F24-A958-DC5E-25574B9DF71E}" dt="2021-04-07T17:58:37.508" v="564" actId="20577"/>
          <ac:spMkLst>
            <pc:docMk/>
            <pc:sldMk cId="4202105621" sldId="271"/>
            <ac:spMk id="3" creationId="{EF126CC3-F111-4975-9C16-859E355B8364}"/>
          </ac:spMkLst>
        </pc:spChg>
        <pc:spChg chg="add">
          <ac:chgData name="Erin Prangley" userId="S::eprangley@nacdd.org::7f058b9a-f90a-4281-a8c6-5ba31926f190" providerId="AD" clId="Web-{10784992-5F24-A958-DC5E-25574B9DF71E}" dt="2021-04-07T17:46:51.325" v="353"/>
          <ac:spMkLst>
            <pc:docMk/>
            <pc:sldMk cId="4202105621" sldId="271"/>
            <ac:spMk id="8" creationId="{777A147A-9ED8-46B4-8660-1B3C2AA880B5}"/>
          </ac:spMkLst>
        </pc:spChg>
        <pc:spChg chg="add">
          <ac:chgData name="Erin Prangley" userId="S::eprangley@nacdd.org::7f058b9a-f90a-4281-a8c6-5ba31926f190" providerId="AD" clId="Web-{10784992-5F24-A958-DC5E-25574B9DF71E}" dt="2021-04-07T17:46:51.325" v="353"/>
          <ac:spMkLst>
            <pc:docMk/>
            <pc:sldMk cId="4202105621" sldId="271"/>
            <ac:spMk id="10" creationId="{5D6C15A0-C087-4593-8414-2B4EC1CDC3DE}"/>
          </ac:spMkLst>
        </pc:spChg>
        <pc:graphicFrameChg chg="add del mod modGraphic">
          <ac:chgData name="Erin Prangley" userId="S::eprangley@nacdd.org::7f058b9a-f90a-4281-a8c6-5ba31926f190" providerId="AD" clId="Web-{10784992-5F24-A958-DC5E-25574B9DF71E}" dt="2021-04-07T17:42:18.277" v="272"/>
          <ac:graphicFrameMkLst>
            <pc:docMk/>
            <pc:sldMk cId="4202105621" sldId="271"/>
            <ac:graphicFrameMk id="4" creationId="{6E31A1FF-C157-41C6-8D1A-82EB8354B3C3}"/>
          </ac:graphicFrameMkLst>
        </pc:graphicFrameChg>
      </pc:sldChg>
      <pc:sldChg chg="addSp modSp new mod setBg">
        <pc:chgData name="Erin Prangley" userId="S::eprangley@nacdd.org::7f058b9a-f90a-4281-a8c6-5ba31926f190" providerId="AD" clId="Web-{10784992-5F24-A958-DC5E-25574B9DF71E}" dt="2021-04-07T18:23:23.269" v="916" actId="20577"/>
        <pc:sldMkLst>
          <pc:docMk/>
          <pc:sldMk cId="274320188" sldId="272"/>
        </pc:sldMkLst>
        <pc:spChg chg="mod">
          <ac:chgData name="Erin Prangley" userId="S::eprangley@nacdd.org::7f058b9a-f90a-4281-a8c6-5ba31926f190" providerId="AD" clId="Web-{10784992-5F24-A958-DC5E-25574B9DF71E}" dt="2021-04-07T18:11:45.024" v="739"/>
          <ac:spMkLst>
            <pc:docMk/>
            <pc:sldMk cId="274320188" sldId="272"/>
            <ac:spMk id="2" creationId="{ECFE379F-C127-4204-91ED-D4A0CDED68D1}"/>
          </ac:spMkLst>
        </pc:spChg>
        <pc:spChg chg="mod">
          <ac:chgData name="Erin Prangley" userId="S::eprangley@nacdd.org::7f058b9a-f90a-4281-a8c6-5ba31926f190" providerId="AD" clId="Web-{10784992-5F24-A958-DC5E-25574B9DF71E}" dt="2021-04-07T18:23:23.269" v="916" actId="20577"/>
          <ac:spMkLst>
            <pc:docMk/>
            <pc:sldMk cId="274320188" sldId="272"/>
            <ac:spMk id="3" creationId="{BC4FA0AC-967C-4667-8B03-CCB4CF0B0BB2}"/>
          </ac:spMkLst>
        </pc:spChg>
        <pc:spChg chg="add">
          <ac:chgData name="Erin Prangley" userId="S::eprangley@nacdd.org::7f058b9a-f90a-4281-a8c6-5ba31926f190" providerId="AD" clId="Web-{10784992-5F24-A958-DC5E-25574B9DF71E}" dt="2021-04-07T18:11:45.024" v="739"/>
          <ac:spMkLst>
            <pc:docMk/>
            <pc:sldMk cId="274320188" sldId="272"/>
            <ac:spMk id="8" creationId="{777A147A-9ED8-46B4-8660-1B3C2AA880B5}"/>
          </ac:spMkLst>
        </pc:spChg>
        <pc:spChg chg="add">
          <ac:chgData name="Erin Prangley" userId="S::eprangley@nacdd.org::7f058b9a-f90a-4281-a8c6-5ba31926f190" providerId="AD" clId="Web-{10784992-5F24-A958-DC5E-25574B9DF71E}" dt="2021-04-07T18:11:45.024" v="739"/>
          <ac:spMkLst>
            <pc:docMk/>
            <pc:sldMk cId="274320188" sldId="272"/>
            <ac:spMk id="10" creationId="{5D6C15A0-C087-4593-8414-2B4EC1CDC3DE}"/>
          </ac:spMkLst>
        </pc:spChg>
      </pc:sldChg>
      <pc:sldChg chg="del">
        <pc:chgData name="Erin Prangley" userId="S::eprangley@nacdd.org::7f058b9a-f90a-4281-a8c6-5ba31926f190" providerId="AD" clId="Web-{10784992-5F24-A958-DC5E-25574B9DF71E}" dt="2021-04-07T17:08:09.283" v="3"/>
        <pc:sldMkLst>
          <pc:docMk/>
          <pc:sldMk cId="3127888468" sldId="272"/>
        </pc:sldMkLst>
      </pc:sldChg>
      <pc:sldChg chg="modSp add del replId">
        <pc:chgData name="Erin Prangley" userId="S::eprangley@nacdd.org::7f058b9a-f90a-4281-a8c6-5ba31926f190" providerId="AD" clId="Web-{10784992-5F24-A958-DC5E-25574B9DF71E}" dt="2021-04-07T18:22:34.360" v="879"/>
        <pc:sldMkLst>
          <pc:docMk/>
          <pc:sldMk cId="624995924" sldId="273"/>
        </pc:sldMkLst>
        <pc:spChg chg="mod">
          <ac:chgData name="Erin Prangley" userId="S::eprangley@nacdd.org::7f058b9a-f90a-4281-a8c6-5ba31926f190" providerId="AD" clId="Web-{10784992-5F24-A958-DC5E-25574B9DF71E}" dt="2021-04-07T18:22:16.515" v="878" actId="20577"/>
          <ac:spMkLst>
            <pc:docMk/>
            <pc:sldMk cId="624995924" sldId="273"/>
            <ac:spMk id="3" creationId="{BC4FA0AC-967C-4667-8B03-CCB4CF0B0BB2}"/>
          </ac:spMkLst>
        </pc:spChg>
      </pc:sldChg>
      <pc:sldChg chg="addSp delSp modSp new del mod setBg">
        <pc:chgData name="Erin Prangley" userId="S::eprangley@nacdd.org::7f058b9a-f90a-4281-a8c6-5ba31926f190" providerId="AD" clId="Web-{10784992-5F24-A958-DC5E-25574B9DF71E}" dt="2021-04-07T18:18:45.456" v="817"/>
        <pc:sldMkLst>
          <pc:docMk/>
          <pc:sldMk cId="1750204372" sldId="273"/>
        </pc:sldMkLst>
        <pc:spChg chg="del">
          <ac:chgData name="Erin Prangley" userId="S::eprangley@nacdd.org::7f058b9a-f90a-4281-a8c6-5ba31926f190" providerId="AD" clId="Web-{10784992-5F24-A958-DC5E-25574B9DF71E}" dt="2021-04-07T18:12:05.635" v="742"/>
          <ac:spMkLst>
            <pc:docMk/>
            <pc:sldMk cId="1750204372" sldId="273"/>
            <ac:spMk id="2" creationId="{11042F09-00BF-47C0-85DF-0CC2E6EA2187}"/>
          </ac:spMkLst>
        </pc:spChg>
        <pc:spChg chg="del">
          <ac:chgData name="Erin Prangley" userId="S::eprangley@nacdd.org::7f058b9a-f90a-4281-a8c6-5ba31926f190" providerId="AD" clId="Web-{10784992-5F24-A958-DC5E-25574B9DF71E}" dt="2021-04-07T18:11:58.009" v="741"/>
          <ac:spMkLst>
            <pc:docMk/>
            <pc:sldMk cId="1750204372" sldId="273"/>
            <ac:spMk id="3" creationId="{9F8E1B4C-5C64-42E7-8484-471C49CADF72}"/>
          </ac:spMkLst>
        </pc:spChg>
        <pc:spChg chg="add mod">
          <ac:chgData name="Erin Prangley" userId="S::eprangley@nacdd.org::7f058b9a-f90a-4281-a8c6-5ba31926f190" providerId="AD" clId="Web-{10784992-5F24-A958-DC5E-25574B9DF71E}" dt="2021-04-07T18:15:58.711" v="803" actId="20577"/>
          <ac:spMkLst>
            <pc:docMk/>
            <pc:sldMk cId="1750204372" sldId="273"/>
            <ac:spMk id="6" creationId="{B9E5C766-4B96-40E3-AA76-117EE39697ED}"/>
          </ac:spMkLst>
        </pc:spChg>
        <pc:spChg chg="add del">
          <ac:chgData name="Erin Prangley" userId="S::eprangley@nacdd.org::7f058b9a-f90a-4281-a8c6-5ba31926f190" providerId="AD" clId="Web-{10784992-5F24-A958-DC5E-25574B9DF71E}" dt="2021-04-07T18:15:35.866" v="801"/>
          <ac:spMkLst>
            <pc:docMk/>
            <pc:sldMk cId="1750204372" sldId="273"/>
            <ac:spMk id="8" creationId="{6C4028FD-8BAA-4A19-BFDE-594D991B7552}"/>
          </ac:spMkLst>
        </pc:spChg>
        <pc:spChg chg="add">
          <ac:chgData name="Erin Prangley" userId="S::eprangley@nacdd.org::7f058b9a-f90a-4281-a8c6-5ba31926f190" providerId="AD" clId="Web-{10784992-5F24-A958-DC5E-25574B9DF71E}" dt="2021-04-07T18:15:35.866" v="801"/>
          <ac:spMkLst>
            <pc:docMk/>
            <pc:sldMk cId="1750204372" sldId="273"/>
            <ac:spMk id="10" creationId="{37E32B78-23DD-4E77-8B9C-7779E3BF20C2}"/>
          </ac:spMkLst>
        </pc:spChg>
        <pc:spChg chg="add del">
          <ac:chgData name="Erin Prangley" userId="S::eprangley@nacdd.org::7f058b9a-f90a-4281-a8c6-5ba31926f190" providerId="AD" clId="Web-{10784992-5F24-A958-DC5E-25574B9DF71E}" dt="2021-04-07T18:14:51.551" v="780"/>
          <ac:spMkLst>
            <pc:docMk/>
            <pc:sldMk cId="1750204372" sldId="273"/>
            <ac:spMk id="11" creationId="{982413CC-69E6-4BDA-A88D-E4EF8F95B27D}"/>
          </ac:spMkLst>
        </pc:spChg>
        <pc:grpChg chg="add del">
          <ac:chgData name="Erin Prangley" userId="S::eprangley@nacdd.org::7f058b9a-f90a-4281-a8c6-5ba31926f190" providerId="AD" clId="Web-{10784992-5F24-A958-DC5E-25574B9DF71E}" dt="2021-04-07T18:14:51.551" v="780"/>
          <ac:grpSpMkLst>
            <pc:docMk/>
            <pc:sldMk cId="1750204372" sldId="273"/>
            <ac:grpSpMk id="13" creationId="{4F1F7357-8633-4CE7-BF80-475EE8A2FAEA}"/>
          </ac:grpSpMkLst>
        </pc:grpChg>
        <pc:graphicFrameChg chg="add mod ord modGraphic">
          <ac:chgData name="Erin Prangley" userId="S::eprangley@nacdd.org::7f058b9a-f90a-4281-a8c6-5ba31926f190" providerId="AD" clId="Web-{10784992-5F24-A958-DC5E-25574B9DF71E}" dt="2021-04-07T18:18:13.797" v="816"/>
          <ac:graphicFrameMkLst>
            <pc:docMk/>
            <pc:sldMk cId="1750204372" sldId="273"/>
            <ac:graphicFrameMk id="5" creationId="{4AAD90EF-49B4-4362-BC9B-F5A4EE8A26A1}"/>
          </ac:graphicFrameMkLst>
        </pc:graphicFrameChg>
      </pc:sldChg>
      <pc:sldChg chg="del">
        <pc:chgData name="Erin Prangley" userId="S::eprangley@nacdd.org::7f058b9a-f90a-4281-a8c6-5ba31926f190" providerId="AD" clId="Web-{10784992-5F24-A958-DC5E-25574B9DF71E}" dt="2021-04-07T17:08:09.299" v="4"/>
        <pc:sldMkLst>
          <pc:docMk/>
          <pc:sldMk cId="753764275" sldId="27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4/7/2021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nn.com/2021/04/06/politics/coronavirus-vaccine-deadline-biden/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ucd.org/template/news.cfm?news_id=855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HCBSComments@aging.senate.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a:ea typeface="+mj-lt"/>
                <a:cs typeface="+mj-lt"/>
              </a:rPr>
              <a:t>Policy Update</a:t>
            </a:r>
            <a:br>
              <a:rPr lang="en-US" dirty="0">
                <a:ea typeface="+mj-lt"/>
                <a:cs typeface="+mj-lt"/>
              </a:rPr>
            </a:br>
            <a:r>
              <a:rPr lang="en-US">
                <a:ea typeface="+mj-lt"/>
                <a:cs typeface="+mj-lt"/>
              </a:rPr>
              <a:t>April 7, 2021</a:t>
            </a:r>
            <a:endParaRPr lang="en-US" dirty="0">
              <a:cs typeface="Calibri Light" panose="020F0302020204030204"/>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ea typeface="+mn-lt"/>
                <a:cs typeface="+mn-lt"/>
              </a:rPr>
              <a:t>Erin Prangley, Director, Public Policy</a:t>
            </a:r>
            <a:br>
              <a:rPr lang="en-US">
                <a:ea typeface="+mn-lt"/>
                <a:cs typeface="+mn-lt"/>
              </a:rPr>
            </a:br>
            <a:r>
              <a:rPr lang="en-US">
                <a:ea typeface="+mn-lt"/>
                <a:cs typeface="+mn-lt"/>
              </a:rPr>
              <a:t>National Association of Councils on Developmental Disabilities</a:t>
            </a:r>
            <a:endParaRPr lang="en-US"/>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D2CE06-CE28-4605-8646-749043C6594E}"/>
              </a:ext>
            </a:extLst>
          </p:cNvPr>
          <p:cNvSpPr>
            <a:spLocks noGrp="1"/>
          </p:cNvSpPr>
          <p:nvPr>
            <p:ph type="title"/>
          </p:nvPr>
        </p:nvSpPr>
        <p:spPr>
          <a:xfrm>
            <a:off x="572493" y="238539"/>
            <a:ext cx="11018520" cy="1434415"/>
          </a:xfrm>
        </p:spPr>
        <p:txBody>
          <a:bodyPr anchor="b">
            <a:normAutofit/>
          </a:bodyPr>
          <a:lstStyle/>
          <a:p>
            <a:r>
              <a:rPr lang="en-US" sz="5400">
                <a:cs typeface="Calibri Light"/>
              </a:rPr>
              <a:t>Legislative Update</a:t>
            </a:r>
            <a:endParaRPr lang="en-US" sz="5400"/>
          </a:p>
        </p:txBody>
      </p:sp>
      <p:sp>
        <p:nvSpPr>
          <p:cNvPr id="2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8F6734-45C8-49EF-A068-7A31DF139FC3}"/>
              </a:ext>
            </a:extLst>
          </p:cNvPr>
          <p:cNvSpPr>
            <a:spLocks noGrp="1"/>
          </p:cNvSpPr>
          <p:nvPr>
            <p:ph idx="1"/>
          </p:nvPr>
        </p:nvSpPr>
        <p:spPr>
          <a:xfrm>
            <a:off x="572493" y="2071316"/>
            <a:ext cx="6713552" cy="4119172"/>
          </a:xfrm>
        </p:spPr>
        <p:txBody>
          <a:bodyPr vert="horz" lIns="91440" tIns="45720" rIns="91440" bIns="45720" rtlCol="0" anchor="t">
            <a:normAutofit lnSpcReduction="10000"/>
          </a:bodyPr>
          <a:lstStyle/>
          <a:p>
            <a:r>
              <a:rPr lang="en-US" sz="1700">
                <a:ea typeface="+mn-lt"/>
                <a:cs typeface="+mn-lt"/>
              </a:rPr>
              <a:t>Congress is in recess until April 12.</a:t>
            </a:r>
          </a:p>
          <a:p>
            <a:r>
              <a:rPr lang="en-US" sz="1700">
                <a:cs typeface="Calibri"/>
              </a:rPr>
              <a:t>Appropriations deadline postponed to April 28. **We will discuss appropriations next week. </a:t>
            </a:r>
            <a:endParaRPr lang="en-US" sz="1700" dirty="0">
              <a:cs typeface="Calibri"/>
            </a:endParaRPr>
          </a:p>
          <a:p>
            <a:r>
              <a:rPr lang="en-US" sz="1700">
                <a:cs typeface="Calibri"/>
              </a:rPr>
              <a:t>Biden "The American Jobs Plan" - $2.25 trillion infrastructure plan that includes many opportuities to build our non-defense decretionary funding back from years of neglect. Democrats could pass with a simple majority under reconcilliation. Biden needs support of all 50 senators who caucus with Democrats, including Sen. Joe Manchin (W.Va.), who has already expressed some reservations. (See next slide.)</a:t>
            </a:r>
            <a:endParaRPr lang="en-US" sz="1700">
              <a:ea typeface="+mn-lt"/>
              <a:cs typeface="+mn-lt"/>
            </a:endParaRPr>
          </a:p>
          <a:p>
            <a:r>
              <a:rPr lang="en-US" sz="1700">
                <a:cs typeface="Calibri"/>
              </a:rPr>
              <a:t>Biden Urges Opening Vaccine to All Adults: Biden said yesterday that he wants all American adults to be eligible for a coronavirus vaccine by April 19, citing a target date all but two states are already set to meet. </a:t>
            </a:r>
            <a:r>
              <a:rPr lang="en-US" sz="1700" i="1">
                <a:cs typeface="Calibri"/>
              </a:rPr>
              <a:t>See </a:t>
            </a:r>
            <a:r>
              <a:rPr lang="en-US" sz="1700">
                <a:cs typeface="Calibri"/>
              </a:rPr>
              <a:t>CNN. "Biden moves deadline for all US adults to be eligible for Covid vaccine to April 19," (4/6/21)  at </a:t>
            </a:r>
            <a:r>
              <a:rPr lang="en-US" sz="1700" dirty="0">
                <a:cs typeface="Calibri"/>
                <a:hlinkClick r:id="rId2"/>
              </a:rPr>
              <a:t>https://www.cnn.com/2021/04/06/politics/coronavirus-vaccine-deadline-biden/index.html</a:t>
            </a:r>
            <a:r>
              <a:rPr lang="en-US" sz="1700">
                <a:cs typeface="Calibri"/>
              </a:rPr>
              <a:t>  How does this impact affect your vaccine campaign efforts? </a:t>
            </a:r>
            <a:endParaRPr lang="en-US" sz="1700">
              <a:ea typeface="+mn-lt"/>
              <a:cs typeface="+mn-lt"/>
            </a:endParaRPr>
          </a:p>
          <a:p>
            <a:endParaRPr lang="en-US" sz="1700">
              <a:cs typeface="Calibri"/>
            </a:endParaRPr>
          </a:p>
        </p:txBody>
      </p:sp>
      <p:pic>
        <p:nvPicPr>
          <p:cNvPr id="4" name="Picture 4" descr="Diagram&#10;&#10;Description automatically generated">
            <a:extLst>
              <a:ext uri="{FF2B5EF4-FFF2-40B4-BE49-F238E27FC236}">
                <a16:creationId xmlns:a16="http://schemas.microsoft.com/office/drawing/2014/main" id="{67C5D81E-2691-4953-B765-FC9CDB815BC6}"/>
              </a:ext>
            </a:extLst>
          </p:cNvPr>
          <p:cNvPicPr>
            <a:picLocks noChangeAspect="1"/>
          </p:cNvPicPr>
          <p:nvPr/>
        </p:nvPicPr>
        <p:blipFill rotWithShape="1">
          <a:blip r:embed="rId3"/>
          <a:srcRect l="18142" r="9946" b="2"/>
          <a:stretch/>
        </p:blipFill>
        <p:spPr>
          <a:xfrm>
            <a:off x="7675658" y="2093976"/>
            <a:ext cx="3941064" cy="4096512"/>
          </a:xfrm>
          <a:prstGeom prst="rect">
            <a:avLst/>
          </a:prstGeom>
        </p:spPr>
      </p:pic>
    </p:spTree>
    <p:extLst>
      <p:ext uri="{BB962C8B-B14F-4D97-AF65-F5344CB8AC3E}">
        <p14:creationId xmlns:p14="http://schemas.microsoft.com/office/powerpoint/2010/main" val="282289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AD26B7-4E86-45C0-958D-E72C6697D1A0}"/>
              </a:ext>
            </a:extLst>
          </p:cNvPr>
          <p:cNvSpPr>
            <a:spLocks noGrp="1"/>
          </p:cNvSpPr>
          <p:nvPr>
            <p:ph type="title"/>
          </p:nvPr>
        </p:nvSpPr>
        <p:spPr>
          <a:xfrm>
            <a:off x="841248" y="548640"/>
            <a:ext cx="3600860" cy="5431536"/>
          </a:xfrm>
        </p:spPr>
        <p:txBody>
          <a:bodyPr>
            <a:normAutofit/>
          </a:bodyPr>
          <a:lstStyle/>
          <a:p>
            <a:r>
              <a:rPr lang="en-US" sz="5400" dirty="0"/>
              <a:t>Disability </a:t>
            </a:r>
            <a:r>
              <a:rPr lang="en-US" sz="5400"/>
              <a:t>in American Jobs Plan: </a:t>
            </a:r>
            <a:r>
              <a:rPr lang="en-US" sz="2800" dirty="0"/>
              <a:t>Filling gaps in infrastructure caused by years of neglect and creating millions of new jobs.</a:t>
            </a:r>
            <a:endParaRPr lang="en-US" sz="2800" dirty="0">
              <a:cs typeface="Calibri Light"/>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126CC3-F111-4975-9C16-859E355B8364}"/>
              </a:ext>
            </a:extLst>
          </p:cNvPr>
          <p:cNvSpPr>
            <a:spLocks noGrp="1"/>
          </p:cNvSpPr>
          <p:nvPr>
            <p:ph idx="1"/>
          </p:nvPr>
        </p:nvSpPr>
        <p:spPr>
          <a:xfrm>
            <a:off x="5126418" y="552091"/>
            <a:ext cx="6224335" cy="5431536"/>
          </a:xfrm>
        </p:spPr>
        <p:txBody>
          <a:bodyPr vert="horz" lIns="91440" tIns="45720" rIns="91440" bIns="45720" rtlCol="0" anchor="ctr">
            <a:normAutofit fontScale="92500" lnSpcReduction="10000"/>
          </a:bodyPr>
          <a:lstStyle/>
          <a:p>
            <a:pPr marL="0" indent="0">
              <a:buNone/>
            </a:pPr>
            <a:r>
              <a:rPr lang="en-US" sz="2000" b="1">
                <a:ea typeface="+mn-lt"/>
                <a:cs typeface="+mn-lt"/>
              </a:rPr>
              <a:t>HCBS</a:t>
            </a:r>
            <a:r>
              <a:rPr lang="en-US" sz="1200" dirty="0">
                <a:ea typeface="+mn-lt"/>
                <a:cs typeface="+mn-lt"/>
              </a:rPr>
              <a:t> </a:t>
            </a:r>
            <a:r>
              <a:rPr lang="en-US" sz="1400">
                <a:ea typeface="+mn-lt"/>
                <a:cs typeface="+mn-lt"/>
              </a:rPr>
              <a:t>$400 billion HCBS (Medicaid); Money Follows the Person program </a:t>
            </a:r>
            <a:endParaRPr lang="en-US" sz="1400"/>
          </a:p>
          <a:p>
            <a:pPr>
              <a:buNone/>
            </a:pPr>
            <a:r>
              <a:rPr lang="en-US" sz="2000" b="1" dirty="0">
                <a:ea typeface="+mn-lt"/>
                <a:cs typeface="+mn-lt"/>
              </a:rPr>
              <a:t>EMPLOYMENT </a:t>
            </a:r>
            <a:r>
              <a:rPr lang="en-US" sz="1400">
                <a:ea typeface="+mn-lt"/>
                <a:cs typeface="+mn-lt"/>
              </a:rPr>
              <a:t>$100 billion workforce development aimed at underserved groups, including youth; includes wraparound services, income supports, counseling, </a:t>
            </a:r>
            <a:r>
              <a:rPr lang="en-US" sz="1400" dirty="0">
                <a:ea typeface="+mn-lt"/>
                <a:cs typeface="+mn-lt"/>
              </a:rPr>
              <a:t>case management; includes $40 billion dislocated workers program; new subsidized jobs program; programs for formerly incarcerated and justice-involved youth; get rid of subminimum wage; 1-2 million apprenticeship slots; worker protections </a:t>
            </a:r>
            <a:endParaRPr lang="en-US">
              <a:cs typeface="Calibri"/>
            </a:endParaRPr>
          </a:p>
          <a:p>
            <a:pPr marL="0" indent="0">
              <a:buNone/>
            </a:pPr>
            <a:r>
              <a:rPr lang="en-US" sz="2000" b="1">
                <a:ea typeface="+mn-lt"/>
                <a:cs typeface="+mn-lt"/>
              </a:rPr>
              <a:t>HOUSING </a:t>
            </a:r>
            <a:r>
              <a:rPr lang="en-US" sz="1400">
                <a:ea typeface="+mn-lt"/>
                <a:cs typeface="+mn-lt"/>
              </a:rPr>
              <a:t>$213 billion housing (build, preserve, and retrofit 2 million homes; includes $40 billion to </a:t>
            </a:r>
            <a:r>
              <a:rPr lang="en-US" sz="1400" dirty="0">
                <a:ea typeface="+mn-lt"/>
                <a:cs typeface="+mn-lt"/>
              </a:rPr>
              <a:t>improve public housing; extend affordable housing rental opportunities to underserved communities; weatherization)</a:t>
            </a:r>
            <a:r>
              <a:rPr lang="en-US" sz="1200" dirty="0">
                <a:ea typeface="+mn-lt"/>
                <a:cs typeface="+mn-lt"/>
              </a:rPr>
              <a:t> </a:t>
            </a:r>
            <a:endParaRPr lang="en-US">
              <a:cs typeface="Calibri"/>
            </a:endParaRPr>
          </a:p>
          <a:p>
            <a:pPr marL="0" indent="0">
              <a:buNone/>
            </a:pPr>
            <a:r>
              <a:rPr lang="en-US" sz="2000" b="1" dirty="0">
                <a:ea typeface="+mn-lt"/>
                <a:cs typeface="+mn-lt"/>
              </a:rPr>
              <a:t>WATER SAFETY</a:t>
            </a:r>
            <a:r>
              <a:rPr lang="en-US" sz="1200" dirty="0">
                <a:ea typeface="+mn-lt"/>
                <a:cs typeface="+mn-lt"/>
              </a:rPr>
              <a:t> </a:t>
            </a:r>
            <a:r>
              <a:rPr lang="en-US" sz="1400" dirty="0">
                <a:ea typeface="+mn-lt"/>
                <a:cs typeface="+mn-lt"/>
              </a:rPr>
              <a:t>$111 billion drinking water safety (lead pipe replacement) in residences, schools, </a:t>
            </a:r>
            <a:r>
              <a:rPr lang="en-US" sz="1400">
                <a:ea typeface="+mn-lt"/>
                <a:cs typeface="+mn-lt"/>
              </a:rPr>
              <a:t>childcare</a:t>
            </a:r>
            <a:r>
              <a:rPr lang="en-US" sz="1400" dirty="0">
                <a:ea typeface="+mn-lt"/>
                <a:cs typeface="+mn-lt"/>
              </a:rPr>
              <a:t> centers – available to tribes, territories, disadvantaged communities </a:t>
            </a:r>
          </a:p>
          <a:p>
            <a:pPr marL="0" indent="0">
              <a:buNone/>
            </a:pPr>
            <a:r>
              <a:rPr lang="en-US" sz="2000" b="1">
                <a:ea typeface="+mn-lt"/>
                <a:cs typeface="+mn-lt"/>
              </a:rPr>
              <a:t>BROADBAND </a:t>
            </a:r>
            <a:r>
              <a:rPr lang="en-US" sz="1400">
                <a:ea typeface="+mn-lt"/>
                <a:cs typeface="+mn-lt"/>
              </a:rPr>
              <a:t>$100 billion broadband (rural, underserved urban areas, tribal lands) </a:t>
            </a:r>
          </a:p>
          <a:p>
            <a:pPr marL="0" indent="0">
              <a:buNone/>
            </a:pPr>
            <a:r>
              <a:rPr lang="en-US" sz="2000" b="1">
                <a:ea typeface="+mn-lt"/>
                <a:cs typeface="+mn-lt"/>
              </a:rPr>
              <a:t>CHILDCARE</a:t>
            </a:r>
            <a:r>
              <a:rPr lang="en-US" sz="1200" dirty="0">
                <a:ea typeface="+mn-lt"/>
                <a:cs typeface="+mn-lt"/>
              </a:rPr>
              <a:t> </a:t>
            </a:r>
            <a:r>
              <a:rPr lang="en-US" sz="1400">
                <a:ea typeface="+mn-lt"/>
                <a:cs typeface="+mn-lt"/>
              </a:rPr>
              <a:t>$25 billion childcare facilities/increase supply of childcare, esp. for infants and toddlers in high need areas </a:t>
            </a:r>
          </a:p>
          <a:p>
            <a:pPr marL="0" indent="0">
              <a:buNone/>
            </a:pPr>
            <a:r>
              <a:rPr lang="en-US" sz="2000" b="1">
                <a:ea typeface="+mn-lt"/>
                <a:cs typeface="+mn-lt"/>
              </a:rPr>
              <a:t>REVENUE INCRESES THROUGH TAXES</a:t>
            </a:r>
            <a:r>
              <a:rPr lang="en-US" sz="1200" dirty="0">
                <a:ea typeface="+mn-lt"/>
                <a:cs typeface="+mn-lt"/>
              </a:rPr>
              <a:t> </a:t>
            </a:r>
            <a:r>
              <a:rPr lang="en-US" sz="1400">
                <a:ea typeface="+mn-lt"/>
                <a:cs typeface="+mn-lt"/>
              </a:rPr>
              <a:t>$2 trillion in revenue (focused on corporate side; would increase corporate income tax rate to 28% from current 21%; prevent U.S. corporations from claiming international tax havens as their residences)</a:t>
            </a:r>
            <a:endParaRPr lang="en-US" sz="1400">
              <a:cs typeface="Calibri"/>
            </a:endParaRPr>
          </a:p>
          <a:p>
            <a:pPr marL="0" indent="0">
              <a:buNone/>
            </a:pPr>
            <a:endParaRPr lang="en-US" sz="1200">
              <a:ea typeface="+mn-lt"/>
              <a:cs typeface="+mn-lt"/>
            </a:endParaRPr>
          </a:p>
          <a:p>
            <a:pPr marL="0" indent="0">
              <a:buNone/>
            </a:pPr>
            <a:r>
              <a:rPr lang="en-US" sz="1400" dirty="0">
                <a:ea typeface="+mn-lt"/>
                <a:cs typeface="+mn-lt"/>
              </a:rPr>
              <a:t>See more at White House. "Fact Sheet: The American Jobs Plan," (March 31, 2021) </a:t>
            </a:r>
            <a:r>
              <a:rPr lang="en-US" sz="1400">
                <a:ea typeface="+mn-lt"/>
                <a:cs typeface="+mn-lt"/>
              </a:rPr>
              <a:t>at https://www.whitehouse.gov/briefing-room/statements-releases/2021/03/31/fact-sheet-the-american-jobs-plan/</a:t>
            </a:r>
            <a:endParaRPr lang="en-US" sz="1400">
              <a:cs typeface="Calibri" panose="020F0502020204030204"/>
            </a:endParaRPr>
          </a:p>
        </p:txBody>
      </p:sp>
    </p:spTree>
    <p:extLst>
      <p:ext uri="{BB962C8B-B14F-4D97-AF65-F5344CB8AC3E}">
        <p14:creationId xmlns:p14="http://schemas.microsoft.com/office/powerpoint/2010/main" val="420210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FE379F-C127-4204-91ED-D4A0CDED68D1}"/>
              </a:ext>
            </a:extLst>
          </p:cNvPr>
          <p:cNvSpPr>
            <a:spLocks noGrp="1"/>
          </p:cNvSpPr>
          <p:nvPr>
            <p:ph type="title"/>
          </p:nvPr>
        </p:nvSpPr>
        <p:spPr>
          <a:xfrm>
            <a:off x="841248" y="548640"/>
            <a:ext cx="3600860" cy="5431536"/>
          </a:xfrm>
        </p:spPr>
        <p:txBody>
          <a:bodyPr>
            <a:normAutofit/>
          </a:bodyPr>
          <a:lstStyle/>
          <a:p>
            <a:r>
              <a:rPr lang="en-US" sz="5000">
                <a:cs typeface="Calibri Light"/>
              </a:rPr>
              <a:t>Vaccines: Immediate Short-Term Opportiunity ADRC's and DD Councils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4FA0AC-967C-4667-8B03-CCB4CF0B0BB2}"/>
              </a:ext>
            </a:extLst>
          </p:cNvPr>
          <p:cNvSpPr>
            <a:spLocks noGrp="1"/>
          </p:cNvSpPr>
          <p:nvPr>
            <p:ph idx="1"/>
          </p:nvPr>
        </p:nvSpPr>
        <p:spPr>
          <a:xfrm>
            <a:off x="5126418" y="552091"/>
            <a:ext cx="6224335" cy="5431536"/>
          </a:xfrm>
        </p:spPr>
        <p:txBody>
          <a:bodyPr vert="horz" lIns="91440" tIns="45720" rIns="91440" bIns="45720" rtlCol="0" anchor="ctr">
            <a:normAutofit fontScale="92500" lnSpcReduction="20000"/>
          </a:bodyPr>
          <a:lstStyle/>
          <a:p>
            <a:r>
              <a:rPr lang="en-US" sz="2000">
                <a:ea typeface="+mn-lt"/>
                <a:cs typeface="+mn-lt"/>
              </a:rPr>
              <a:t>The Aging and Disability Resource Center (ADRC) initiative, a collaborative effort of ACL, CMS and VA, is designed to streamline access to long-term care.The ADRC vision grew out of best practice innovations known as “No Wrong Door” (NWD) and “Single Points of Entry” programs, where people of all ages could turn for objective information and one-on-one assistance on their options. See AUCD. "Bridging the Aging and Developmental Disabilities Service Networks: Challenges and Best Practices," 2012 </a:t>
            </a:r>
            <a:r>
              <a:rPr lang="en-US" sz="2000" dirty="0">
                <a:ea typeface="+mn-lt"/>
                <a:cs typeface="+mn-lt"/>
              </a:rPr>
              <a:t>at </a:t>
            </a:r>
            <a:r>
              <a:rPr lang="en-US" sz="2000" dirty="0">
                <a:ea typeface="+mn-lt"/>
                <a:cs typeface="+mn-lt"/>
                <a:hlinkClick r:id="rId2"/>
              </a:rPr>
              <a:t>https://www.aucd.org//template/news.cfm?news_id=8557</a:t>
            </a:r>
            <a:endParaRPr lang="en-US" sz="2000" dirty="0">
              <a:ea typeface="+mn-lt"/>
              <a:cs typeface="+mn-lt"/>
            </a:endParaRPr>
          </a:p>
          <a:p>
            <a:r>
              <a:rPr lang="en-US" sz="2000">
                <a:ea typeface="+mn-lt"/>
                <a:cs typeface="+mn-lt"/>
              </a:rPr>
              <a:t>55 states and territories with no wrong door grant. Leadership at the state levels includes 5 UCEDDS. Other grantees are human services agencies. </a:t>
            </a:r>
            <a:r>
              <a:rPr lang="en-US" sz="2000" u="sng">
                <a:ea typeface="+mn-lt"/>
                <a:cs typeface="+mn-lt"/>
              </a:rPr>
              <a:t>In all initial applications ACL strongly encourages collaboration with DD Councils.</a:t>
            </a:r>
            <a:endParaRPr lang="en-US" sz="2000" u="sng">
              <a:cs typeface="Calibri"/>
            </a:endParaRPr>
          </a:p>
          <a:p>
            <a:r>
              <a:rPr lang="en-US" sz="2000">
                <a:cs typeface="Calibri"/>
              </a:rPr>
              <a:t>ADRC's received $50M in the CARES Act to coordinate response to the COVID-19 pandemic. They report 18 states are planning projects with DD agencies or councils in AS</a:t>
            </a:r>
            <a:r>
              <a:rPr lang="en-US" sz="2000">
                <a:ea typeface="+mn-lt"/>
                <a:cs typeface="+mn-lt"/>
              </a:rPr>
              <a:t>, AR, AZ, DE, GA, Guam, IL, IA, KS, MO, NE, NH, CNMI, OK, TX, VA, WV, WI. The ADRC Grantee is the UCEDD in the following states: AR, WY, AS, MO, UT. </a:t>
            </a:r>
            <a:endParaRPr lang="en-US" sz="2000">
              <a:cs typeface="Calibri"/>
            </a:endParaRPr>
          </a:p>
          <a:p>
            <a:r>
              <a:rPr lang="en-US" sz="2000">
                <a:cs typeface="Calibri"/>
              </a:rPr>
              <a:t>ACL and ADRC Network invitation for more collaboration. What are next steps?</a:t>
            </a:r>
            <a:endParaRPr lang="en-US" sz="2000" dirty="0">
              <a:cs typeface="Calibri"/>
            </a:endParaRPr>
          </a:p>
        </p:txBody>
      </p:sp>
    </p:spTree>
    <p:extLst>
      <p:ext uri="{BB962C8B-B14F-4D97-AF65-F5344CB8AC3E}">
        <p14:creationId xmlns:p14="http://schemas.microsoft.com/office/powerpoint/2010/main" val="27432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214BE7-229F-49F7-AD3D-1DABCB036623}"/>
              </a:ext>
            </a:extLst>
          </p:cNvPr>
          <p:cNvSpPr>
            <a:spLocks noGrp="1"/>
          </p:cNvSpPr>
          <p:nvPr>
            <p:ph idx="1"/>
          </p:nvPr>
        </p:nvSpPr>
        <p:spPr>
          <a:xfrm>
            <a:off x="838200" y="1118054"/>
            <a:ext cx="10515600" cy="5058909"/>
          </a:xfrm>
        </p:spPr>
        <p:txBody>
          <a:bodyPr vert="horz" lIns="91440" tIns="45720" rIns="91440" bIns="45720" rtlCol="0" anchor="t">
            <a:noAutofit/>
          </a:bodyPr>
          <a:lstStyle/>
          <a:p>
            <a:r>
              <a:rPr lang="en-US" sz="1800" dirty="0">
                <a:ea typeface="+mn-lt"/>
                <a:cs typeface="+mn-lt"/>
              </a:rPr>
              <a:t>Introduced by Rep. Debbie Dingell (D-MI) and Sens. Maggie Hassan (D-NH), Bob Casey (D-PA), and Sherrod Brown (D-OH).  See memo here https://debbiedingell.house.gov/uploadedfiles/home_and_community-based_services_access_act_-_memo_ad.pdf</a:t>
            </a:r>
          </a:p>
          <a:p>
            <a:r>
              <a:rPr lang="en-US" sz="1800" dirty="0">
                <a:ea typeface="+mn-lt"/>
                <a:cs typeface="+mn-lt"/>
              </a:rPr>
              <a:t>Proposal would mandate HCBS in Medicaid to provide critical services, creating national, minimum requirements for home and community-based services, and make it possible to enhance those services and the long-term care workforce. </a:t>
            </a:r>
            <a:endParaRPr lang="en-US" sz="1800">
              <a:ea typeface="+mn-lt"/>
              <a:cs typeface="+mn-lt"/>
            </a:endParaRPr>
          </a:p>
          <a:p>
            <a:r>
              <a:rPr lang="en-US" sz="1800" dirty="0">
                <a:ea typeface="+mn-lt"/>
                <a:cs typeface="+mn-lt"/>
              </a:rPr>
              <a:t>Seeking feedback on:</a:t>
            </a:r>
          </a:p>
          <a:p>
            <a:pPr lvl="1"/>
            <a:r>
              <a:rPr lang="en-US" sz="1400" dirty="0">
                <a:ea typeface="+mn-lt"/>
                <a:cs typeface="+mn-lt"/>
              </a:rPr>
              <a:t>Provider pay and rate structures of States for HCBS;</a:t>
            </a:r>
            <a:endParaRPr lang="en-US" sz="1800" dirty="0">
              <a:ea typeface="+mn-lt"/>
              <a:cs typeface="+mn-lt"/>
            </a:endParaRPr>
          </a:p>
          <a:p>
            <a:pPr lvl="1"/>
            <a:r>
              <a:rPr lang="en-US" sz="1800" dirty="0">
                <a:ea typeface="+mn-lt"/>
                <a:cs typeface="+mn-lt"/>
              </a:rPr>
              <a:t>Workforce development, including but not limited to, wages and benefits for direct service workers and personal care attendants as well as training and recruitment;</a:t>
            </a:r>
          </a:p>
          <a:p>
            <a:pPr lvl="1"/>
            <a:r>
              <a:rPr lang="en-US" sz="1800" dirty="0">
                <a:ea typeface="+mn-lt"/>
                <a:cs typeface="+mn-lt"/>
              </a:rPr>
              <a:t>HCBS infrastructure in States that support family caregivers, provider agencies, and independent providers, including but not limited to, housing, transportation, employment and enrollment systems and processes;</a:t>
            </a:r>
          </a:p>
          <a:p>
            <a:pPr lvl="1"/>
            <a:r>
              <a:rPr lang="en-US" sz="1800" dirty="0">
                <a:ea typeface="+mn-lt"/>
                <a:cs typeface="+mn-lt"/>
              </a:rPr>
              <a:t>Other related policies and programs, such as Money Follows the Person and spousal impoverishment protections.</a:t>
            </a:r>
          </a:p>
          <a:p>
            <a:pPr lvl="1"/>
            <a:r>
              <a:rPr lang="en-US" sz="1800" dirty="0">
                <a:ea typeface="+mn-lt"/>
                <a:cs typeface="+mn-lt"/>
              </a:rPr>
              <a:t>Many other critical items to further expansion and improve access to HCBS for those who desire the supports.</a:t>
            </a:r>
            <a:endParaRPr lang="en-US" sz="1800">
              <a:cs typeface="Calibri"/>
            </a:endParaRPr>
          </a:p>
          <a:p>
            <a:pPr marL="0" indent="0">
              <a:buNone/>
            </a:pPr>
            <a:r>
              <a:rPr lang="en-US" sz="1800" dirty="0">
                <a:ea typeface="+mn-lt"/>
                <a:cs typeface="+mn-lt"/>
              </a:rPr>
              <a:t>The offices ask that any feedback be provided, in writing, by </a:t>
            </a:r>
            <a:r>
              <a:rPr lang="en-US" sz="1800" b="1" u="sng" dirty="0">
                <a:ea typeface="+mn-lt"/>
                <a:cs typeface="+mn-lt"/>
              </a:rPr>
              <a:t>Monday, April 26</a:t>
            </a:r>
            <a:r>
              <a:rPr lang="en-US" sz="1800" dirty="0">
                <a:ea typeface="+mn-lt"/>
                <a:cs typeface="+mn-lt"/>
              </a:rPr>
              <a:t> by sending your comments to </a:t>
            </a:r>
            <a:r>
              <a:rPr lang="en-US" sz="1800" dirty="0">
                <a:ea typeface="+mn-lt"/>
                <a:cs typeface="+mn-lt"/>
                <a:hlinkClick r:id="rId2"/>
              </a:rPr>
              <a:t>HCBSComments@aging.senate.gov</a:t>
            </a:r>
            <a:r>
              <a:rPr lang="en-US" sz="1800" dirty="0">
                <a:ea typeface="+mn-lt"/>
                <a:cs typeface="+mn-lt"/>
              </a:rPr>
              <a:t>.</a:t>
            </a:r>
          </a:p>
          <a:p>
            <a:endParaRPr lang="en-US" sz="1800" dirty="0">
              <a:cs typeface="Calibri"/>
            </a:endParaRPr>
          </a:p>
          <a:p>
            <a:endParaRPr lang="en-US" sz="1800" dirty="0">
              <a:cs typeface="Calibri"/>
            </a:endParaRPr>
          </a:p>
        </p:txBody>
      </p:sp>
      <p:sp>
        <p:nvSpPr>
          <p:cNvPr id="5" name="TextBox 4">
            <a:extLst>
              <a:ext uri="{FF2B5EF4-FFF2-40B4-BE49-F238E27FC236}">
                <a16:creationId xmlns:a16="http://schemas.microsoft.com/office/drawing/2014/main" id="{165DA321-18E6-43E8-AB15-9E97C07AB959}"/>
              </a:ext>
            </a:extLst>
          </p:cNvPr>
          <p:cNvSpPr txBox="1"/>
          <p:nvPr/>
        </p:nvSpPr>
        <p:spPr>
          <a:xfrm>
            <a:off x="839174" y="383389"/>
            <a:ext cx="757539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Reminder: HCBS Access Act</a:t>
            </a:r>
          </a:p>
        </p:txBody>
      </p:sp>
    </p:spTree>
    <p:extLst>
      <p:ext uri="{BB962C8B-B14F-4D97-AF65-F5344CB8AC3E}">
        <p14:creationId xmlns:p14="http://schemas.microsoft.com/office/powerpoint/2010/main" val="2666915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ext, letter&#10;&#10;Description automatically generated">
            <a:extLst>
              <a:ext uri="{FF2B5EF4-FFF2-40B4-BE49-F238E27FC236}">
                <a16:creationId xmlns:a16="http://schemas.microsoft.com/office/drawing/2014/main" id="{F8A8B6DB-6A39-4571-839B-F469D48F6823}"/>
              </a:ext>
            </a:extLst>
          </p:cNvPr>
          <p:cNvPicPr>
            <a:picLocks noGrp="1" noChangeAspect="1"/>
          </p:cNvPicPr>
          <p:nvPr>
            <p:ph idx="1"/>
          </p:nvPr>
        </p:nvPicPr>
        <p:blipFill>
          <a:blip r:embed="rId2"/>
          <a:stretch>
            <a:fillRect/>
          </a:stretch>
        </p:blipFill>
        <p:spPr>
          <a:xfrm>
            <a:off x="643467" y="710795"/>
            <a:ext cx="10905066" cy="5343483"/>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93117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09B077-0848-447B-B74A-E56048556DDE}">
  <ds:schemaRefs>
    <ds:schemaRef ds:uri="7244ee07-bebb-4256-851d-8920eeb3e1b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8FDD5FA-B84C-488B-865E-B5F2CFFBBC2C}">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D543FF-B70E-472D-8525-0629AC6D3F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NACDD  Policy Update April 7, 2021</vt:lpstr>
      <vt:lpstr>Legislative Update</vt:lpstr>
      <vt:lpstr>Disability in American Jobs Plan: Filling gaps in infrastructure caused by years of neglect and creating millions of new jobs.</vt:lpstr>
      <vt:lpstr>Vaccines: Immediate Short-Term Opportiunity ADRC's and DD Councils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630</cp:revision>
  <dcterms:created xsi:type="dcterms:W3CDTF">2020-12-23T19:57:03Z</dcterms:created>
  <dcterms:modified xsi:type="dcterms:W3CDTF">2021-04-07T18:27:44Z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7685300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