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256" r:id="rId5"/>
    <p:sldId id="265" r:id="rId6"/>
    <p:sldId id="270" r:id="rId7"/>
    <p:sldId id="271" r:id="rId8"/>
    <p:sldId id="274" r:id="rId9"/>
    <p:sldId id="272" r:id="rId10"/>
    <p:sldId id="26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330A31-F4A6-A361-7270-DD0FE488172D}" v="302" dt="2021-02-10T20:32:08.831"/>
    <p1510:client id="{26FBB29F-D089-B000-FCBE-82AE361F85B1}" v="108" dt="2021-03-10T19:21:41.435"/>
    <p1510:client id="{2A71E585-E1A7-FD85-40CF-23365D66E95B}" v="449" dt="2020-12-23T20:59:31.751"/>
    <p1510:client id="{2F750414-35E8-B9CF-4C2A-D5DA82D1369E}" v="739" dt="2021-02-24T21:00:22.559"/>
    <p1510:client id="{3B3F9FAD-C6F8-0C11-4BC6-8BE1FBE21D46}" v="310" dt="2021-02-17T21:02:12.733"/>
    <p1510:client id="{4290B271-4F83-DB76-D365-94474CE682A0}" v="2" dt="2021-02-24T21:44:52.294"/>
    <p1510:client id="{4317EDC1-A310-425B-B24D-B1C1CAAE01DE}" v="568" dt="2021-02-10T21:00:27.917"/>
    <p1510:client id="{4F0559E9-48E3-F66E-69D0-5692150E5ADB}" v="17" dt="2021-03-10T21:04:22.487"/>
    <p1510:client id="{4FEA5EDD-EFCF-7228-75F6-B75E096AF122}" v="239" dt="2021-03-10T20:37:47.001"/>
    <p1510:client id="{9C9FAF9E-79EB-A0B9-90B8-2BFE3F39F493}" v="2687" dt="2021-01-06T20:42:43.634"/>
    <p1510:client id="{A307CE04-7A59-517D-F1BC-9A98A7142AB8}" v="86" dt="2021-03-03T19:15:59.816"/>
    <p1510:client id="{A66E644E-6243-AFAF-C717-8D4A9ED503AE}" v="135" dt="2020-12-23T20:17:09.900"/>
    <p1510:client id="{B8ECF6A8-499E-3BDF-A74C-0FE1DC950E7E}" v="4" dt="2020-12-23T20:37:55.402"/>
    <p1510:client id="{BA61B18A-8A66-3ACF-EBD5-45C2F4BAE7C1}" v="795" dt="2021-03-17T20:25:50.822"/>
    <p1510:client id="{C0A71488-0258-582C-6793-07C84E78EF79}" v="1425" dt="2021-03-24T21:17:32.750"/>
    <p1510:client id="{C37FB79F-10CA-B000-D7B2-86983E6CD4D6}" v="22" dt="2021-03-24T19:58:49.417"/>
    <p1510:client id="{D6A1D892-25D3-26F6-6D27-2EC3A11CF1F3}" v="129" dt="2021-03-10T20:19:25.826"/>
    <p1510:client id="{D76F2DEB-17A3-19D1-7D11-C189AC4C82AF}" v="543" dt="2021-02-03T21:04:04.926"/>
    <p1510:client id="{DDDF31AB-04D3-2AA2-A558-E238D14679DA}" v="461" dt="2021-03-03T20:11:34.907"/>
    <p1510:client id="{EF00B39F-4042-B000-D95D-B66CB1916764}" v="102" dt="2021-03-10T20:51:21.3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n Prangley" userId="S::eprangley@nacdd.org::7f058b9a-f90a-4281-a8c6-5ba31926f190" providerId="AD" clId="Web-{C0A71488-0258-582C-6793-07C84E78EF79}"/>
    <pc:docChg chg="addSld delSld modSld sldOrd">
      <pc:chgData name="Erin Prangley" userId="S::eprangley@nacdd.org::7f058b9a-f90a-4281-a8c6-5ba31926f190" providerId="AD" clId="Web-{C0A71488-0258-582C-6793-07C84E78EF79}" dt="2021-03-24T21:17:31.406" v="1011"/>
      <pc:docMkLst>
        <pc:docMk/>
      </pc:docMkLst>
      <pc:sldChg chg="modSp">
        <pc:chgData name="Erin Prangley" userId="S::eprangley@nacdd.org::7f058b9a-f90a-4281-a8c6-5ba31926f190" providerId="AD" clId="Web-{C0A71488-0258-582C-6793-07C84E78EF79}" dt="2021-03-24T21:16:01.466" v="986" actId="20577"/>
        <pc:sldMkLst>
          <pc:docMk/>
          <pc:sldMk cId="109857222" sldId="256"/>
        </pc:sldMkLst>
        <pc:spChg chg="mod">
          <ac:chgData name="Erin Prangley" userId="S::eprangley@nacdd.org::7f058b9a-f90a-4281-a8c6-5ba31926f190" providerId="AD" clId="Web-{C0A71488-0258-582C-6793-07C84E78EF79}" dt="2021-03-24T21:16:01.466" v="986" actId="20577"/>
          <ac:spMkLst>
            <pc:docMk/>
            <pc:sldMk cId="109857222" sldId="256"/>
            <ac:spMk id="2" creationId="{00000000-0000-0000-0000-000000000000}"/>
          </ac:spMkLst>
        </pc:spChg>
      </pc:sldChg>
      <pc:sldChg chg="addSp delSp modSp">
        <pc:chgData name="Erin Prangley" userId="S::eprangley@nacdd.org::7f058b9a-f90a-4281-a8c6-5ba31926f190" providerId="AD" clId="Web-{C0A71488-0258-582C-6793-07C84E78EF79}" dt="2021-03-24T20:16:20.666" v="145" actId="14100"/>
        <pc:sldMkLst>
          <pc:docMk/>
          <pc:sldMk cId="3083239907" sldId="265"/>
        </pc:sldMkLst>
        <pc:spChg chg="mod">
          <ac:chgData name="Erin Prangley" userId="S::eprangley@nacdd.org::7f058b9a-f90a-4281-a8c6-5ba31926f190" providerId="AD" clId="Web-{C0A71488-0258-582C-6793-07C84E78EF79}" dt="2021-03-24T20:07:34.342" v="136"/>
          <ac:spMkLst>
            <pc:docMk/>
            <pc:sldMk cId="3083239907" sldId="265"/>
            <ac:spMk id="2" creationId="{A17469AE-280B-4889-9100-2EB8E5442CF9}"/>
          </ac:spMkLst>
        </pc:spChg>
        <pc:spChg chg="mod">
          <ac:chgData name="Erin Prangley" userId="S::eprangley@nacdd.org::7f058b9a-f90a-4281-a8c6-5ba31926f190" providerId="AD" clId="Web-{C0A71488-0258-582C-6793-07C84E78EF79}" dt="2021-03-24T20:07:34.342" v="136"/>
          <ac:spMkLst>
            <pc:docMk/>
            <pc:sldMk cId="3083239907" sldId="265"/>
            <ac:spMk id="3" creationId="{2794C029-3DA6-4D29-BC29-2A6DE0BC839B}"/>
          </ac:spMkLst>
        </pc:spChg>
        <pc:spChg chg="add del">
          <ac:chgData name="Erin Prangley" userId="S::eprangley@nacdd.org::7f058b9a-f90a-4281-a8c6-5ba31926f190" providerId="AD" clId="Web-{C0A71488-0258-582C-6793-07C84E78EF79}" dt="2021-03-24T20:07:34.342" v="136"/>
          <ac:spMkLst>
            <pc:docMk/>
            <pc:sldMk cId="3083239907" sldId="265"/>
            <ac:spMk id="41" creationId="{F13C74B1-5B17-4795-BED0-7140497B445A}"/>
          </ac:spMkLst>
        </pc:spChg>
        <pc:spChg chg="add del">
          <ac:chgData name="Erin Prangley" userId="S::eprangley@nacdd.org::7f058b9a-f90a-4281-a8c6-5ba31926f190" providerId="AD" clId="Web-{C0A71488-0258-582C-6793-07C84E78EF79}" dt="2021-03-24T20:07:34.342" v="136"/>
          <ac:spMkLst>
            <pc:docMk/>
            <pc:sldMk cId="3083239907" sldId="265"/>
            <ac:spMk id="43" creationId="{D4974D33-8DC5-464E-8C6D-BE58F0669C17}"/>
          </ac:spMkLst>
        </pc:spChg>
        <pc:spChg chg="add del">
          <ac:chgData name="Erin Prangley" userId="S::eprangley@nacdd.org::7f058b9a-f90a-4281-a8c6-5ba31926f190" providerId="AD" clId="Web-{C0A71488-0258-582C-6793-07C84E78EF79}" dt="2021-03-24T20:16:00.728" v="142"/>
          <ac:spMkLst>
            <pc:docMk/>
            <pc:sldMk cId="3083239907" sldId="265"/>
            <ac:spMk id="45" creationId="{F4C0B10B-D2C4-4A54-AFAD-3D27DF88BB37}"/>
          </ac:spMkLst>
        </pc:spChg>
        <pc:spChg chg="add del">
          <ac:chgData name="Erin Prangley" userId="S::eprangley@nacdd.org::7f058b9a-f90a-4281-a8c6-5ba31926f190" providerId="AD" clId="Web-{C0A71488-0258-582C-6793-07C84E78EF79}" dt="2021-03-24T20:07:34.327" v="135"/>
          <ac:spMkLst>
            <pc:docMk/>
            <pc:sldMk cId="3083239907" sldId="265"/>
            <ac:spMk id="48" creationId="{201CC55D-ED54-4C5C-95E6-10947BD1103B}"/>
          </ac:spMkLst>
        </pc:spChg>
        <pc:spChg chg="add del">
          <ac:chgData name="Erin Prangley" userId="S::eprangley@nacdd.org::7f058b9a-f90a-4281-a8c6-5ba31926f190" providerId="AD" clId="Web-{C0A71488-0258-582C-6793-07C84E78EF79}" dt="2021-03-24T20:07:34.327" v="135"/>
          <ac:spMkLst>
            <pc:docMk/>
            <pc:sldMk cId="3083239907" sldId="265"/>
            <ac:spMk id="54" creationId="{3873B707-463F-40B0-8227-E8CC6C67EB25}"/>
          </ac:spMkLst>
        </pc:spChg>
        <pc:spChg chg="add del">
          <ac:chgData name="Erin Prangley" userId="S::eprangley@nacdd.org::7f058b9a-f90a-4281-a8c6-5ba31926f190" providerId="AD" clId="Web-{C0A71488-0258-582C-6793-07C84E78EF79}" dt="2021-03-24T20:07:34.327" v="135"/>
          <ac:spMkLst>
            <pc:docMk/>
            <pc:sldMk cId="3083239907" sldId="265"/>
            <ac:spMk id="56" creationId="{C13237C8-E62C-4F0D-A318-BD6FB6C2D138}"/>
          </ac:spMkLst>
        </pc:spChg>
        <pc:spChg chg="add del">
          <ac:chgData name="Erin Prangley" userId="S::eprangley@nacdd.org::7f058b9a-f90a-4281-a8c6-5ba31926f190" providerId="AD" clId="Web-{C0A71488-0258-582C-6793-07C84E78EF79}" dt="2021-03-24T20:07:34.327" v="135"/>
          <ac:spMkLst>
            <pc:docMk/>
            <pc:sldMk cId="3083239907" sldId="265"/>
            <ac:spMk id="58" creationId="{19C9EAEA-39D0-4B0E-A0EB-51E7B26740B1}"/>
          </ac:spMkLst>
        </pc:spChg>
        <pc:spChg chg="add">
          <ac:chgData name="Erin Prangley" userId="S::eprangley@nacdd.org::7f058b9a-f90a-4281-a8c6-5ba31926f190" providerId="AD" clId="Web-{C0A71488-0258-582C-6793-07C84E78EF79}" dt="2021-03-24T20:16:00.728" v="142"/>
          <ac:spMkLst>
            <pc:docMk/>
            <pc:sldMk cId="3083239907" sldId="265"/>
            <ac:spMk id="60" creationId="{DD38EE57-B708-47C9-A4A4-E25F09FAB029}"/>
          </ac:spMkLst>
        </pc:spChg>
        <pc:grpChg chg="add del">
          <ac:chgData name="Erin Prangley" userId="S::eprangley@nacdd.org::7f058b9a-f90a-4281-a8c6-5ba31926f190" providerId="AD" clId="Web-{C0A71488-0258-582C-6793-07C84E78EF79}" dt="2021-03-24T20:16:00.728" v="142"/>
          <ac:grpSpMkLst>
            <pc:docMk/>
            <pc:sldMk cId="3083239907" sldId="265"/>
            <ac:grpSpMk id="46" creationId="{B6BADB90-C74B-40D6-86DC-503F65FCE8DC}"/>
          </ac:grpSpMkLst>
        </pc:grpChg>
        <pc:grpChg chg="add del">
          <ac:chgData name="Erin Prangley" userId="S::eprangley@nacdd.org::7f058b9a-f90a-4281-a8c6-5ba31926f190" providerId="AD" clId="Web-{C0A71488-0258-582C-6793-07C84E78EF79}" dt="2021-03-24T20:07:34.327" v="135"/>
          <ac:grpSpMkLst>
            <pc:docMk/>
            <pc:sldMk cId="3083239907" sldId="265"/>
            <ac:grpSpMk id="50" creationId="{1DE889C7-FAD6-4397-98E2-05D503484459}"/>
          </ac:grpSpMkLst>
        </pc:grpChg>
        <pc:grpChg chg="add">
          <ac:chgData name="Erin Prangley" userId="S::eprangley@nacdd.org::7f058b9a-f90a-4281-a8c6-5ba31926f190" providerId="AD" clId="Web-{C0A71488-0258-582C-6793-07C84E78EF79}" dt="2021-03-24T20:16:00.728" v="142"/>
          <ac:grpSpMkLst>
            <pc:docMk/>
            <pc:sldMk cId="3083239907" sldId="265"/>
            <ac:grpSpMk id="62" creationId="{57A28182-58A5-4DBB-8F64-BD944BCA8154}"/>
          </ac:grpSpMkLst>
        </pc:grpChg>
        <pc:picChg chg="add del mod">
          <ac:chgData name="Erin Prangley" userId="S::eprangley@nacdd.org::7f058b9a-f90a-4281-a8c6-5ba31926f190" providerId="AD" clId="Web-{C0A71488-0258-582C-6793-07C84E78EF79}" dt="2021-03-24T20:15:34.212" v="140"/>
          <ac:picMkLst>
            <pc:docMk/>
            <pc:sldMk cId="3083239907" sldId="265"/>
            <ac:picMk id="4" creationId="{1DF0392C-7D85-4EA4-A7AA-EA69976DD12B}"/>
          </ac:picMkLst>
        </pc:picChg>
        <pc:picChg chg="del">
          <ac:chgData name="Erin Prangley" userId="S::eprangley@nacdd.org::7f058b9a-f90a-4281-a8c6-5ba31926f190" providerId="AD" clId="Web-{C0A71488-0258-582C-6793-07C84E78EF79}" dt="2021-03-24T20:05:57.090" v="132"/>
          <ac:picMkLst>
            <pc:docMk/>
            <pc:sldMk cId="3083239907" sldId="265"/>
            <ac:picMk id="5" creationId="{376BAE18-4299-4136-94B5-D2246F481DFD}"/>
          </ac:picMkLst>
        </pc:picChg>
        <pc:picChg chg="add mod">
          <ac:chgData name="Erin Prangley" userId="S::eprangley@nacdd.org::7f058b9a-f90a-4281-a8c6-5ba31926f190" providerId="AD" clId="Web-{C0A71488-0258-582C-6793-07C84E78EF79}" dt="2021-03-24T20:16:20.666" v="145" actId="14100"/>
          <ac:picMkLst>
            <pc:docMk/>
            <pc:sldMk cId="3083239907" sldId="265"/>
            <ac:picMk id="6" creationId="{9F63B79F-F3C0-4093-8EF9-32C36D4C791E}"/>
          </ac:picMkLst>
        </pc:picChg>
      </pc:sldChg>
      <pc:sldChg chg="modSp ord">
        <pc:chgData name="Erin Prangley" userId="S::eprangley@nacdd.org::7f058b9a-f90a-4281-a8c6-5ba31926f190" providerId="AD" clId="Web-{C0A71488-0258-582C-6793-07C84E78EF79}" dt="2021-03-24T21:15:43.513" v="982"/>
        <pc:sldMkLst>
          <pc:docMk/>
          <pc:sldMk cId="2666915779" sldId="268"/>
        </pc:sldMkLst>
        <pc:spChg chg="mod">
          <ac:chgData name="Erin Prangley" userId="S::eprangley@nacdd.org::7f058b9a-f90a-4281-a8c6-5ba31926f190" providerId="AD" clId="Web-{C0A71488-0258-582C-6793-07C84E78EF79}" dt="2021-03-24T20:17:05.136" v="147" actId="20577"/>
          <ac:spMkLst>
            <pc:docMk/>
            <pc:sldMk cId="2666915779" sldId="268"/>
            <ac:spMk id="5" creationId="{165DA321-18E6-43E8-AB15-9E97C07AB959}"/>
          </ac:spMkLst>
        </pc:spChg>
      </pc:sldChg>
      <pc:sldChg chg="addSp delSp modSp new del mod setBg">
        <pc:chgData name="Erin Prangley" userId="S::eprangley@nacdd.org::7f058b9a-f90a-4281-a8c6-5ba31926f190" providerId="AD" clId="Web-{C0A71488-0258-582C-6793-07C84E78EF79}" dt="2021-03-24T20:48:14.350" v="771"/>
        <pc:sldMkLst>
          <pc:docMk/>
          <pc:sldMk cId="2802569146" sldId="269"/>
        </pc:sldMkLst>
        <pc:spChg chg="mod">
          <ac:chgData name="Erin Prangley" userId="S::eprangley@nacdd.org::7f058b9a-f90a-4281-a8c6-5ba31926f190" providerId="AD" clId="Web-{C0A71488-0258-582C-6793-07C84E78EF79}" dt="2021-03-24T20:41:40.685" v="710" actId="20577"/>
          <ac:spMkLst>
            <pc:docMk/>
            <pc:sldMk cId="2802569146" sldId="269"/>
            <ac:spMk id="2" creationId="{0399F79C-2EAA-4BC9-9E4F-E55608A377F2}"/>
          </ac:spMkLst>
        </pc:spChg>
        <pc:spChg chg="del">
          <ac:chgData name="Erin Prangley" userId="S::eprangley@nacdd.org::7f058b9a-f90a-4281-a8c6-5ba31926f190" providerId="AD" clId="Web-{C0A71488-0258-582C-6793-07C84E78EF79}" dt="2021-03-24T20:21:29.736" v="148"/>
          <ac:spMkLst>
            <pc:docMk/>
            <pc:sldMk cId="2802569146" sldId="269"/>
            <ac:spMk id="3" creationId="{7D379A9F-ED24-4C37-881C-3B578DF79E3A}"/>
          </ac:spMkLst>
        </pc:spChg>
        <pc:spChg chg="add del mod">
          <ac:chgData name="Erin Prangley" userId="S::eprangley@nacdd.org::7f058b9a-f90a-4281-a8c6-5ba31926f190" providerId="AD" clId="Web-{C0A71488-0258-582C-6793-07C84E78EF79}" dt="2021-03-24T20:28:54.277" v="189"/>
          <ac:spMkLst>
            <pc:docMk/>
            <pc:sldMk cId="2802569146" sldId="269"/>
            <ac:spMk id="8" creationId="{5CF7BAD1-6FD6-4046-97C6-2CCFD5D092AF}"/>
          </ac:spMkLst>
        </pc:spChg>
        <pc:spChg chg="add del">
          <ac:chgData name="Erin Prangley" userId="S::eprangley@nacdd.org::7f058b9a-f90a-4281-a8c6-5ba31926f190" providerId="AD" clId="Web-{C0A71488-0258-582C-6793-07C84E78EF79}" dt="2021-03-24T20:26:11.773" v="186"/>
          <ac:spMkLst>
            <pc:docMk/>
            <pc:sldMk cId="2802569146" sldId="269"/>
            <ac:spMk id="11" creationId="{F4C0B10B-D2C4-4A54-AFAD-3D27DF88BB37}"/>
          </ac:spMkLst>
        </pc:spChg>
        <pc:spChg chg="add">
          <ac:chgData name="Erin Prangley" userId="S::eprangley@nacdd.org::7f058b9a-f90a-4281-a8c6-5ba31926f190" providerId="AD" clId="Web-{C0A71488-0258-582C-6793-07C84E78EF79}" dt="2021-03-24T20:26:11.773" v="186"/>
          <ac:spMkLst>
            <pc:docMk/>
            <pc:sldMk cId="2802569146" sldId="269"/>
            <ac:spMk id="20" creationId="{F4C0B10B-D2C4-4A54-AFAD-3D27DF88BB37}"/>
          </ac:spMkLst>
        </pc:spChg>
        <pc:spChg chg="add del">
          <ac:chgData name="Erin Prangley" userId="S::eprangley@nacdd.org::7f058b9a-f90a-4281-a8c6-5ba31926f190" providerId="AD" clId="Web-{C0A71488-0258-582C-6793-07C84E78EF79}" dt="2021-03-24T20:26:11.758" v="185"/>
          <ac:spMkLst>
            <pc:docMk/>
            <pc:sldMk cId="2802569146" sldId="269"/>
            <ac:spMk id="23" creationId="{18AC8E79-ECD6-4F34-BE5A-9F5E850E850A}"/>
          </ac:spMkLst>
        </pc:spChg>
        <pc:spChg chg="add del">
          <ac:chgData name="Erin Prangley" userId="S::eprangley@nacdd.org::7f058b9a-f90a-4281-a8c6-5ba31926f190" providerId="AD" clId="Web-{C0A71488-0258-582C-6793-07C84E78EF79}" dt="2021-03-24T20:26:11.758" v="185"/>
          <ac:spMkLst>
            <pc:docMk/>
            <pc:sldMk cId="2802569146" sldId="269"/>
            <ac:spMk id="25" creationId="{7D2BE1BB-2AB2-4D7E-9E27-8D245181B513}"/>
          </ac:spMkLst>
        </pc:spChg>
        <pc:spChg chg="mod">
          <ac:chgData name="Erin Prangley" userId="S::eprangley@nacdd.org::7f058b9a-f90a-4281-a8c6-5ba31926f190" providerId="AD" clId="Web-{C0A71488-0258-582C-6793-07C84E78EF79}" dt="2021-03-24T20:36:24.287" v="633" actId="1076"/>
          <ac:spMkLst>
            <pc:docMk/>
            <pc:sldMk cId="2802569146" sldId="269"/>
            <ac:spMk id="28" creationId="{82C18C67-80FA-4738-AA53-0AF2419F98E0}"/>
          </ac:spMkLst>
        </pc:spChg>
        <pc:spChg chg="mod">
          <ac:chgData name="Erin Prangley" userId="S::eprangley@nacdd.org::7f058b9a-f90a-4281-a8c6-5ba31926f190" providerId="AD" clId="Web-{C0A71488-0258-582C-6793-07C84E78EF79}" dt="2021-03-24T20:36:34.475" v="634" actId="1076"/>
          <ac:spMkLst>
            <pc:docMk/>
            <pc:sldMk cId="2802569146" sldId="269"/>
            <ac:spMk id="30" creationId="{92DF5096-E051-498C-A3ED-CBA77A813AAC}"/>
          </ac:spMkLst>
        </pc:spChg>
        <pc:grpChg chg="add del">
          <ac:chgData name="Erin Prangley" userId="S::eprangley@nacdd.org::7f058b9a-f90a-4281-a8c6-5ba31926f190" providerId="AD" clId="Web-{C0A71488-0258-582C-6793-07C84E78EF79}" dt="2021-03-24T20:26:11.773" v="186"/>
          <ac:grpSpMkLst>
            <pc:docMk/>
            <pc:sldMk cId="2802569146" sldId="269"/>
            <ac:grpSpMk id="13" creationId="{B6BADB90-C74B-40D6-86DC-503F65FCE8DC}"/>
          </ac:grpSpMkLst>
        </pc:grpChg>
        <pc:grpChg chg="add">
          <ac:chgData name="Erin Prangley" userId="S::eprangley@nacdd.org::7f058b9a-f90a-4281-a8c6-5ba31926f190" providerId="AD" clId="Web-{C0A71488-0258-582C-6793-07C84E78EF79}" dt="2021-03-24T20:26:11.773" v="186"/>
          <ac:grpSpMkLst>
            <pc:docMk/>
            <pc:sldMk cId="2802569146" sldId="269"/>
            <ac:grpSpMk id="21" creationId="{B6BADB90-C74B-40D6-86DC-503F65FCE8DC}"/>
          </ac:grpSpMkLst>
        </pc:grpChg>
        <pc:grpChg chg="add del">
          <ac:chgData name="Erin Prangley" userId="S::eprangley@nacdd.org::7f058b9a-f90a-4281-a8c6-5ba31926f190" providerId="AD" clId="Web-{C0A71488-0258-582C-6793-07C84E78EF79}" dt="2021-03-24T20:26:11.758" v="185"/>
          <ac:grpSpMkLst>
            <pc:docMk/>
            <pc:sldMk cId="2802569146" sldId="269"/>
            <ac:grpSpMk id="27" creationId="{22A1615C-2156-4B15-BF3E-39794B37905E}"/>
          </ac:grpSpMkLst>
        </pc:grpChg>
        <pc:graphicFrameChg chg="add del mod ord modGraphic">
          <ac:chgData name="Erin Prangley" userId="S::eprangley@nacdd.org::7f058b9a-f90a-4281-a8c6-5ba31926f190" providerId="AD" clId="Web-{C0A71488-0258-582C-6793-07C84E78EF79}" dt="2021-03-24T20:28:10.917" v="188"/>
          <ac:graphicFrameMkLst>
            <pc:docMk/>
            <pc:sldMk cId="2802569146" sldId="269"/>
            <ac:graphicFrameMk id="5" creationId="{8C710120-75FA-4717-858D-F4DDC216E087}"/>
          </ac:graphicFrameMkLst>
        </pc:graphicFrameChg>
        <pc:graphicFrameChg chg="add mod ord modGraphic">
          <ac:chgData name="Erin Prangley" userId="S::eprangley@nacdd.org::7f058b9a-f90a-4281-a8c6-5ba31926f190" providerId="AD" clId="Web-{C0A71488-0258-582C-6793-07C84E78EF79}" dt="2021-03-24T20:43:00.624" v="717" actId="1076"/>
          <ac:graphicFrameMkLst>
            <pc:docMk/>
            <pc:sldMk cId="2802569146" sldId="269"/>
            <ac:graphicFrameMk id="6" creationId="{DE327204-D6D9-461E-BC1B-2763B8040ED5}"/>
          </ac:graphicFrameMkLst>
        </pc:graphicFrameChg>
        <pc:picChg chg="add mod ord">
          <ac:chgData name="Erin Prangley" userId="S::eprangley@nacdd.org::7f058b9a-f90a-4281-a8c6-5ba31926f190" providerId="AD" clId="Web-{C0A71488-0258-582C-6793-07C84E78EF79}" dt="2021-03-24T20:42:33.671" v="714" actId="1076"/>
          <ac:picMkLst>
            <pc:docMk/>
            <pc:sldMk cId="2802569146" sldId="269"/>
            <ac:picMk id="4" creationId="{29EF9D06-8FE7-474D-8DCE-F29D3DA99672}"/>
          </ac:picMkLst>
        </pc:picChg>
      </pc:sldChg>
      <pc:sldChg chg="del">
        <pc:chgData name="Erin Prangley" userId="S::eprangley@nacdd.org::7f058b9a-f90a-4281-a8c6-5ba31926f190" providerId="AD" clId="Web-{C0A71488-0258-582C-6793-07C84E78EF79}" dt="2021-03-24T20:07:52.749" v="137"/>
        <pc:sldMkLst>
          <pc:docMk/>
          <pc:sldMk cId="3324082301" sldId="269"/>
        </pc:sldMkLst>
      </pc:sldChg>
      <pc:sldChg chg="addSp delSp modSp new mod setBg">
        <pc:chgData name="Erin Prangley" userId="S::eprangley@nacdd.org::7f058b9a-f90a-4281-a8c6-5ba31926f190" providerId="AD" clId="Web-{C0A71488-0258-582C-6793-07C84E78EF79}" dt="2021-03-24T21:17:31.406" v="1011"/>
        <pc:sldMkLst>
          <pc:docMk/>
          <pc:sldMk cId="3771995538" sldId="270"/>
        </pc:sldMkLst>
        <pc:spChg chg="mod">
          <ac:chgData name="Erin Prangley" userId="S::eprangley@nacdd.org::7f058b9a-f90a-4281-a8c6-5ba31926f190" providerId="AD" clId="Web-{C0A71488-0258-582C-6793-07C84E78EF79}" dt="2021-03-24T20:46:23.988" v="753"/>
          <ac:spMkLst>
            <pc:docMk/>
            <pc:sldMk cId="3771995538" sldId="270"/>
            <ac:spMk id="2" creationId="{FA74C8F0-08CB-4E9C-9237-1A5822F079EC}"/>
          </ac:spMkLst>
        </pc:spChg>
        <pc:spChg chg="del">
          <ac:chgData name="Erin Prangley" userId="S::eprangley@nacdd.org::7f058b9a-f90a-4281-a8c6-5ba31926f190" providerId="AD" clId="Web-{C0A71488-0258-582C-6793-07C84E78EF79}" dt="2021-03-24T20:42:08.436" v="712"/>
          <ac:spMkLst>
            <pc:docMk/>
            <pc:sldMk cId="3771995538" sldId="270"/>
            <ac:spMk id="3" creationId="{9E801CBE-AAC6-46C9-83E9-6D3F2F2118A6}"/>
          </ac:spMkLst>
        </pc:spChg>
        <pc:spChg chg="add del mod">
          <ac:chgData name="Erin Prangley" userId="S::eprangley@nacdd.org::7f058b9a-f90a-4281-a8c6-5ba31926f190" providerId="AD" clId="Web-{C0A71488-0258-582C-6793-07C84E78EF79}" dt="2021-03-24T20:42:46.093" v="715"/>
          <ac:spMkLst>
            <pc:docMk/>
            <pc:sldMk cId="3771995538" sldId="270"/>
            <ac:spMk id="6" creationId="{9E948312-1EA3-41E1-83C7-C604F4C82BCA}"/>
          </ac:spMkLst>
        </pc:spChg>
        <pc:spChg chg="add del mod">
          <ac:chgData name="Erin Prangley" userId="S::eprangley@nacdd.org::7f058b9a-f90a-4281-a8c6-5ba31926f190" providerId="AD" clId="Web-{C0A71488-0258-582C-6793-07C84E78EF79}" dt="2021-03-24T20:43:20.437" v="719"/>
          <ac:spMkLst>
            <pc:docMk/>
            <pc:sldMk cId="3771995538" sldId="270"/>
            <ac:spMk id="9" creationId="{2748AC6D-1CA5-4F40-B73B-089801932DCA}"/>
          </ac:spMkLst>
        </pc:spChg>
        <pc:spChg chg="add del">
          <ac:chgData name="Erin Prangley" userId="S::eprangley@nacdd.org::7f058b9a-f90a-4281-a8c6-5ba31926f190" providerId="AD" clId="Web-{C0A71488-0258-582C-6793-07C84E78EF79}" dt="2021-03-24T20:47:11.443" v="758"/>
          <ac:spMkLst>
            <pc:docMk/>
            <pc:sldMk cId="3771995538" sldId="270"/>
            <ac:spMk id="16" creationId="{D12DDE76-C203-4047-9998-63900085B5E8}"/>
          </ac:spMkLst>
        </pc:spChg>
        <pc:spChg chg="add">
          <ac:chgData name="Erin Prangley" userId="S::eprangley@nacdd.org::7f058b9a-f90a-4281-a8c6-5ba31926f190" providerId="AD" clId="Web-{C0A71488-0258-582C-6793-07C84E78EF79}" dt="2021-03-24T20:47:11.443" v="758"/>
          <ac:spMkLst>
            <pc:docMk/>
            <pc:sldMk cId="3771995538" sldId="270"/>
            <ac:spMk id="18" creationId="{D12DDE76-C203-4047-9998-63900085B5E8}"/>
          </ac:spMkLst>
        </pc:spChg>
        <pc:spChg chg="add del">
          <ac:chgData name="Erin Prangley" userId="S::eprangley@nacdd.org::7f058b9a-f90a-4281-a8c6-5ba31926f190" providerId="AD" clId="Web-{C0A71488-0258-582C-6793-07C84E78EF79}" dt="2021-03-24T20:47:11.396" v="757"/>
          <ac:spMkLst>
            <pc:docMk/>
            <pc:sldMk cId="3771995538" sldId="270"/>
            <ac:spMk id="21" creationId="{D12DDE76-C203-4047-9998-63900085B5E8}"/>
          </ac:spMkLst>
        </pc:spChg>
        <pc:graphicFrameChg chg="add mod modGraphic">
          <ac:chgData name="Erin Prangley" userId="S::eprangley@nacdd.org::7f058b9a-f90a-4281-a8c6-5ba31926f190" providerId="AD" clId="Web-{C0A71488-0258-582C-6793-07C84E78EF79}" dt="2021-03-24T21:17:31.406" v="1011"/>
          <ac:graphicFrameMkLst>
            <pc:docMk/>
            <pc:sldMk cId="3771995538" sldId="270"/>
            <ac:graphicFrameMk id="11" creationId="{239D45C7-D439-4B1E-A5B0-95B22085DECE}"/>
          </ac:graphicFrameMkLst>
        </pc:graphicFrameChg>
        <pc:picChg chg="add del mod ord">
          <ac:chgData name="Erin Prangley" userId="S::eprangley@nacdd.org::7f058b9a-f90a-4281-a8c6-5ba31926f190" providerId="AD" clId="Web-{C0A71488-0258-582C-6793-07C84E78EF79}" dt="2021-03-24T20:42:11.748" v="713"/>
          <ac:picMkLst>
            <pc:docMk/>
            <pc:sldMk cId="3771995538" sldId="270"/>
            <ac:picMk id="4" creationId="{A564838B-EEA7-4EEF-94BC-BF1517E186E6}"/>
          </ac:picMkLst>
        </pc:picChg>
        <pc:picChg chg="add del mod ord">
          <ac:chgData name="Erin Prangley" userId="S::eprangley@nacdd.org::7f058b9a-f90a-4281-a8c6-5ba31926f190" providerId="AD" clId="Web-{C0A71488-0258-582C-6793-07C84E78EF79}" dt="2021-03-24T20:42:48.546" v="716"/>
          <ac:picMkLst>
            <pc:docMk/>
            <pc:sldMk cId="3771995538" sldId="270"/>
            <ac:picMk id="7" creationId="{729E8F15-DED5-4F4A-850A-E8DB805A218F}"/>
          </ac:picMkLst>
        </pc:picChg>
        <pc:picChg chg="add del mod">
          <ac:chgData name="Erin Prangley" userId="S::eprangley@nacdd.org::7f058b9a-f90a-4281-a8c6-5ba31926f190" providerId="AD" clId="Web-{C0A71488-0258-582C-6793-07C84E78EF79}" dt="2021-03-24T20:44:07.204" v="723"/>
          <ac:picMkLst>
            <pc:docMk/>
            <pc:sldMk cId="3771995538" sldId="270"/>
            <ac:picMk id="13" creationId="{FC1CDC29-8715-4E65-BFD6-4F517E83BCBC}"/>
          </ac:picMkLst>
        </pc:picChg>
      </pc:sldChg>
      <pc:sldChg chg="del">
        <pc:chgData name="Erin Prangley" userId="S::eprangley@nacdd.org::7f058b9a-f90a-4281-a8c6-5ba31926f190" providerId="AD" clId="Web-{C0A71488-0258-582C-6793-07C84E78EF79}" dt="2021-03-24T20:08:01.483" v="138"/>
        <pc:sldMkLst>
          <pc:docMk/>
          <pc:sldMk cId="3922930903" sldId="270"/>
        </pc:sldMkLst>
      </pc:sldChg>
      <pc:sldChg chg="addSp delSp modSp new">
        <pc:chgData name="Erin Prangley" userId="S::eprangley@nacdd.org::7f058b9a-f90a-4281-a8c6-5ba31926f190" providerId="AD" clId="Web-{C0A71488-0258-582C-6793-07C84E78EF79}" dt="2021-03-24T21:01:24.884" v="831" actId="20577"/>
        <pc:sldMkLst>
          <pc:docMk/>
          <pc:sldMk cId="2523163515" sldId="271"/>
        </pc:sldMkLst>
        <pc:spChg chg="mod">
          <ac:chgData name="Erin Prangley" userId="S::eprangley@nacdd.org::7f058b9a-f90a-4281-a8c6-5ba31926f190" providerId="AD" clId="Web-{C0A71488-0258-582C-6793-07C84E78EF79}" dt="2021-03-24T20:58:54.943" v="814" actId="20577"/>
          <ac:spMkLst>
            <pc:docMk/>
            <pc:sldMk cId="2523163515" sldId="271"/>
            <ac:spMk id="2" creationId="{9D965842-C51E-4DF8-9BD5-21D7FCD800B4}"/>
          </ac:spMkLst>
        </pc:spChg>
        <pc:spChg chg="del">
          <ac:chgData name="Erin Prangley" userId="S::eprangley@nacdd.org::7f058b9a-f90a-4281-a8c6-5ba31926f190" providerId="AD" clId="Web-{C0A71488-0258-582C-6793-07C84E78EF79}" dt="2021-03-24T20:52:09.996" v="773"/>
          <ac:spMkLst>
            <pc:docMk/>
            <pc:sldMk cId="2523163515" sldId="271"/>
            <ac:spMk id="3" creationId="{C05DE281-4B1E-42BA-B1B4-18619B1CC6CD}"/>
          </ac:spMkLst>
        </pc:spChg>
        <pc:spChg chg="add del mod">
          <ac:chgData name="Erin Prangley" userId="S::eprangley@nacdd.org::7f058b9a-f90a-4281-a8c6-5ba31926f190" providerId="AD" clId="Web-{C0A71488-0258-582C-6793-07C84E78EF79}" dt="2021-03-24T20:56:58.003" v="789"/>
          <ac:spMkLst>
            <pc:docMk/>
            <pc:sldMk cId="2523163515" sldId="271"/>
            <ac:spMk id="6" creationId="{0A986A1E-A71D-4E0D-8BC4-D3BBFCBBA8D8}"/>
          </ac:spMkLst>
        </pc:spChg>
        <pc:spChg chg="add mod">
          <ac:chgData name="Erin Prangley" userId="S::eprangley@nacdd.org::7f058b9a-f90a-4281-a8c6-5ba31926f190" providerId="AD" clId="Web-{C0A71488-0258-582C-6793-07C84E78EF79}" dt="2021-03-24T21:01:24.884" v="831" actId="20577"/>
          <ac:spMkLst>
            <pc:docMk/>
            <pc:sldMk cId="2523163515" sldId="271"/>
            <ac:spMk id="9" creationId="{3A388DC9-AFF7-4117-8D77-E5C7C91ABD72}"/>
          </ac:spMkLst>
        </pc:spChg>
        <pc:picChg chg="add del mod ord">
          <ac:chgData name="Erin Prangley" userId="S::eprangley@nacdd.org::7f058b9a-f90a-4281-a8c6-5ba31926f190" providerId="AD" clId="Web-{C0A71488-0258-582C-6793-07C84E78EF79}" dt="2021-03-24T20:56:03.595" v="788"/>
          <ac:picMkLst>
            <pc:docMk/>
            <pc:sldMk cId="2523163515" sldId="271"/>
            <ac:picMk id="4" creationId="{89AB3AC5-9064-41A9-88C1-8924B128F588}"/>
          </ac:picMkLst>
        </pc:picChg>
        <pc:picChg chg="add mod">
          <ac:chgData name="Erin Prangley" userId="S::eprangley@nacdd.org::7f058b9a-f90a-4281-a8c6-5ba31926f190" providerId="AD" clId="Web-{C0A71488-0258-582C-6793-07C84E78EF79}" dt="2021-03-24T20:57:04.581" v="791" actId="1076"/>
          <ac:picMkLst>
            <pc:docMk/>
            <pc:sldMk cId="2523163515" sldId="271"/>
            <ac:picMk id="7" creationId="{87261208-B070-4F07-A828-BDC43D168AF6}"/>
          </ac:picMkLst>
        </pc:picChg>
        <pc:picChg chg="add mod">
          <ac:chgData name="Erin Prangley" userId="S::eprangley@nacdd.org::7f058b9a-f90a-4281-a8c6-5ba31926f190" providerId="AD" clId="Web-{C0A71488-0258-582C-6793-07C84E78EF79}" dt="2021-03-24T21:00:12.382" v="818" actId="1076"/>
          <ac:picMkLst>
            <pc:docMk/>
            <pc:sldMk cId="2523163515" sldId="271"/>
            <ac:picMk id="8" creationId="{4907100C-A7AE-4A58-B10B-AEF1F6DBAD50}"/>
          </ac:picMkLst>
        </pc:picChg>
      </pc:sldChg>
      <pc:sldChg chg="addSp delSp modSp add replId">
        <pc:chgData name="Erin Prangley" userId="S::eprangley@nacdd.org::7f058b9a-f90a-4281-a8c6-5ba31926f190" providerId="AD" clId="Web-{C0A71488-0258-582C-6793-07C84E78EF79}" dt="2021-03-24T21:07:05.501" v="898" actId="1076"/>
        <pc:sldMkLst>
          <pc:docMk/>
          <pc:sldMk cId="3127888468" sldId="272"/>
        </pc:sldMkLst>
        <pc:spChg chg="mod">
          <ac:chgData name="Erin Prangley" userId="S::eprangley@nacdd.org::7f058b9a-f90a-4281-a8c6-5ba31926f190" providerId="AD" clId="Web-{C0A71488-0258-582C-6793-07C84E78EF79}" dt="2021-03-24T21:03:18.496" v="860" actId="20577"/>
          <ac:spMkLst>
            <pc:docMk/>
            <pc:sldMk cId="3127888468" sldId="272"/>
            <ac:spMk id="2" creationId="{9D965842-C51E-4DF8-9BD5-21D7FCD800B4}"/>
          </ac:spMkLst>
        </pc:spChg>
        <pc:spChg chg="add mod">
          <ac:chgData name="Erin Prangley" userId="S::eprangley@nacdd.org::7f058b9a-f90a-4281-a8c6-5ba31926f190" providerId="AD" clId="Web-{C0A71488-0258-582C-6793-07C84E78EF79}" dt="2021-03-24T21:06:19.094" v="894" actId="20577"/>
          <ac:spMkLst>
            <pc:docMk/>
            <pc:sldMk cId="3127888468" sldId="272"/>
            <ac:spMk id="5" creationId="{D7FF724C-229E-41C9-9952-68FD980AE2A5}"/>
          </ac:spMkLst>
        </pc:spChg>
        <pc:spChg chg="mod">
          <ac:chgData name="Erin Prangley" userId="S::eprangley@nacdd.org::7f058b9a-f90a-4281-a8c6-5ba31926f190" providerId="AD" clId="Web-{C0A71488-0258-582C-6793-07C84E78EF79}" dt="2021-03-24T21:07:02.751" v="897" actId="1076"/>
          <ac:spMkLst>
            <pc:docMk/>
            <pc:sldMk cId="3127888468" sldId="272"/>
            <ac:spMk id="9" creationId="{3A388DC9-AFF7-4117-8D77-E5C7C91ABD72}"/>
          </ac:spMkLst>
        </pc:spChg>
        <pc:picChg chg="add mod">
          <ac:chgData name="Erin Prangley" userId="S::eprangley@nacdd.org::7f058b9a-f90a-4281-a8c6-5ba31926f190" providerId="AD" clId="Web-{C0A71488-0258-582C-6793-07C84E78EF79}" dt="2021-03-24T21:04:32.857" v="873" actId="1076"/>
          <ac:picMkLst>
            <pc:docMk/>
            <pc:sldMk cId="3127888468" sldId="272"/>
            <ac:picMk id="3" creationId="{CF0BFF2D-0462-4945-BBB4-965B706FF370}"/>
          </ac:picMkLst>
        </pc:picChg>
        <pc:picChg chg="add mod">
          <ac:chgData name="Erin Prangley" userId="S::eprangley@nacdd.org::7f058b9a-f90a-4281-a8c6-5ba31926f190" providerId="AD" clId="Web-{C0A71488-0258-582C-6793-07C84E78EF79}" dt="2021-03-24T21:07:05.501" v="898" actId="1076"/>
          <ac:picMkLst>
            <pc:docMk/>
            <pc:sldMk cId="3127888468" sldId="272"/>
            <ac:picMk id="4" creationId="{9CE50B5A-EA3B-4949-BE2F-D7BCE8CC5219}"/>
          </ac:picMkLst>
        </pc:picChg>
        <pc:picChg chg="add mod">
          <ac:chgData name="Erin Prangley" userId="S::eprangley@nacdd.org::7f058b9a-f90a-4281-a8c6-5ba31926f190" providerId="AD" clId="Web-{C0A71488-0258-582C-6793-07C84E78EF79}" dt="2021-03-24T21:06:54.798" v="896" actId="1076"/>
          <ac:picMkLst>
            <pc:docMk/>
            <pc:sldMk cId="3127888468" sldId="272"/>
            <ac:picMk id="6" creationId="{001F38A8-94AB-4C34-8829-1F3838E9B294}"/>
          </ac:picMkLst>
        </pc:picChg>
        <pc:picChg chg="del">
          <ac:chgData name="Erin Prangley" userId="S::eprangley@nacdd.org::7f058b9a-f90a-4281-a8c6-5ba31926f190" providerId="AD" clId="Web-{C0A71488-0258-582C-6793-07C84E78EF79}" dt="2021-03-24T21:01:42.681" v="833"/>
          <ac:picMkLst>
            <pc:docMk/>
            <pc:sldMk cId="3127888468" sldId="272"/>
            <ac:picMk id="7" creationId="{87261208-B070-4F07-A828-BDC43D168AF6}"/>
          </ac:picMkLst>
        </pc:picChg>
        <pc:picChg chg="del">
          <ac:chgData name="Erin Prangley" userId="S::eprangley@nacdd.org::7f058b9a-f90a-4281-a8c6-5ba31926f190" providerId="AD" clId="Web-{C0A71488-0258-582C-6793-07C84E78EF79}" dt="2021-03-24T21:01:44.556" v="834"/>
          <ac:picMkLst>
            <pc:docMk/>
            <pc:sldMk cId="3127888468" sldId="272"/>
            <ac:picMk id="8" creationId="{4907100C-A7AE-4A58-B10B-AEF1F6DBAD50}"/>
          </ac:picMkLst>
        </pc:picChg>
      </pc:sldChg>
      <pc:sldChg chg="delSp modSp new del">
        <pc:chgData name="Erin Prangley" userId="S::eprangley@nacdd.org::7f058b9a-f90a-4281-a8c6-5ba31926f190" providerId="AD" clId="Web-{C0A71488-0258-582C-6793-07C84E78EF79}" dt="2021-03-24T21:15:49.357" v="983"/>
        <pc:sldMkLst>
          <pc:docMk/>
          <pc:sldMk cId="3303950322" sldId="273"/>
        </pc:sldMkLst>
        <pc:spChg chg="del">
          <ac:chgData name="Erin Prangley" userId="S::eprangley@nacdd.org::7f058b9a-f90a-4281-a8c6-5ba31926f190" providerId="AD" clId="Web-{C0A71488-0258-582C-6793-07C84E78EF79}" dt="2021-03-24T21:07:57.330" v="902"/>
          <ac:spMkLst>
            <pc:docMk/>
            <pc:sldMk cId="3303950322" sldId="273"/>
            <ac:spMk id="2" creationId="{40C64C5B-7FAC-47FB-834B-4361C0FD49F4}"/>
          </ac:spMkLst>
        </pc:spChg>
        <pc:spChg chg="del mod">
          <ac:chgData name="Erin Prangley" userId="S::eprangley@nacdd.org::7f058b9a-f90a-4281-a8c6-5ba31926f190" providerId="AD" clId="Web-{C0A71488-0258-582C-6793-07C84E78EF79}" dt="2021-03-24T21:08:18.596" v="910"/>
          <ac:spMkLst>
            <pc:docMk/>
            <pc:sldMk cId="3303950322" sldId="273"/>
            <ac:spMk id="3" creationId="{2C9F20CD-6D5C-459C-95D5-782248BF91F7}"/>
          </ac:spMkLst>
        </pc:spChg>
      </pc:sldChg>
      <pc:sldChg chg="addSp delSp modSp add replId">
        <pc:chgData name="Erin Prangley" userId="S::eprangley@nacdd.org::7f058b9a-f90a-4281-a8c6-5ba31926f190" providerId="AD" clId="Web-{C0A71488-0258-582C-6793-07C84E78EF79}" dt="2021-03-24T21:15:21.419" v="981" actId="20577"/>
        <pc:sldMkLst>
          <pc:docMk/>
          <pc:sldMk cId="753764275" sldId="274"/>
        </pc:sldMkLst>
        <pc:spChg chg="mod">
          <ac:chgData name="Erin Prangley" userId="S::eprangley@nacdd.org::7f058b9a-f90a-4281-a8c6-5ba31926f190" providerId="AD" clId="Web-{C0A71488-0258-582C-6793-07C84E78EF79}" dt="2021-03-24T21:15:21.419" v="981" actId="20577"/>
          <ac:spMkLst>
            <pc:docMk/>
            <pc:sldMk cId="753764275" sldId="274"/>
            <ac:spMk id="2" creationId="{9D965842-C51E-4DF8-9BD5-21D7FCD800B4}"/>
          </ac:spMkLst>
        </pc:spChg>
        <pc:spChg chg="mod">
          <ac:chgData name="Erin Prangley" userId="S::eprangley@nacdd.org::7f058b9a-f90a-4281-a8c6-5ba31926f190" providerId="AD" clId="Web-{C0A71488-0258-582C-6793-07C84E78EF79}" dt="2021-03-24T21:14:56.840" v="979" actId="1076"/>
          <ac:spMkLst>
            <pc:docMk/>
            <pc:sldMk cId="753764275" sldId="274"/>
            <ac:spMk id="9" creationId="{3A388DC9-AFF7-4117-8D77-E5C7C91ABD72}"/>
          </ac:spMkLst>
        </pc:spChg>
        <pc:picChg chg="add mod">
          <ac:chgData name="Erin Prangley" userId="S::eprangley@nacdd.org::7f058b9a-f90a-4281-a8c6-5ba31926f190" providerId="AD" clId="Web-{C0A71488-0258-582C-6793-07C84E78EF79}" dt="2021-03-24T21:14:47.902" v="978" actId="14100"/>
          <ac:picMkLst>
            <pc:docMk/>
            <pc:sldMk cId="753764275" sldId="274"/>
            <ac:picMk id="3" creationId="{56043003-8554-42B0-9528-00AD19D8D7B3}"/>
          </ac:picMkLst>
        </pc:picChg>
        <pc:picChg chg="add mod">
          <ac:chgData name="Erin Prangley" userId="S::eprangley@nacdd.org::7f058b9a-f90a-4281-a8c6-5ba31926f190" providerId="AD" clId="Web-{C0A71488-0258-582C-6793-07C84E78EF79}" dt="2021-03-24T21:14:41.605" v="977" actId="1076"/>
          <ac:picMkLst>
            <pc:docMk/>
            <pc:sldMk cId="753764275" sldId="274"/>
            <ac:picMk id="4" creationId="{33FDD691-038C-490B-8FC2-783479F5EEFD}"/>
          </ac:picMkLst>
        </pc:picChg>
        <pc:picChg chg="del">
          <ac:chgData name="Erin Prangley" userId="S::eprangley@nacdd.org::7f058b9a-f90a-4281-a8c6-5ba31926f190" providerId="AD" clId="Web-{C0A71488-0258-582C-6793-07C84E78EF79}" dt="2021-03-24T21:10:37.225" v="926"/>
          <ac:picMkLst>
            <pc:docMk/>
            <pc:sldMk cId="753764275" sldId="274"/>
            <ac:picMk id="7" creationId="{87261208-B070-4F07-A828-BDC43D168AF6}"/>
          </ac:picMkLst>
        </pc:picChg>
        <pc:picChg chg="del">
          <ac:chgData name="Erin Prangley" userId="S::eprangley@nacdd.org::7f058b9a-f90a-4281-a8c6-5ba31926f190" providerId="AD" clId="Web-{C0A71488-0258-582C-6793-07C84E78EF79}" dt="2021-03-24T21:14:21.152" v="973"/>
          <ac:picMkLst>
            <pc:docMk/>
            <pc:sldMk cId="753764275" sldId="274"/>
            <ac:picMk id="8" creationId="{4907100C-A7AE-4A58-B10B-AEF1F6DBAD50}"/>
          </ac:picMkLst>
        </pc:picChg>
      </pc:sldChg>
    </pc:docChg>
  </pc:docChgLst>
  <pc:docChgLst>
    <pc:chgData name="Erin Prangley" userId="S::eprangley@nacdd.org::7f058b9a-f90a-4281-a8c6-5ba31926f190" providerId="AD" clId="Web-{C37FB79F-10CA-B000-D7B2-86983E6CD4D6}"/>
    <pc:docChg chg="modSld">
      <pc:chgData name="Erin Prangley" userId="S::eprangley@nacdd.org::7f058b9a-f90a-4281-a8c6-5ba31926f190" providerId="AD" clId="Web-{C37FB79F-10CA-B000-D7B2-86983E6CD4D6}" dt="2021-03-24T19:58:49.417" v="10" actId="20577"/>
      <pc:docMkLst>
        <pc:docMk/>
      </pc:docMkLst>
      <pc:sldChg chg="modSp">
        <pc:chgData name="Erin Prangley" userId="S::eprangley@nacdd.org::7f058b9a-f90a-4281-a8c6-5ba31926f190" providerId="AD" clId="Web-{C37FB79F-10CA-B000-D7B2-86983E6CD4D6}" dt="2021-03-24T19:58:49.417" v="10" actId="20577"/>
        <pc:sldMkLst>
          <pc:docMk/>
          <pc:sldMk cId="3083239907" sldId="265"/>
        </pc:sldMkLst>
        <pc:spChg chg="mod">
          <ac:chgData name="Erin Prangley" userId="S::eprangley@nacdd.org::7f058b9a-f90a-4281-a8c6-5ba31926f190" providerId="AD" clId="Web-{C37FB79F-10CA-B000-D7B2-86983E6CD4D6}" dt="2021-03-24T19:58:49.417" v="10" actId="20577"/>
          <ac:spMkLst>
            <pc:docMk/>
            <pc:sldMk cId="3083239907" sldId="265"/>
            <ac:spMk id="3" creationId="{2794C029-3DA6-4D29-BC29-2A6DE0BC839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B1BACB-5205-46D5-BB5B-935E3E9604E8}" type="datetimeFigureOut">
              <a:rPr lang="en-US"/>
              <a:t>3/24/2021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29396C-6704-4805-B01C-B1E51C0A9950}" type="slidenum">
              <a:rPr lang="en-US"/>
              <a:t>‹#›</a:t>
            </a:fld>
            <a:endParaRPr lang="en-US"/>
          </a:p>
        </p:txBody>
      </p:sp>
    </p:spTree>
    <p:extLst>
      <p:ext uri="{BB962C8B-B14F-4D97-AF65-F5344CB8AC3E}">
        <p14:creationId xmlns:p14="http://schemas.microsoft.com/office/powerpoint/2010/main" val="21022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As you know, we expect full Biden-Harris budget in early May and the </a:t>
            </a:r>
            <a:r>
              <a:rPr lang="en-US" err="1"/>
              <a:t>Approps</a:t>
            </a:r>
            <a:r>
              <a:rPr lang="en-US"/>
              <a:t> process is underway. </a:t>
            </a:r>
          </a:p>
        </p:txBody>
      </p:sp>
      <p:sp>
        <p:nvSpPr>
          <p:cNvPr id="4" name="Slide Number Placeholder 3"/>
          <p:cNvSpPr>
            <a:spLocks noGrp="1"/>
          </p:cNvSpPr>
          <p:nvPr>
            <p:ph type="sldNum" sz="quarter" idx="5"/>
          </p:nvPr>
        </p:nvSpPr>
        <p:spPr/>
        <p:txBody>
          <a:bodyPr/>
          <a:lstStyle/>
          <a:p>
            <a:fld id="{F529396C-6704-4805-B01C-B1E51C0A9950}" type="slidenum">
              <a:rPr lang="en-US"/>
              <a:t>2</a:t>
            </a:fld>
            <a:endParaRPr lang="en-US"/>
          </a:p>
        </p:txBody>
      </p:sp>
    </p:spTree>
    <p:extLst>
      <p:ext uri="{BB962C8B-B14F-4D97-AF65-F5344CB8AC3E}">
        <p14:creationId xmlns:p14="http://schemas.microsoft.com/office/powerpoint/2010/main" val="2710261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3/24/2021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3/24/2021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3/24/2021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3/24/2021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3/24/2021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2" Type="http://schemas.openxmlformats.org/officeDocument/2006/relationships/hyperlink" Target="mailto:HCBSComments@aging.senate.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ea typeface="+mj-lt"/>
                <a:cs typeface="+mj-lt"/>
              </a:rPr>
              <a:t>NACDD </a:t>
            </a:r>
            <a:br>
              <a:rPr lang="en-US" dirty="0">
                <a:ea typeface="+mj-lt"/>
                <a:cs typeface="+mj-lt"/>
              </a:rPr>
            </a:br>
            <a:r>
              <a:rPr lang="en-US" dirty="0">
                <a:ea typeface="+mj-lt"/>
                <a:cs typeface="+mj-lt"/>
              </a:rPr>
              <a:t>Policy Update</a:t>
            </a:r>
            <a:br>
              <a:rPr lang="en-US" dirty="0">
                <a:ea typeface="+mj-lt"/>
                <a:cs typeface="+mj-lt"/>
              </a:rPr>
            </a:br>
            <a:r>
              <a:rPr lang="en-US" dirty="0">
                <a:ea typeface="+mj-lt"/>
                <a:cs typeface="+mj-lt"/>
              </a:rPr>
              <a:t>March 24, 2021</a:t>
            </a:r>
            <a:endParaRPr lang="en-US" dirty="0">
              <a:cs typeface="Calibri Light" panose="020F0302020204030204"/>
            </a:endParaRPr>
          </a:p>
        </p:txBody>
      </p:sp>
      <p:sp>
        <p:nvSpPr>
          <p:cNvPr id="3" name="Subtitle 2"/>
          <p:cNvSpPr>
            <a:spLocks noGrp="1"/>
          </p:cNvSpPr>
          <p:nvPr>
            <p:ph type="subTitle" idx="1"/>
          </p:nvPr>
        </p:nvSpPr>
        <p:spPr/>
        <p:txBody>
          <a:bodyPr vert="horz" lIns="91440" tIns="45720" rIns="91440" bIns="45720" rtlCol="0" anchor="t">
            <a:normAutofit/>
          </a:bodyPr>
          <a:lstStyle/>
          <a:p>
            <a:r>
              <a:rPr lang="en-US">
                <a:ea typeface="+mn-lt"/>
                <a:cs typeface="+mn-lt"/>
              </a:rPr>
              <a:t>Erin Prangley, Director, Public Policy</a:t>
            </a:r>
            <a:br>
              <a:rPr lang="en-US">
                <a:ea typeface="+mn-lt"/>
                <a:cs typeface="+mn-lt"/>
              </a:rPr>
            </a:br>
            <a:r>
              <a:rPr lang="en-US">
                <a:ea typeface="+mn-lt"/>
                <a:cs typeface="+mn-lt"/>
              </a:rPr>
              <a:t>National Association of Councils on Developmental Disabilities</a:t>
            </a:r>
            <a:endParaRPr lang="en-US"/>
          </a:p>
        </p:txBody>
      </p:sp>
      <p:pic>
        <p:nvPicPr>
          <p:cNvPr id="4" name="Picture 4" descr="Logo, company name&#10;&#10;Description automatically generated">
            <a:extLst>
              <a:ext uri="{FF2B5EF4-FFF2-40B4-BE49-F238E27FC236}">
                <a16:creationId xmlns:a16="http://schemas.microsoft.com/office/drawing/2014/main" id="{57DEDAD0-4F2C-4498-968B-E4C826F49DC0}"/>
              </a:ext>
            </a:extLst>
          </p:cNvPr>
          <p:cNvPicPr>
            <a:picLocks noChangeAspect="1"/>
          </p:cNvPicPr>
          <p:nvPr/>
        </p:nvPicPr>
        <p:blipFill>
          <a:blip r:embed="rId2"/>
          <a:stretch>
            <a:fillRect/>
          </a:stretch>
        </p:blipFill>
        <p:spPr>
          <a:xfrm>
            <a:off x="3060700" y="4429677"/>
            <a:ext cx="6057900" cy="2240446"/>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0" name="Rectangle 59">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2" name="Group 61">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63"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4"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5"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6"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7" name="Rectangle 66">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A17469AE-280B-4889-9100-2EB8E5442CF9}"/>
              </a:ext>
            </a:extLst>
          </p:cNvPr>
          <p:cNvSpPr>
            <a:spLocks noGrp="1"/>
          </p:cNvSpPr>
          <p:nvPr>
            <p:ph type="title"/>
          </p:nvPr>
        </p:nvSpPr>
        <p:spPr>
          <a:xfrm>
            <a:off x="1047280" y="759805"/>
            <a:ext cx="10306520" cy="1325563"/>
          </a:xfrm>
        </p:spPr>
        <p:txBody>
          <a:bodyPr>
            <a:normAutofit/>
          </a:bodyPr>
          <a:lstStyle/>
          <a:p>
            <a:r>
              <a:rPr lang="en-US" sz="4000">
                <a:solidFill>
                  <a:srgbClr val="FFFFFF"/>
                </a:solidFill>
                <a:cs typeface="Calibri Light"/>
              </a:rPr>
              <a:t>Legislative Update</a:t>
            </a:r>
            <a:endParaRPr lang="en-US" sz="4000">
              <a:solidFill>
                <a:srgbClr val="FFFFFF"/>
              </a:solidFill>
            </a:endParaRPr>
          </a:p>
        </p:txBody>
      </p:sp>
      <p:sp>
        <p:nvSpPr>
          <p:cNvPr id="3" name="Content Placeholder 2">
            <a:extLst>
              <a:ext uri="{FF2B5EF4-FFF2-40B4-BE49-F238E27FC236}">
                <a16:creationId xmlns:a16="http://schemas.microsoft.com/office/drawing/2014/main" id="{2794C029-3DA6-4D29-BC29-2A6DE0BC839B}"/>
              </a:ext>
            </a:extLst>
          </p:cNvPr>
          <p:cNvSpPr>
            <a:spLocks noGrp="1"/>
          </p:cNvSpPr>
          <p:nvPr>
            <p:ph idx="1"/>
          </p:nvPr>
        </p:nvSpPr>
        <p:spPr>
          <a:xfrm>
            <a:off x="1424904" y="2494450"/>
            <a:ext cx="4053545" cy="3563159"/>
          </a:xfrm>
        </p:spPr>
        <p:txBody>
          <a:bodyPr vert="horz" lIns="91440" tIns="45720" rIns="91440" bIns="45720" rtlCol="0">
            <a:normAutofit/>
          </a:bodyPr>
          <a:lstStyle/>
          <a:p>
            <a:pPr marL="0" indent="0">
              <a:buNone/>
            </a:pPr>
            <a:endParaRPr lang="en-US" sz="1500">
              <a:cs typeface="Calibri"/>
            </a:endParaRPr>
          </a:p>
          <a:p>
            <a:endParaRPr lang="en-US" sz="1500">
              <a:cs typeface="Calibri"/>
            </a:endParaRPr>
          </a:p>
          <a:p>
            <a:r>
              <a:rPr lang="en-US" sz="1500">
                <a:cs typeface="Calibri"/>
              </a:rPr>
              <a:t>FY2022 Appropriations - </a:t>
            </a:r>
            <a:r>
              <a:rPr lang="en-US" sz="1500">
                <a:ea typeface="+mn-lt"/>
                <a:cs typeface="+mn-lt"/>
              </a:rPr>
              <a:t>Appropriations deadlines extended: The House Appropriations Committee extended the deadline for submitting fiscal year 2022 appropriations requests to the Labor-HHS Subcommittee. The new deadline is April 28, 2021. **NACDD Appropriations Presentation April 7.**</a:t>
            </a:r>
          </a:p>
          <a:p>
            <a:r>
              <a:rPr lang="en-US" sz="1500">
                <a:ea typeface="+mn-lt"/>
                <a:cs typeface="+mn-lt"/>
              </a:rPr>
              <a:t>FEMA Disability Stakeholder Call Observing Developmental Disabilities Awareness Month featuring ACL, CDC and NACDD. Almost 200 people on the call. (Not recorded.)</a:t>
            </a:r>
          </a:p>
        </p:txBody>
      </p:sp>
      <p:pic>
        <p:nvPicPr>
          <p:cNvPr id="6" name="Picture 6" descr="Diagram&#10;&#10;Description automatically generated">
            <a:extLst>
              <a:ext uri="{FF2B5EF4-FFF2-40B4-BE49-F238E27FC236}">
                <a16:creationId xmlns:a16="http://schemas.microsoft.com/office/drawing/2014/main" id="{9F63B79F-F3C0-4093-8EF9-32C36D4C791E}"/>
              </a:ext>
            </a:extLst>
          </p:cNvPr>
          <p:cNvPicPr>
            <a:picLocks noChangeAspect="1"/>
          </p:cNvPicPr>
          <p:nvPr/>
        </p:nvPicPr>
        <p:blipFill>
          <a:blip r:embed="rId3"/>
          <a:stretch>
            <a:fillRect/>
          </a:stretch>
        </p:blipFill>
        <p:spPr>
          <a:xfrm>
            <a:off x="5559918" y="2611063"/>
            <a:ext cx="5787427" cy="3762756"/>
          </a:xfrm>
          <a:prstGeom prst="rect">
            <a:avLst/>
          </a:prstGeom>
        </p:spPr>
      </p:pic>
    </p:spTree>
    <p:extLst>
      <p:ext uri="{BB962C8B-B14F-4D97-AF65-F5344CB8AC3E}">
        <p14:creationId xmlns:p14="http://schemas.microsoft.com/office/powerpoint/2010/main" val="3083239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Flowchart: Document 20">
            <a:extLst>
              <a:ext uri="{FF2B5EF4-FFF2-40B4-BE49-F238E27FC236}">
                <a16:creationId xmlns:a16="http://schemas.microsoft.com/office/drawing/2014/main" id="{D12DDE76-C203-4047-9998-63900085B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175" y="0"/>
            <a:ext cx="3248025" cy="3400426"/>
          </a:xfrm>
          <a:prstGeom prst="flowChartDocumen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74C8F0-08CB-4E9C-9237-1A5822F079EC}"/>
              </a:ext>
            </a:extLst>
          </p:cNvPr>
          <p:cNvSpPr>
            <a:spLocks noGrp="1"/>
          </p:cNvSpPr>
          <p:nvPr>
            <p:ph type="title"/>
          </p:nvPr>
        </p:nvSpPr>
        <p:spPr>
          <a:xfrm>
            <a:off x="838200" y="171162"/>
            <a:ext cx="2840182" cy="2371148"/>
          </a:xfrm>
        </p:spPr>
        <p:txBody>
          <a:bodyPr vert="horz" lIns="91440" tIns="45720" rIns="91440" bIns="45720" rtlCol="0" anchor="ctr">
            <a:normAutofit/>
          </a:bodyPr>
          <a:lstStyle/>
          <a:p>
            <a:r>
              <a:rPr lang="en-US" sz="3200" kern="1200">
                <a:solidFill>
                  <a:srgbClr val="FFFFFF"/>
                </a:solidFill>
                <a:latin typeface="+mj-lt"/>
                <a:ea typeface="+mj-ea"/>
                <a:cs typeface="+mj-cs"/>
              </a:rPr>
              <a:t>DD Councils Featured on FEMA Stakeholder Call</a:t>
            </a:r>
          </a:p>
        </p:txBody>
      </p:sp>
      <p:graphicFrame>
        <p:nvGraphicFramePr>
          <p:cNvPr id="11" name="Table 6">
            <a:extLst>
              <a:ext uri="{FF2B5EF4-FFF2-40B4-BE49-F238E27FC236}">
                <a16:creationId xmlns:a16="http://schemas.microsoft.com/office/drawing/2014/main" id="{239D45C7-D439-4B1E-A5B0-95B22085DECE}"/>
              </a:ext>
            </a:extLst>
          </p:cNvPr>
          <p:cNvGraphicFramePr>
            <a:graphicFrameLocks/>
          </p:cNvGraphicFramePr>
          <p:nvPr>
            <p:extLst>
              <p:ext uri="{D42A27DB-BD31-4B8C-83A1-F6EECF244321}">
                <p14:modId xmlns:p14="http://schemas.microsoft.com/office/powerpoint/2010/main" val="2606077376"/>
              </p:ext>
            </p:extLst>
          </p:nvPr>
        </p:nvGraphicFramePr>
        <p:xfrm>
          <a:off x="4209585" y="1133707"/>
          <a:ext cx="7347538" cy="5467721"/>
        </p:xfrm>
        <a:graphic>
          <a:graphicData uri="http://schemas.openxmlformats.org/drawingml/2006/table">
            <a:tbl>
              <a:tblPr firstRow="1" bandRow="1">
                <a:noFill/>
                <a:tableStyleId>{5C22544A-7EE6-4342-B048-85BDC9FD1C3A}</a:tableStyleId>
              </a:tblPr>
              <a:tblGrid>
                <a:gridCol w="1441539">
                  <a:extLst>
                    <a:ext uri="{9D8B030D-6E8A-4147-A177-3AD203B41FA5}">
                      <a16:colId xmlns:a16="http://schemas.microsoft.com/office/drawing/2014/main" val="4065760463"/>
                    </a:ext>
                  </a:extLst>
                </a:gridCol>
                <a:gridCol w="1215542">
                  <a:extLst>
                    <a:ext uri="{9D8B030D-6E8A-4147-A177-3AD203B41FA5}">
                      <a16:colId xmlns:a16="http://schemas.microsoft.com/office/drawing/2014/main" val="1800680981"/>
                    </a:ext>
                  </a:extLst>
                </a:gridCol>
                <a:gridCol w="4690457">
                  <a:extLst>
                    <a:ext uri="{9D8B030D-6E8A-4147-A177-3AD203B41FA5}">
                      <a16:colId xmlns:a16="http://schemas.microsoft.com/office/drawing/2014/main" val="489353798"/>
                    </a:ext>
                  </a:extLst>
                </a:gridCol>
              </a:tblGrid>
              <a:tr h="463541">
                <a:tc>
                  <a:txBody>
                    <a:bodyPr/>
                    <a:lstStyle/>
                    <a:p>
                      <a:r>
                        <a:rPr lang="en-US" sz="2200" b="1" cap="none" spc="30" dirty="0">
                          <a:solidFill>
                            <a:schemeClr val="tx1"/>
                          </a:solidFill>
                        </a:rPr>
                        <a:t> State</a:t>
                      </a:r>
                    </a:p>
                  </a:txBody>
                  <a:tcPr marL="0" marR="12111" marT="60555" marB="60555" anchor="ctr">
                    <a:lnL w="12700" cmpd="sng">
                      <a:noFill/>
                    </a:lnL>
                    <a:lnR w="12700" cmpd="sng">
                      <a:noFill/>
                    </a:lnR>
                    <a:lnT w="19050" cap="flat" cmpd="sng" algn="ctr">
                      <a:solidFill>
                        <a:schemeClr val="accent1"/>
                      </a:solidFill>
                      <a:prstDash val="solid"/>
                    </a:lnT>
                    <a:lnB w="38100" cmpd="sng">
                      <a:noFill/>
                    </a:lnB>
                    <a:noFill/>
                  </a:tcPr>
                </a:tc>
                <a:tc>
                  <a:txBody>
                    <a:bodyPr/>
                    <a:lstStyle/>
                    <a:p>
                      <a:r>
                        <a:rPr lang="en-US" sz="2200" b="1" cap="none" spc="30" dirty="0">
                          <a:solidFill>
                            <a:schemeClr val="tx1"/>
                          </a:solidFill>
                        </a:rPr>
                        <a:t>Phase</a:t>
                      </a:r>
                    </a:p>
                  </a:txBody>
                  <a:tcPr marL="0" marR="12111" marT="60555" marB="60555" anchor="ctr">
                    <a:lnL w="12700" cmpd="sng">
                      <a:noFill/>
                    </a:lnL>
                    <a:lnR w="12700" cmpd="sng">
                      <a:noFill/>
                    </a:lnR>
                    <a:lnT w="19050" cap="flat" cmpd="sng" algn="ctr">
                      <a:solidFill>
                        <a:schemeClr val="accent1"/>
                      </a:solidFill>
                      <a:prstDash val="solid"/>
                    </a:lnT>
                    <a:lnB w="38100" cmpd="sng">
                      <a:noFill/>
                    </a:lnB>
                    <a:noFill/>
                  </a:tcPr>
                </a:tc>
                <a:tc>
                  <a:txBody>
                    <a:bodyPr/>
                    <a:lstStyle/>
                    <a:p>
                      <a:pPr lvl="0">
                        <a:buNone/>
                      </a:pPr>
                      <a:r>
                        <a:rPr lang="en-US" sz="2200" b="1" cap="none" spc="30" dirty="0">
                          <a:solidFill>
                            <a:schemeClr val="tx1"/>
                          </a:solidFill>
                        </a:rPr>
                        <a:t>Description</a:t>
                      </a:r>
                    </a:p>
                  </a:txBody>
                  <a:tcPr marL="0" marR="12111" marT="60555" marB="60555" anchor="ctr">
                    <a:lnL w="12700" cmpd="sng">
                      <a:noFill/>
                    </a:lnL>
                    <a:lnR w="12700" cmpd="sng">
                      <a:noFill/>
                    </a:lnR>
                    <a:lnT w="19050" cap="flat" cmpd="sng" algn="ctr">
                      <a:solidFill>
                        <a:schemeClr val="accent1"/>
                      </a:solidFill>
                      <a:prstDash val="solid"/>
                    </a:lnT>
                    <a:lnB w="38100" cmpd="sng">
                      <a:noFill/>
                    </a:lnB>
                    <a:noFill/>
                  </a:tcPr>
                </a:tc>
                <a:extLst>
                  <a:ext uri="{0D108BD9-81ED-4DB2-BD59-A6C34878D82A}">
                    <a16:rowId xmlns:a16="http://schemas.microsoft.com/office/drawing/2014/main" val="2703356284"/>
                  </a:ext>
                </a:extLst>
              </a:tr>
              <a:tr h="603477">
                <a:tc>
                  <a:txBody>
                    <a:bodyPr/>
                    <a:lstStyle/>
                    <a:p>
                      <a:r>
                        <a:rPr lang="en-US" sz="1600" cap="none" spc="0" dirty="0">
                          <a:solidFill>
                            <a:schemeClr val="tx1"/>
                          </a:solidFill>
                        </a:rPr>
                        <a:t> Delaware</a:t>
                      </a:r>
                    </a:p>
                  </a:txBody>
                  <a:tcPr marL="0" marR="121109" marT="60555" marB="60555">
                    <a:lnL w="12700" cmpd="sng">
                      <a:noFill/>
                      <a:prstDash val="solid"/>
                    </a:lnL>
                    <a:lnR w="12700" cmpd="sng">
                      <a:noFill/>
                      <a:prstDash val="solid"/>
                    </a:lnR>
                    <a:lnT w="38100" cmpd="sng">
                      <a:noFill/>
                    </a:lnT>
                    <a:lnB w="9525" cap="flat" cmpd="sng" algn="ctr">
                      <a:solidFill>
                        <a:schemeClr val="accent1"/>
                      </a:solidFill>
                      <a:prstDash val="solid"/>
                    </a:lnB>
                    <a:noFill/>
                  </a:tcPr>
                </a:tc>
                <a:tc>
                  <a:txBody>
                    <a:bodyPr/>
                    <a:lstStyle/>
                    <a:p>
                      <a:r>
                        <a:rPr lang="en-US" sz="1600" cap="none" spc="0" dirty="0">
                          <a:solidFill>
                            <a:schemeClr val="tx1"/>
                          </a:solidFill>
                        </a:rPr>
                        <a:t>Response</a:t>
                      </a:r>
                    </a:p>
                  </a:txBody>
                  <a:tcPr marL="0" marR="121109" marT="60555" marB="60555">
                    <a:lnL w="12700" cmpd="sng">
                      <a:noFill/>
                      <a:prstDash val="solid"/>
                    </a:lnL>
                    <a:lnR w="12700" cmpd="sng">
                      <a:noFill/>
                      <a:prstDash val="solid"/>
                    </a:lnR>
                    <a:lnT w="38100" cmpd="sng">
                      <a:noFill/>
                    </a:lnT>
                    <a:lnB w="9525" cap="flat" cmpd="sng" algn="ctr">
                      <a:solidFill>
                        <a:schemeClr val="accent1"/>
                      </a:solidFill>
                      <a:prstDash val="solid"/>
                    </a:lnB>
                    <a:noFill/>
                  </a:tcPr>
                </a:tc>
                <a:tc>
                  <a:txBody>
                    <a:bodyPr/>
                    <a:lstStyle/>
                    <a:p>
                      <a:pPr lvl="0">
                        <a:buNone/>
                      </a:pPr>
                      <a:r>
                        <a:rPr lang="en-US" sz="1600" cap="none" spc="0" dirty="0">
                          <a:solidFill>
                            <a:schemeClr val="tx1"/>
                          </a:solidFill>
                        </a:rPr>
                        <a:t>"Reverse" paratransit delivering nurses and vaccines to people with IDD</a:t>
                      </a:r>
                    </a:p>
                  </a:txBody>
                  <a:tcPr marL="0" marR="121109" marT="60555" marB="60555">
                    <a:lnL w="12700" cmpd="sng">
                      <a:noFill/>
                      <a:prstDash val="solid"/>
                    </a:lnL>
                    <a:lnR w="12700" cmpd="sng">
                      <a:noFill/>
                      <a:prstDash val="solid"/>
                    </a:lnR>
                    <a:lnT w="38100" cmpd="sng">
                      <a:noFill/>
                    </a:lnT>
                    <a:lnB w="9525" cap="flat" cmpd="sng" algn="ctr">
                      <a:solidFill>
                        <a:schemeClr val="accent1"/>
                      </a:solidFill>
                      <a:prstDash val="solid"/>
                    </a:lnB>
                    <a:noFill/>
                  </a:tcPr>
                </a:tc>
                <a:extLst>
                  <a:ext uri="{0D108BD9-81ED-4DB2-BD59-A6C34878D82A}">
                    <a16:rowId xmlns:a16="http://schemas.microsoft.com/office/drawing/2014/main" val="2696855225"/>
                  </a:ext>
                </a:extLst>
              </a:tr>
              <a:tr h="603477">
                <a:tc>
                  <a:txBody>
                    <a:bodyPr/>
                    <a:lstStyle/>
                    <a:p>
                      <a:pPr lvl="0">
                        <a:buNone/>
                      </a:pPr>
                      <a:r>
                        <a:rPr lang="en-US" sz="1600" cap="none" spc="0" dirty="0">
                          <a:solidFill>
                            <a:schemeClr val="tx1"/>
                          </a:solidFill>
                        </a:rPr>
                        <a:t>North Carolina</a:t>
                      </a:r>
                    </a:p>
                  </a:txBody>
                  <a:tcPr marL="60555" marR="121109" marT="60555" marB="60555">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r>
                        <a:rPr lang="en-US" sz="1600" cap="none" spc="0" dirty="0">
                          <a:solidFill>
                            <a:schemeClr val="tx1"/>
                          </a:solidFill>
                        </a:rPr>
                        <a:t>Planning</a:t>
                      </a:r>
                    </a:p>
                  </a:txBody>
                  <a:tcPr marL="60555" marR="121109" marT="60555" marB="60555">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pPr lvl="0">
                        <a:buNone/>
                      </a:pPr>
                      <a:r>
                        <a:rPr lang="en-US" sz="1600" cap="none" spc="0" dirty="0">
                          <a:solidFill>
                            <a:schemeClr val="tx1"/>
                          </a:solidFill>
                        </a:rPr>
                        <a:t>State Disability Integration Specialist embedded in Emergency Manager Office</a:t>
                      </a:r>
                    </a:p>
                  </a:txBody>
                  <a:tcPr marL="60555" marR="121109" marT="60555" marB="60555">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extLst>
                  <a:ext uri="{0D108BD9-81ED-4DB2-BD59-A6C34878D82A}">
                    <a16:rowId xmlns:a16="http://schemas.microsoft.com/office/drawing/2014/main" val="3775493970"/>
                  </a:ext>
                </a:extLst>
              </a:tr>
              <a:tr h="603477">
                <a:tc>
                  <a:txBody>
                    <a:bodyPr/>
                    <a:lstStyle/>
                    <a:p>
                      <a:r>
                        <a:rPr lang="en-US" sz="1600" cap="none" spc="0" dirty="0">
                          <a:solidFill>
                            <a:schemeClr val="tx1"/>
                          </a:solidFill>
                        </a:rPr>
                        <a:t> California</a:t>
                      </a:r>
                    </a:p>
                  </a:txBody>
                  <a:tcPr marL="0" marR="121109" marT="60555" marB="60555">
                    <a:lnL w="12700" cmpd="sng">
                      <a:noFill/>
                      <a:prstDash val="solid"/>
                    </a:lnL>
                    <a:lnR w="12700" cmpd="sng">
                      <a:noFill/>
                      <a:prstDash val="solid"/>
                    </a:lnR>
                    <a:lnT w="12700" cmpd="sng">
                      <a:noFill/>
                      <a:prstDash val="solid"/>
                    </a:lnT>
                    <a:lnB w="9525" cap="flat" cmpd="sng" algn="ctr">
                      <a:solidFill>
                        <a:schemeClr val="accent1"/>
                      </a:solidFill>
                      <a:prstDash val="solid"/>
                    </a:lnB>
                    <a:noFill/>
                  </a:tcPr>
                </a:tc>
                <a:tc>
                  <a:txBody>
                    <a:bodyPr/>
                    <a:lstStyle/>
                    <a:p>
                      <a:r>
                        <a:rPr lang="en-US" sz="1600" cap="none" spc="0" dirty="0">
                          <a:solidFill>
                            <a:schemeClr val="tx1"/>
                          </a:solidFill>
                        </a:rPr>
                        <a:t> Response</a:t>
                      </a:r>
                      <a:endParaRPr lang="en-US" sz="1600" cap="none" spc="0" dirty="0" err="1">
                        <a:solidFill>
                          <a:schemeClr val="tx1"/>
                        </a:solidFill>
                      </a:endParaRPr>
                    </a:p>
                  </a:txBody>
                  <a:tcPr marL="0" marR="121109" marT="60555" marB="60555">
                    <a:lnL w="12700" cmpd="sng">
                      <a:noFill/>
                      <a:prstDash val="solid"/>
                    </a:lnL>
                    <a:lnR w="12700" cmpd="sng">
                      <a:noFill/>
                      <a:prstDash val="solid"/>
                    </a:lnR>
                    <a:lnT w="12700" cmpd="sng">
                      <a:noFill/>
                      <a:prstDash val="solid"/>
                    </a:lnT>
                    <a:lnB w="9525" cap="flat" cmpd="sng" algn="ctr">
                      <a:solidFill>
                        <a:schemeClr val="accent1"/>
                      </a:solidFill>
                      <a:prstDash val="solid"/>
                    </a:lnB>
                    <a:noFill/>
                  </a:tcPr>
                </a:tc>
                <a:tc>
                  <a:txBody>
                    <a:bodyPr/>
                    <a:lstStyle/>
                    <a:p>
                      <a:pPr lvl="0">
                        <a:buNone/>
                      </a:pPr>
                      <a:r>
                        <a:rPr lang="en-US" sz="1600" b="0" i="0" u="none" strike="noStrike" cap="none" spc="0" noProof="0" dirty="0">
                          <a:solidFill>
                            <a:schemeClr val="tx1"/>
                          </a:solidFill>
                          <a:latin typeface="Calibri"/>
                        </a:rPr>
                        <a:t>105M pieces of PPE to people with disabilities, providers and caregivers</a:t>
                      </a:r>
                      <a:endParaRPr lang="en-US" sz="1600" cap="none" spc="0" dirty="0">
                        <a:solidFill>
                          <a:schemeClr val="tx1"/>
                        </a:solidFill>
                      </a:endParaRPr>
                    </a:p>
                  </a:txBody>
                  <a:tcPr marL="0" marR="121109" marT="60555" marB="60555">
                    <a:lnL w="12700" cmpd="sng">
                      <a:noFill/>
                      <a:prstDash val="solid"/>
                    </a:lnL>
                    <a:lnR w="12700" cmpd="sng">
                      <a:noFill/>
                      <a:prstDash val="solid"/>
                    </a:lnR>
                    <a:lnT w="12700" cmpd="sng">
                      <a:noFill/>
                      <a:prstDash val="solid"/>
                    </a:lnT>
                    <a:lnB w="9525" cap="flat" cmpd="sng" algn="ctr">
                      <a:solidFill>
                        <a:schemeClr val="accent1"/>
                      </a:solidFill>
                      <a:prstDash val="solid"/>
                    </a:lnB>
                    <a:noFill/>
                  </a:tcPr>
                </a:tc>
                <a:extLst>
                  <a:ext uri="{0D108BD9-81ED-4DB2-BD59-A6C34878D82A}">
                    <a16:rowId xmlns:a16="http://schemas.microsoft.com/office/drawing/2014/main" val="1021447865"/>
                  </a:ext>
                </a:extLst>
              </a:tr>
              <a:tr h="603477">
                <a:tc>
                  <a:txBody>
                    <a:bodyPr/>
                    <a:lstStyle/>
                    <a:p>
                      <a:r>
                        <a:rPr lang="en-US" sz="1600" cap="none" spc="0" dirty="0">
                          <a:solidFill>
                            <a:schemeClr val="tx1"/>
                          </a:solidFill>
                        </a:rPr>
                        <a:t>Iowa</a:t>
                      </a:r>
                    </a:p>
                  </a:txBody>
                  <a:tcPr marL="60555" marR="121109" marT="60555" marB="60555">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r>
                        <a:rPr lang="en-US" sz="1600" cap="none" spc="0" dirty="0">
                          <a:solidFill>
                            <a:schemeClr val="tx1"/>
                          </a:solidFill>
                        </a:rPr>
                        <a:t>Response</a:t>
                      </a:r>
                    </a:p>
                  </a:txBody>
                  <a:tcPr marL="60555" marR="121109" marT="60555" marB="60555">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pPr lvl="0">
                        <a:buNone/>
                      </a:pPr>
                      <a:r>
                        <a:rPr lang="en-US" sz="1600" b="0" i="0" u="none" strike="noStrike" cap="none" spc="0" noProof="0" dirty="0">
                          <a:solidFill>
                            <a:schemeClr val="tx1"/>
                          </a:solidFill>
                          <a:latin typeface="Calibri"/>
                        </a:rPr>
                        <a:t>Coalition work for “pop-up” vaccine clinic in rural areas.</a:t>
                      </a:r>
                    </a:p>
                  </a:txBody>
                  <a:tcPr marL="60555" marR="121109" marT="60555" marB="60555">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extLst>
                  <a:ext uri="{0D108BD9-81ED-4DB2-BD59-A6C34878D82A}">
                    <a16:rowId xmlns:a16="http://schemas.microsoft.com/office/drawing/2014/main" val="908848979"/>
                  </a:ext>
                </a:extLst>
              </a:tr>
              <a:tr h="376080">
                <a:tc>
                  <a:txBody>
                    <a:bodyPr/>
                    <a:lstStyle/>
                    <a:p>
                      <a:r>
                        <a:rPr lang="en-US" sz="1600" cap="none" spc="0" dirty="0">
                          <a:solidFill>
                            <a:schemeClr val="tx1"/>
                          </a:solidFill>
                        </a:rPr>
                        <a:t> Pennsylvania</a:t>
                      </a:r>
                    </a:p>
                  </a:txBody>
                  <a:tcPr marL="0" marR="121109" marT="60555" marB="60555">
                    <a:lnL w="12700" cmpd="sng">
                      <a:noFill/>
                      <a:prstDash val="solid"/>
                    </a:lnL>
                    <a:lnR w="12700" cmpd="sng">
                      <a:noFill/>
                      <a:prstDash val="solid"/>
                    </a:lnR>
                    <a:lnT w="12700" cmpd="sng">
                      <a:noFill/>
                      <a:prstDash val="solid"/>
                    </a:lnT>
                    <a:lnB w="9525" cap="flat" cmpd="sng" algn="ctr">
                      <a:solidFill>
                        <a:schemeClr val="accent1"/>
                      </a:solidFill>
                      <a:prstDash val="solid"/>
                    </a:lnB>
                    <a:noFill/>
                  </a:tcPr>
                </a:tc>
                <a:tc>
                  <a:txBody>
                    <a:bodyPr/>
                    <a:lstStyle/>
                    <a:p>
                      <a:r>
                        <a:rPr lang="en-US" sz="1600" cap="none" spc="0" dirty="0">
                          <a:solidFill>
                            <a:schemeClr val="tx1"/>
                          </a:solidFill>
                        </a:rPr>
                        <a:t> Response</a:t>
                      </a:r>
                    </a:p>
                  </a:txBody>
                  <a:tcPr marL="0" marR="121109" marT="60555" marB="60555">
                    <a:lnL w="12700" cmpd="sng">
                      <a:noFill/>
                      <a:prstDash val="solid"/>
                    </a:lnL>
                    <a:lnR w="12700" cmpd="sng">
                      <a:noFill/>
                      <a:prstDash val="solid"/>
                    </a:lnR>
                    <a:lnT w="12700" cmpd="sng">
                      <a:noFill/>
                      <a:prstDash val="solid"/>
                    </a:lnT>
                    <a:lnB w="9525" cap="flat" cmpd="sng" algn="ctr">
                      <a:solidFill>
                        <a:schemeClr val="accent1"/>
                      </a:solidFill>
                      <a:prstDash val="solid"/>
                    </a:lnB>
                    <a:noFill/>
                  </a:tcPr>
                </a:tc>
                <a:tc>
                  <a:txBody>
                    <a:bodyPr/>
                    <a:lstStyle/>
                    <a:p>
                      <a:pPr lvl="0" algn="l">
                        <a:lnSpc>
                          <a:spcPct val="100000"/>
                        </a:lnSpc>
                        <a:spcBef>
                          <a:spcPts val="0"/>
                        </a:spcBef>
                        <a:spcAft>
                          <a:spcPts val="0"/>
                        </a:spcAft>
                        <a:buNone/>
                      </a:pPr>
                      <a:r>
                        <a:rPr lang="en-US" sz="1600" b="0" i="0" u="none" strike="noStrike" cap="none" spc="0" noProof="0" dirty="0">
                          <a:solidFill>
                            <a:schemeClr val="tx1"/>
                          </a:solidFill>
                          <a:latin typeface="Calibri"/>
                        </a:rPr>
                        <a:t>Community Response Projects totaling $64,000.00.   </a:t>
                      </a:r>
                      <a:endParaRPr lang="en-US" sz="1600" cap="none" spc="0" dirty="0">
                        <a:solidFill>
                          <a:schemeClr val="tx1"/>
                        </a:solidFill>
                      </a:endParaRPr>
                    </a:p>
                  </a:txBody>
                  <a:tcPr marL="0" marR="121109" marT="60555" marB="60555">
                    <a:lnL w="12700" cmpd="sng">
                      <a:noFill/>
                      <a:prstDash val="solid"/>
                    </a:lnL>
                    <a:lnR w="12700" cmpd="sng">
                      <a:noFill/>
                      <a:prstDash val="solid"/>
                    </a:lnR>
                    <a:lnT w="12700" cmpd="sng">
                      <a:noFill/>
                      <a:prstDash val="solid"/>
                    </a:lnT>
                    <a:lnB w="9525" cap="flat" cmpd="sng" algn="ctr">
                      <a:solidFill>
                        <a:schemeClr val="accent1"/>
                      </a:solidFill>
                      <a:prstDash val="solid"/>
                    </a:lnB>
                    <a:noFill/>
                  </a:tcPr>
                </a:tc>
                <a:extLst>
                  <a:ext uri="{0D108BD9-81ED-4DB2-BD59-A6C34878D82A}">
                    <a16:rowId xmlns:a16="http://schemas.microsoft.com/office/drawing/2014/main" val="4156504087"/>
                  </a:ext>
                </a:extLst>
              </a:tr>
              <a:tr h="1049524">
                <a:tc>
                  <a:txBody>
                    <a:bodyPr/>
                    <a:lstStyle/>
                    <a:p>
                      <a:pPr lvl="0">
                        <a:buNone/>
                      </a:pPr>
                      <a:r>
                        <a:rPr lang="en-US" sz="1600" cap="none" spc="0" dirty="0">
                          <a:solidFill>
                            <a:schemeClr val="tx1"/>
                          </a:solidFill>
                        </a:rPr>
                        <a:t>Missouri</a:t>
                      </a:r>
                    </a:p>
                  </a:txBody>
                  <a:tcPr marL="60555" marR="121109" marT="60555" marB="60555">
                    <a:lnL w="12700" cmpd="sng">
                      <a:noFill/>
                      <a:prstDash val="solid"/>
                    </a:lnL>
                    <a:lnR w="12700" cmpd="sng">
                      <a:noFill/>
                      <a:prstDash val="solid"/>
                    </a:lnR>
                    <a:lnT w="9525" cap="flat" cmpd="sng" algn="ctr">
                      <a:solidFill>
                        <a:schemeClr val="accent1"/>
                      </a:solidFill>
                      <a:prstDash val="solid"/>
                    </a:lnT>
                    <a:lnB w="9525" cap="flat" cmpd="sng" algn="ctr">
                      <a:solidFill>
                        <a:schemeClr val="accent1"/>
                      </a:solidFill>
                      <a:prstDash val="solid"/>
                    </a:lnB>
                    <a:solidFill>
                      <a:schemeClr val="accent1">
                        <a:lumMod val="20000"/>
                        <a:lumOff val="80000"/>
                      </a:schemeClr>
                    </a:solidFill>
                  </a:tcPr>
                </a:tc>
                <a:tc>
                  <a:txBody>
                    <a:bodyPr/>
                    <a:lstStyle/>
                    <a:p>
                      <a:pPr lvl="0">
                        <a:buNone/>
                      </a:pPr>
                      <a:r>
                        <a:rPr lang="en-US" sz="1600" cap="none" spc="0" dirty="0">
                          <a:solidFill>
                            <a:schemeClr val="tx1"/>
                          </a:solidFill>
                        </a:rPr>
                        <a:t>Recovery</a:t>
                      </a:r>
                    </a:p>
                  </a:txBody>
                  <a:tcPr marL="60555" marR="121109" marT="60555" marB="60555">
                    <a:lnL w="12700" cmpd="sng">
                      <a:noFill/>
                      <a:prstDash val="solid"/>
                    </a:lnL>
                    <a:lnR w="12700" cmpd="sng">
                      <a:noFill/>
                      <a:prstDash val="solid"/>
                    </a:lnR>
                    <a:lnT w="9525" cap="flat" cmpd="sng" algn="ctr">
                      <a:solidFill>
                        <a:schemeClr val="accent1"/>
                      </a:solidFill>
                      <a:prstDash val="solid"/>
                    </a:lnT>
                    <a:lnB w="9525" cap="flat" cmpd="sng" algn="ctr">
                      <a:solidFill>
                        <a:schemeClr val="accent1"/>
                      </a:solidFill>
                      <a:prstDash val="solid"/>
                    </a:lnB>
                    <a:solidFill>
                      <a:schemeClr val="accent1">
                        <a:lumMod val="20000"/>
                        <a:lumOff val="80000"/>
                      </a:schemeClr>
                    </a:solidFill>
                  </a:tcPr>
                </a:tc>
                <a:tc>
                  <a:txBody>
                    <a:bodyPr/>
                    <a:lstStyle/>
                    <a:p>
                      <a:pPr lvl="0" algn="l">
                        <a:lnSpc>
                          <a:spcPct val="100000"/>
                        </a:lnSpc>
                        <a:spcBef>
                          <a:spcPts val="0"/>
                        </a:spcBef>
                        <a:spcAft>
                          <a:spcPts val="0"/>
                        </a:spcAft>
                        <a:buNone/>
                      </a:pPr>
                      <a:r>
                        <a:rPr lang="en-US" sz="1600" b="0" i="0" u="none" strike="noStrike" cap="none" spc="0" noProof="0" dirty="0">
                          <a:solidFill>
                            <a:schemeClr val="tx1"/>
                          </a:solidFill>
                        </a:rPr>
                        <a:t>Helping flood survivors locate affordable and accessible housing through the Missouri Inclusive Housing Development Corporation (originally initiated by the council). </a:t>
                      </a:r>
                    </a:p>
                  </a:txBody>
                  <a:tcPr marL="60555" marR="121109" marT="60555" marB="60555">
                    <a:lnL w="12700" cmpd="sng">
                      <a:noFill/>
                      <a:prstDash val="solid"/>
                    </a:lnL>
                    <a:lnR w="12700" cmpd="sng">
                      <a:noFill/>
                      <a:prstDash val="solid"/>
                    </a:lnR>
                    <a:lnT w="9525" cap="flat" cmpd="sng" algn="ctr">
                      <a:solidFill>
                        <a:schemeClr val="accent1"/>
                      </a:solidFill>
                      <a:prstDash val="solid"/>
                    </a:lnT>
                    <a:lnB w="9525" cap="flat" cmpd="sng" algn="ctr">
                      <a:solidFill>
                        <a:schemeClr val="accent1"/>
                      </a:solidFill>
                      <a:prstDash val="solid"/>
                    </a:lnB>
                    <a:solidFill>
                      <a:schemeClr val="accent1">
                        <a:lumMod val="20000"/>
                        <a:lumOff val="80000"/>
                      </a:schemeClr>
                    </a:solidFill>
                  </a:tcPr>
                </a:tc>
                <a:extLst>
                  <a:ext uri="{0D108BD9-81ED-4DB2-BD59-A6C34878D82A}">
                    <a16:rowId xmlns:a16="http://schemas.microsoft.com/office/drawing/2014/main" val="1287106829"/>
                  </a:ext>
                </a:extLst>
              </a:tr>
              <a:tr h="1049524">
                <a:tc>
                  <a:txBody>
                    <a:bodyPr/>
                    <a:lstStyle/>
                    <a:p>
                      <a:pPr lvl="0">
                        <a:buNone/>
                      </a:pPr>
                      <a:r>
                        <a:rPr lang="en-US" sz="1600" cap="none" spc="0" dirty="0">
                          <a:solidFill>
                            <a:schemeClr val="tx1"/>
                          </a:solidFill>
                        </a:rPr>
                        <a:t>Florida</a:t>
                      </a:r>
                    </a:p>
                  </a:txBody>
                  <a:tcPr marL="60555" marR="121109" marT="60555" marB="60555">
                    <a:lnL w="0">
                      <a:noFill/>
                    </a:lnL>
                    <a:lnR w="0">
                      <a:noFill/>
                    </a:lnR>
                    <a:lnT w="9524">
                      <a:solidFill>
                        <a:schemeClr val="accent1"/>
                      </a:solidFill>
                    </a:lnT>
                    <a:lnB w="0">
                      <a:noFill/>
                    </a:lnB>
                    <a:noFill/>
                  </a:tcPr>
                </a:tc>
                <a:tc>
                  <a:txBody>
                    <a:bodyPr/>
                    <a:lstStyle/>
                    <a:p>
                      <a:pPr lvl="0">
                        <a:buNone/>
                      </a:pPr>
                      <a:r>
                        <a:rPr lang="en-US" sz="1600" cap="none" spc="0" dirty="0">
                          <a:solidFill>
                            <a:schemeClr val="tx1"/>
                          </a:solidFill>
                        </a:rPr>
                        <a:t>Recovery</a:t>
                      </a:r>
                    </a:p>
                  </a:txBody>
                  <a:tcPr marL="60555" marR="121109" marT="60555" marB="60555">
                    <a:lnL w="0">
                      <a:noFill/>
                    </a:lnL>
                    <a:lnR w="0">
                      <a:noFill/>
                    </a:lnR>
                    <a:lnT w="9524">
                      <a:solidFill>
                        <a:schemeClr val="accent1"/>
                      </a:solidFill>
                    </a:lnT>
                    <a:lnB w="0">
                      <a:noFill/>
                    </a:lnB>
                    <a:noFill/>
                  </a:tcPr>
                </a:tc>
                <a:tc>
                  <a:txBody>
                    <a:bodyPr/>
                    <a:lstStyle/>
                    <a:p>
                      <a:pPr lvl="0" algn="l">
                        <a:lnSpc>
                          <a:spcPct val="100000"/>
                        </a:lnSpc>
                        <a:spcBef>
                          <a:spcPts val="0"/>
                        </a:spcBef>
                        <a:spcAft>
                          <a:spcPts val="0"/>
                        </a:spcAft>
                        <a:buNone/>
                      </a:pPr>
                      <a:r>
                        <a:rPr lang="en-US" sz="1600" b="0" i="0" u="none" strike="noStrike" cap="none" spc="0" noProof="0" dirty="0">
                          <a:latin typeface="Calibri"/>
                        </a:rPr>
                        <a:t>DD Councils performed listening sessions and made referrals to help evacuees obtain Medicaid services for people with complex medical conditions, short-term emergency housing, and other services. </a:t>
                      </a:r>
                      <a:endParaRPr lang="en-US"/>
                    </a:p>
                  </a:txBody>
                  <a:tcPr marL="60555" marR="121109" marT="60555" marB="60555">
                    <a:lnL w="0">
                      <a:noFill/>
                    </a:lnL>
                    <a:lnR w="0">
                      <a:noFill/>
                    </a:lnR>
                    <a:lnT w="9524">
                      <a:solidFill>
                        <a:schemeClr val="accent1"/>
                      </a:solidFill>
                    </a:lnT>
                    <a:lnB w="0">
                      <a:noFill/>
                    </a:lnB>
                    <a:noFill/>
                  </a:tcPr>
                </a:tc>
                <a:extLst>
                  <a:ext uri="{0D108BD9-81ED-4DB2-BD59-A6C34878D82A}">
                    <a16:rowId xmlns:a16="http://schemas.microsoft.com/office/drawing/2014/main" val="1693791251"/>
                  </a:ext>
                </a:extLst>
              </a:tr>
            </a:tbl>
          </a:graphicData>
        </a:graphic>
      </p:graphicFrame>
    </p:spTree>
    <p:extLst>
      <p:ext uri="{BB962C8B-B14F-4D97-AF65-F5344CB8AC3E}">
        <p14:creationId xmlns:p14="http://schemas.microsoft.com/office/powerpoint/2010/main" val="3771995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65842-C51E-4DF8-9BD5-21D7FCD800B4}"/>
              </a:ext>
            </a:extLst>
          </p:cNvPr>
          <p:cNvSpPr>
            <a:spLocks noGrp="1"/>
          </p:cNvSpPr>
          <p:nvPr>
            <p:ph type="title"/>
          </p:nvPr>
        </p:nvSpPr>
        <p:spPr>
          <a:xfrm>
            <a:off x="3421566" y="495223"/>
            <a:ext cx="8257478" cy="2310587"/>
          </a:xfrm>
        </p:spPr>
        <p:txBody>
          <a:bodyPr>
            <a:normAutofit/>
          </a:bodyPr>
          <a:lstStyle/>
          <a:p>
            <a:r>
              <a:rPr lang="en-US" sz="2000" dirty="0">
                <a:ea typeface="+mj-lt"/>
                <a:cs typeface="+mj-lt"/>
              </a:rPr>
              <a:t>CALIFORNIA</a:t>
            </a:r>
            <a:br>
              <a:rPr lang="en-US" sz="2000" dirty="0">
                <a:ea typeface="+mj-lt"/>
                <a:cs typeface="+mj-lt"/>
              </a:rPr>
            </a:br>
            <a:r>
              <a:rPr lang="en-US" sz="2000" dirty="0">
                <a:ea typeface="+mj-lt"/>
                <a:cs typeface="+mj-lt"/>
              </a:rPr>
              <a:t>After studies emerged showing people with IDD suffering greater loss due to COVID, the state asked the council to lead the effort to identify and distribute PPE to people with IDD. The DD Council worked with over 400 community partners to distribute over 105M pieces of PPE to people with disabilities, providers and caregivers. Notably, making a concerted effort to support indigenous tribal communities and US/Mexico border communities who saw higher rates of COVID. </a:t>
            </a:r>
            <a:endParaRPr lang="en-US" sz="2000">
              <a:cs typeface="Calibri Light"/>
            </a:endParaRPr>
          </a:p>
        </p:txBody>
      </p:sp>
      <p:pic>
        <p:nvPicPr>
          <p:cNvPr id="7" name="Picture 7" descr="Map&#10;&#10;Description automatically generated">
            <a:extLst>
              <a:ext uri="{FF2B5EF4-FFF2-40B4-BE49-F238E27FC236}">
                <a16:creationId xmlns:a16="http://schemas.microsoft.com/office/drawing/2014/main" id="{87261208-B070-4F07-A828-BDC43D168AF6}"/>
              </a:ext>
            </a:extLst>
          </p:cNvPr>
          <p:cNvPicPr>
            <a:picLocks noChangeAspect="1"/>
          </p:cNvPicPr>
          <p:nvPr/>
        </p:nvPicPr>
        <p:blipFill>
          <a:blip r:embed="rId2"/>
          <a:stretch>
            <a:fillRect/>
          </a:stretch>
        </p:blipFill>
        <p:spPr>
          <a:xfrm>
            <a:off x="858063" y="698229"/>
            <a:ext cx="1647825" cy="1800225"/>
          </a:xfrm>
          <a:prstGeom prst="rect">
            <a:avLst/>
          </a:prstGeom>
        </p:spPr>
      </p:pic>
      <p:pic>
        <p:nvPicPr>
          <p:cNvPr id="8" name="Picture 8" descr="A picture containing text, hanger&#10;&#10;Description automatically generated">
            <a:extLst>
              <a:ext uri="{FF2B5EF4-FFF2-40B4-BE49-F238E27FC236}">
                <a16:creationId xmlns:a16="http://schemas.microsoft.com/office/drawing/2014/main" id="{4907100C-A7AE-4A58-B10B-AEF1F6DBAD50}"/>
              </a:ext>
            </a:extLst>
          </p:cNvPr>
          <p:cNvPicPr>
            <a:picLocks noChangeAspect="1"/>
          </p:cNvPicPr>
          <p:nvPr/>
        </p:nvPicPr>
        <p:blipFill>
          <a:blip r:embed="rId3"/>
          <a:stretch>
            <a:fillRect/>
          </a:stretch>
        </p:blipFill>
        <p:spPr>
          <a:xfrm>
            <a:off x="598449" y="3777448"/>
            <a:ext cx="2167054" cy="1384665"/>
          </a:xfrm>
          <a:prstGeom prst="rect">
            <a:avLst/>
          </a:prstGeom>
        </p:spPr>
      </p:pic>
      <p:sp>
        <p:nvSpPr>
          <p:cNvPr id="9" name="TextBox 8">
            <a:extLst>
              <a:ext uri="{FF2B5EF4-FFF2-40B4-BE49-F238E27FC236}">
                <a16:creationId xmlns:a16="http://schemas.microsoft.com/office/drawing/2014/main" id="{3A388DC9-AFF7-4117-8D77-E5C7C91ABD72}"/>
              </a:ext>
            </a:extLst>
          </p:cNvPr>
          <p:cNvSpPr txBox="1"/>
          <p:nvPr/>
        </p:nvSpPr>
        <p:spPr>
          <a:xfrm>
            <a:off x="3423424" y="3200400"/>
            <a:ext cx="8170127" cy="258532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rgbClr val="333333"/>
                </a:solidFill>
                <a:latin typeface="+mj-lt"/>
                <a:ea typeface="+mj-lt"/>
                <a:cs typeface="Calibri"/>
              </a:rPr>
              <a:t>IOWA </a:t>
            </a:r>
            <a:endParaRPr lang="en-US">
              <a:solidFill>
                <a:srgbClr val="000000"/>
              </a:solidFill>
              <a:latin typeface="+mj-lt"/>
              <a:ea typeface="+mj-lt"/>
              <a:cs typeface="Calibri" panose="020F0502020204030204"/>
            </a:endParaRPr>
          </a:p>
          <a:p>
            <a:r>
              <a:rPr lang="en-US" dirty="0">
                <a:solidFill>
                  <a:srgbClr val="333333"/>
                </a:solidFill>
                <a:latin typeface="+mj-lt"/>
                <a:ea typeface="+mj-lt"/>
                <a:cs typeface="Calibri"/>
              </a:rPr>
              <a:t>FEMA and DD Councils work collaboratively on a new “pop-up” vaccine clinic specifically serving the Farmworker communities and Spanish speaking families and individuals in the most rural areas. This is real intersection work! IDD families are a tight network but not often plugged in to the usual sources of emergency communication. The DD Council is conducting a public education campaign in Spanish and English to improve confidence in the community to get the vaccine and promoting the sign up throughout their networks. The first clinic is scheduled for Sunday, April 25</a:t>
            </a:r>
            <a:r>
              <a:rPr lang="en-US" baseline="30000" dirty="0">
                <a:solidFill>
                  <a:srgbClr val="333333"/>
                </a:solidFill>
                <a:latin typeface="+mj-lt"/>
                <a:ea typeface="+mj-lt"/>
                <a:cs typeface="Calibri"/>
              </a:rPr>
              <a:t>th.</a:t>
            </a:r>
            <a:r>
              <a:rPr lang="en-US" baseline="30000" dirty="0">
                <a:solidFill>
                  <a:srgbClr val="333333"/>
                </a:solidFill>
                <a:latin typeface="+mj-lt"/>
                <a:ea typeface="+mj-lt"/>
                <a:cs typeface="+mj-lt"/>
              </a:rPr>
              <a:t> </a:t>
            </a:r>
            <a:r>
              <a:rPr lang="en-US" dirty="0">
                <a:solidFill>
                  <a:srgbClr val="333333"/>
                </a:solidFill>
                <a:latin typeface="+mj-lt"/>
                <a:ea typeface="+mj-lt"/>
                <a:cs typeface="+mj-lt"/>
              </a:rPr>
              <a:t> </a:t>
            </a:r>
            <a:r>
              <a:rPr lang="en-US" sz="1400" dirty="0">
                <a:solidFill>
                  <a:srgbClr val="333333"/>
                </a:solidFill>
                <a:latin typeface="Arial"/>
                <a:cs typeface="Arial"/>
              </a:rPr>
              <a:t> </a:t>
            </a:r>
            <a:endParaRPr lang="en-US">
              <a:cs typeface="Calibri"/>
            </a:endParaRPr>
          </a:p>
        </p:txBody>
      </p:sp>
    </p:spTree>
    <p:extLst>
      <p:ext uri="{BB962C8B-B14F-4D97-AF65-F5344CB8AC3E}">
        <p14:creationId xmlns:p14="http://schemas.microsoft.com/office/powerpoint/2010/main" val="2523163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65842-C51E-4DF8-9BD5-21D7FCD800B4}"/>
              </a:ext>
            </a:extLst>
          </p:cNvPr>
          <p:cNvSpPr>
            <a:spLocks noGrp="1"/>
          </p:cNvSpPr>
          <p:nvPr>
            <p:ph type="title"/>
          </p:nvPr>
        </p:nvSpPr>
        <p:spPr>
          <a:xfrm>
            <a:off x="3653883" y="513808"/>
            <a:ext cx="8257478" cy="2310587"/>
          </a:xfrm>
        </p:spPr>
        <p:txBody>
          <a:bodyPr>
            <a:normAutofit fontScale="90000"/>
          </a:bodyPr>
          <a:lstStyle/>
          <a:p>
            <a:r>
              <a:rPr lang="en-US" sz="2000" dirty="0">
                <a:latin typeface="+mn-lt"/>
                <a:ea typeface="+mj-lt"/>
                <a:cs typeface="+mj-lt"/>
              </a:rPr>
              <a:t>DELAWARE</a:t>
            </a:r>
            <a:br>
              <a:rPr lang="en-US" sz="2000" dirty="0">
                <a:latin typeface="+mn-lt"/>
                <a:ea typeface="+mj-lt"/>
                <a:cs typeface="+mj-lt"/>
              </a:rPr>
            </a:br>
            <a:r>
              <a:rPr lang="en-US" sz="2000" dirty="0">
                <a:latin typeface="+mn-lt"/>
                <a:ea typeface="+mj-lt"/>
                <a:cs typeface="+mj-lt"/>
              </a:rPr>
              <a:t>Before the pandemic, many of the individuals served by DDDS followed a daily routine of using DART Paratransit to access their community, whether that meant heading to an employment or rehabilitative program. DART Paratransit was their connection to those sites and their communities. The state incorporated the DD Council's recommendation to use DART Paratransit to reach these individuals with vaccine, effectively running the route in reverse. Rather than picking up passengers, they can deliver nurses and vaccinations. They are now testing the system within western Sussex County for Phase 1B seniors 65 and older who have limited access to other vaccination opportunities because of chronic illness or disability.</a:t>
            </a:r>
            <a:endParaRPr lang="en-US">
              <a:latin typeface="+mn-lt"/>
              <a:ea typeface="+mj-lt"/>
              <a:cs typeface="+mj-lt"/>
            </a:endParaRPr>
          </a:p>
        </p:txBody>
      </p:sp>
      <p:sp>
        <p:nvSpPr>
          <p:cNvPr id="9" name="TextBox 8">
            <a:extLst>
              <a:ext uri="{FF2B5EF4-FFF2-40B4-BE49-F238E27FC236}">
                <a16:creationId xmlns:a16="http://schemas.microsoft.com/office/drawing/2014/main" id="{3A388DC9-AFF7-4117-8D77-E5C7C91ABD72}"/>
              </a:ext>
            </a:extLst>
          </p:cNvPr>
          <p:cNvSpPr txBox="1"/>
          <p:nvPr/>
        </p:nvSpPr>
        <p:spPr>
          <a:xfrm>
            <a:off x="3655741" y="3228278"/>
            <a:ext cx="8170127"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ea typeface="+mn-lt"/>
                <a:cs typeface="+mn-lt"/>
              </a:rPr>
              <a:t>NORTH CAROLINA </a:t>
            </a:r>
            <a:endParaRPr lang="en-US">
              <a:ea typeface="+mn-lt"/>
              <a:cs typeface="+mn-lt"/>
            </a:endParaRPr>
          </a:p>
          <a:p>
            <a:r>
              <a:rPr lang="en-US" dirty="0">
                <a:ea typeface="+mn-lt"/>
                <a:cs typeface="+mn-lt"/>
              </a:rPr>
              <a:t>Hurricanes plague people with IDD in the state. Several years ago, the DD Council worked with the state emergency managers office to create and fund a State Disability Integration Specialist (DIS) position. At the end of the grant period, the project was so successful that NC added position to state budget and continues today to identify and address needs. The DIS was of critical during the aftermath of Hurricane Florence in late 2018 and early 2019.  Flooding after the hurricane required individuals to remain in shelters for long periods of time. The DIS lead teams that helped ensure that shelters were integrated and people with disabilities had the accommodations they needed.  Also, a grant from the Council developed emergency guidance strategies for people with disabilities that was later used as the framework for the pandemic that became a March 2020 state emergency guidance.</a:t>
            </a:r>
          </a:p>
        </p:txBody>
      </p:sp>
      <p:pic>
        <p:nvPicPr>
          <p:cNvPr id="3" name="Picture 3">
            <a:extLst>
              <a:ext uri="{FF2B5EF4-FFF2-40B4-BE49-F238E27FC236}">
                <a16:creationId xmlns:a16="http://schemas.microsoft.com/office/drawing/2014/main" id="{56043003-8554-42B0-9528-00AD19D8D7B3}"/>
              </a:ext>
            </a:extLst>
          </p:cNvPr>
          <p:cNvPicPr>
            <a:picLocks noChangeAspect="1"/>
          </p:cNvPicPr>
          <p:nvPr/>
        </p:nvPicPr>
        <p:blipFill>
          <a:blip r:embed="rId2"/>
          <a:stretch>
            <a:fillRect/>
          </a:stretch>
        </p:blipFill>
        <p:spPr>
          <a:xfrm>
            <a:off x="1133359" y="617963"/>
            <a:ext cx="1441062" cy="2341756"/>
          </a:xfrm>
          <a:prstGeom prst="rect">
            <a:avLst/>
          </a:prstGeom>
        </p:spPr>
      </p:pic>
      <p:pic>
        <p:nvPicPr>
          <p:cNvPr id="4" name="Picture 4" descr="A picture containing hanger, cookie cutter, lawn mower, kitchenware&#10;&#10;Description automatically generated">
            <a:extLst>
              <a:ext uri="{FF2B5EF4-FFF2-40B4-BE49-F238E27FC236}">
                <a16:creationId xmlns:a16="http://schemas.microsoft.com/office/drawing/2014/main" id="{33FDD691-038C-490B-8FC2-783479F5EEFD}"/>
              </a:ext>
            </a:extLst>
          </p:cNvPr>
          <p:cNvPicPr>
            <a:picLocks noChangeAspect="1"/>
          </p:cNvPicPr>
          <p:nvPr/>
        </p:nvPicPr>
        <p:blipFill>
          <a:blip r:embed="rId3"/>
          <a:stretch>
            <a:fillRect/>
          </a:stretch>
        </p:blipFill>
        <p:spPr>
          <a:xfrm>
            <a:off x="-33453" y="4065460"/>
            <a:ext cx="3681760" cy="1338322"/>
          </a:xfrm>
          <a:prstGeom prst="rect">
            <a:avLst/>
          </a:prstGeom>
        </p:spPr>
      </p:pic>
    </p:spTree>
    <p:extLst>
      <p:ext uri="{BB962C8B-B14F-4D97-AF65-F5344CB8AC3E}">
        <p14:creationId xmlns:p14="http://schemas.microsoft.com/office/powerpoint/2010/main" val="753764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65842-C51E-4DF8-9BD5-21D7FCD800B4}"/>
              </a:ext>
            </a:extLst>
          </p:cNvPr>
          <p:cNvSpPr>
            <a:spLocks noGrp="1"/>
          </p:cNvSpPr>
          <p:nvPr>
            <p:ph type="title"/>
          </p:nvPr>
        </p:nvSpPr>
        <p:spPr>
          <a:xfrm>
            <a:off x="3421566" y="495223"/>
            <a:ext cx="8257478" cy="2310587"/>
          </a:xfrm>
        </p:spPr>
        <p:txBody>
          <a:bodyPr>
            <a:normAutofit/>
          </a:bodyPr>
          <a:lstStyle/>
          <a:p>
            <a:r>
              <a:rPr lang="en-US" sz="2000" dirty="0">
                <a:ea typeface="+mj-lt"/>
                <a:cs typeface="+mj-lt"/>
              </a:rPr>
              <a:t>PENNSYLVANIA</a:t>
            </a:r>
            <a:endParaRPr lang="en-US" sz="2000" dirty="0">
              <a:cs typeface="Calibri Light"/>
            </a:endParaRPr>
          </a:p>
          <a:p>
            <a:r>
              <a:rPr lang="en-US" sz="2000" dirty="0">
                <a:ea typeface="+mj-lt"/>
                <a:cs typeface="+mj-lt"/>
              </a:rPr>
              <a:t>Since September 2020, 14 Community Response Projects totaling ($64,000.00) were awarded to community-based organizations serving I/DD populations during emergencies. Projects include employment initiatives, self-advocacy support, disaster planning by specific county, virtual social engagement opportunities to prevent feelings of isolation, and virtual learning for individuals with disabilities, families, and teachers, just to name a few.  </a:t>
            </a:r>
            <a:endParaRPr lang="en-US"/>
          </a:p>
          <a:p>
            <a:endParaRPr lang="en-US" sz="2000">
              <a:cs typeface="Calibri Light"/>
            </a:endParaRPr>
          </a:p>
        </p:txBody>
      </p:sp>
      <p:sp>
        <p:nvSpPr>
          <p:cNvPr id="9" name="TextBox 8">
            <a:extLst>
              <a:ext uri="{FF2B5EF4-FFF2-40B4-BE49-F238E27FC236}">
                <a16:creationId xmlns:a16="http://schemas.microsoft.com/office/drawing/2014/main" id="{3A388DC9-AFF7-4117-8D77-E5C7C91ABD72}"/>
              </a:ext>
            </a:extLst>
          </p:cNvPr>
          <p:cNvSpPr txBox="1"/>
          <p:nvPr/>
        </p:nvSpPr>
        <p:spPr>
          <a:xfrm>
            <a:off x="3423424" y="2912327"/>
            <a:ext cx="8170127"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ea typeface="+mn-lt"/>
                <a:cs typeface="+mn-lt"/>
              </a:rPr>
              <a:t>MISSOURI </a:t>
            </a:r>
          </a:p>
          <a:p>
            <a:r>
              <a:rPr lang="en-US" dirty="0">
                <a:ea typeface="+mn-lt"/>
                <a:cs typeface="+mn-lt"/>
              </a:rPr>
              <a:t>Loss of housing due to flooding affects Missourians regularly. During flood emergency recovery, the Council helps flood survivors locate affordable and accessible housing through the Missouri Inclusive Housing Development Corporation (originally initiated by the council), which assists individuals with disabilities in finding a home that meets their specific needs.  </a:t>
            </a:r>
            <a:r>
              <a:rPr lang="en-US" dirty="0">
                <a:solidFill>
                  <a:srgbClr val="333333"/>
                </a:solidFill>
                <a:latin typeface="+mj-lt"/>
                <a:ea typeface="+mj-lt"/>
                <a:cs typeface="+mj-lt"/>
              </a:rPr>
              <a:t> </a:t>
            </a:r>
            <a:r>
              <a:rPr lang="en-US" sz="1400" dirty="0">
                <a:solidFill>
                  <a:srgbClr val="333333"/>
                </a:solidFill>
                <a:latin typeface="Arial"/>
                <a:cs typeface="Arial"/>
              </a:rPr>
              <a:t> </a:t>
            </a:r>
            <a:endParaRPr lang="en-US">
              <a:cs typeface="Calibri"/>
            </a:endParaRPr>
          </a:p>
        </p:txBody>
      </p:sp>
      <p:pic>
        <p:nvPicPr>
          <p:cNvPr id="3" name="Picture 3">
            <a:extLst>
              <a:ext uri="{FF2B5EF4-FFF2-40B4-BE49-F238E27FC236}">
                <a16:creationId xmlns:a16="http://schemas.microsoft.com/office/drawing/2014/main" id="{CF0BFF2D-0462-4945-BBB4-965B706FF370}"/>
              </a:ext>
            </a:extLst>
          </p:cNvPr>
          <p:cNvPicPr>
            <a:picLocks noChangeAspect="1"/>
          </p:cNvPicPr>
          <p:nvPr/>
        </p:nvPicPr>
        <p:blipFill>
          <a:blip r:embed="rId2"/>
          <a:stretch>
            <a:fillRect/>
          </a:stretch>
        </p:blipFill>
        <p:spPr>
          <a:xfrm>
            <a:off x="672790" y="573920"/>
            <a:ext cx="2743200" cy="1547037"/>
          </a:xfrm>
          <a:prstGeom prst="rect">
            <a:avLst/>
          </a:prstGeom>
        </p:spPr>
      </p:pic>
      <p:pic>
        <p:nvPicPr>
          <p:cNvPr id="4" name="Picture 4" descr="A picture containing diagram&#10;&#10;Description automatically generated">
            <a:extLst>
              <a:ext uri="{FF2B5EF4-FFF2-40B4-BE49-F238E27FC236}">
                <a16:creationId xmlns:a16="http://schemas.microsoft.com/office/drawing/2014/main" id="{9CE50B5A-EA3B-4949-BE2F-D7BCE8CC5219}"/>
              </a:ext>
            </a:extLst>
          </p:cNvPr>
          <p:cNvPicPr>
            <a:picLocks noChangeAspect="1"/>
          </p:cNvPicPr>
          <p:nvPr/>
        </p:nvPicPr>
        <p:blipFill>
          <a:blip r:embed="rId3"/>
          <a:stretch>
            <a:fillRect/>
          </a:stretch>
        </p:blipFill>
        <p:spPr>
          <a:xfrm>
            <a:off x="958540" y="2838915"/>
            <a:ext cx="2171700" cy="1905000"/>
          </a:xfrm>
          <a:prstGeom prst="rect">
            <a:avLst/>
          </a:prstGeom>
        </p:spPr>
      </p:pic>
      <p:sp>
        <p:nvSpPr>
          <p:cNvPr id="5" name="TextBox 4">
            <a:extLst>
              <a:ext uri="{FF2B5EF4-FFF2-40B4-BE49-F238E27FC236}">
                <a16:creationId xmlns:a16="http://schemas.microsoft.com/office/drawing/2014/main" id="{D7FF724C-229E-41C9-9952-68FD980AE2A5}"/>
              </a:ext>
            </a:extLst>
          </p:cNvPr>
          <p:cNvSpPr txBox="1"/>
          <p:nvPr/>
        </p:nvSpPr>
        <p:spPr>
          <a:xfrm>
            <a:off x="3423425" y="5170449"/>
            <a:ext cx="8253760"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rgbClr val="333333"/>
                </a:solidFill>
                <a:ea typeface="+mn-lt"/>
                <a:cs typeface="+mn-lt"/>
              </a:rPr>
              <a:t>FLORIDA</a:t>
            </a:r>
            <a:br>
              <a:rPr lang="en-US" b="1" dirty="0">
                <a:solidFill>
                  <a:srgbClr val="333333"/>
                </a:solidFill>
                <a:ea typeface="+mn-lt"/>
                <a:cs typeface="+mn-lt"/>
              </a:rPr>
            </a:br>
            <a:r>
              <a:rPr lang="en-US" dirty="0">
                <a:solidFill>
                  <a:srgbClr val="333333"/>
                </a:solidFill>
                <a:ea typeface="+mn-lt"/>
                <a:cs typeface="+mn-lt"/>
              </a:rPr>
              <a:t>DD Council performed listening sessions and made referrals to help evacuees obtain Medicaid services for people with complex medical conditions, short-term emergency housing, and other services. </a:t>
            </a:r>
            <a:r>
              <a:rPr lang="en-US" dirty="0">
                <a:solidFill>
                  <a:srgbClr val="333333"/>
                </a:solidFill>
                <a:ea typeface="+mn-lt"/>
                <a:cs typeface="Arial"/>
              </a:rPr>
              <a:t> </a:t>
            </a:r>
            <a:endParaRPr lang="en-US" dirty="0">
              <a:ea typeface="+mn-lt"/>
              <a:cs typeface="+mn-lt"/>
            </a:endParaRPr>
          </a:p>
        </p:txBody>
      </p:sp>
      <p:pic>
        <p:nvPicPr>
          <p:cNvPr id="6" name="Picture 9" descr="A picture containing map, hanger&#10;&#10;Description automatically generated">
            <a:extLst>
              <a:ext uri="{FF2B5EF4-FFF2-40B4-BE49-F238E27FC236}">
                <a16:creationId xmlns:a16="http://schemas.microsoft.com/office/drawing/2014/main" id="{001F38A8-94AB-4C34-8829-1F3838E9B294}"/>
              </a:ext>
            </a:extLst>
          </p:cNvPr>
          <p:cNvPicPr>
            <a:picLocks noChangeAspect="1"/>
          </p:cNvPicPr>
          <p:nvPr/>
        </p:nvPicPr>
        <p:blipFill>
          <a:blip r:embed="rId4"/>
          <a:stretch>
            <a:fillRect/>
          </a:stretch>
        </p:blipFill>
        <p:spPr>
          <a:xfrm>
            <a:off x="872815" y="5028387"/>
            <a:ext cx="2343150" cy="1819275"/>
          </a:xfrm>
          <a:prstGeom prst="rect">
            <a:avLst/>
          </a:prstGeom>
        </p:spPr>
      </p:pic>
    </p:spTree>
    <p:extLst>
      <p:ext uri="{BB962C8B-B14F-4D97-AF65-F5344CB8AC3E}">
        <p14:creationId xmlns:p14="http://schemas.microsoft.com/office/powerpoint/2010/main" val="3127888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214BE7-229F-49F7-AD3D-1DABCB036623}"/>
              </a:ext>
            </a:extLst>
          </p:cNvPr>
          <p:cNvSpPr>
            <a:spLocks noGrp="1"/>
          </p:cNvSpPr>
          <p:nvPr>
            <p:ph idx="1"/>
          </p:nvPr>
        </p:nvSpPr>
        <p:spPr>
          <a:xfrm>
            <a:off x="838200" y="1118054"/>
            <a:ext cx="10515600" cy="5058909"/>
          </a:xfrm>
        </p:spPr>
        <p:txBody>
          <a:bodyPr vert="horz" lIns="91440" tIns="45720" rIns="91440" bIns="45720" rtlCol="0" anchor="t">
            <a:noAutofit/>
          </a:bodyPr>
          <a:lstStyle/>
          <a:p>
            <a:r>
              <a:rPr lang="en-US" sz="1800" dirty="0">
                <a:ea typeface="+mn-lt"/>
                <a:cs typeface="+mn-lt"/>
              </a:rPr>
              <a:t>Introduced by Rep. Debbie Dingell (D-MI) and Sens. Maggie Hassan (D-NH), Bob Casey (D-PA), and Sherrod Brown (D-OH).  See memo here https://debbiedingell.house.gov/uploadedfiles/home_and_community-based_services_access_act_-_memo_ad.pdf</a:t>
            </a:r>
          </a:p>
          <a:p>
            <a:r>
              <a:rPr lang="en-US" sz="1800" dirty="0">
                <a:ea typeface="+mn-lt"/>
                <a:cs typeface="+mn-lt"/>
              </a:rPr>
              <a:t>Proposal would mandate HCBS in Medicaid to provide critical services, creating national, minimum requirements for home and community-based services, and make it possible to enhance those services and the long-term care workforce. </a:t>
            </a:r>
            <a:endParaRPr lang="en-US" sz="1800">
              <a:ea typeface="+mn-lt"/>
              <a:cs typeface="+mn-lt"/>
            </a:endParaRPr>
          </a:p>
          <a:p>
            <a:r>
              <a:rPr lang="en-US" sz="1800" dirty="0">
                <a:ea typeface="+mn-lt"/>
                <a:cs typeface="+mn-lt"/>
              </a:rPr>
              <a:t>Seeking feedback on:</a:t>
            </a:r>
          </a:p>
          <a:p>
            <a:pPr lvl="1"/>
            <a:r>
              <a:rPr lang="en-US" sz="1400" dirty="0">
                <a:ea typeface="+mn-lt"/>
                <a:cs typeface="+mn-lt"/>
              </a:rPr>
              <a:t>Provider pay and rate structures of States for HCBS;</a:t>
            </a:r>
            <a:endParaRPr lang="en-US" sz="1800" dirty="0">
              <a:ea typeface="+mn-lt"/>
              <a:cs typeface="+mn-lt"/>
            </a:endParaRPr>
          </a:p>
          <a:p>
            <a:pPr lvl="1"/>
            <a:r>
              <a:rPr lang="en-US" sz="1800" dirty="0">
                <a:ea typeface="+mn-lt"/>
                <a:cs typeface="+mn-lt"/>
              </a:rPr>
              <a:t>Workforce development, including but not limited to, wages and benefits for direct service workers and personal care attendants as well as training and recruitment;</a:t>
            </a:r>
          </a:p>
          <a:p>
            <a:pPr lvl="1"/>
            <a:r>
              <a:rPr lang="en-US" sz="1800" dirty="0">
                <a:ea typeface="+mn-lt"/>
                <a:cs typeface="+mn-lt"/>
              </a:rPr>
              <a:t>HCBS infrastructure in States that support family caregivers, provider agencies, and independent providers, including but not limited to, housing, transportation, employment and enrollment systems and processes;</a:t>
            </a:r>
          </a:p>
          <a:p>
            <a:pPr lvl="1"/>
            <a:r>
              <a:rPr lang="en-US" sz="1800" dirty="0">
                <a:ea typeface="+mn-lt"/>
                <a:cs typeface="+mn-lt"/>
              </a:rPr>
              <a:t>Other related policies and programs, such as Money Follows the Person and spousal impoverishment protections.</a:t>
            </a:r>
          </a:p>
          <a:p>
            <a:pPr lvl="1"/>
            <a:r>
              <a:rPr lang="en-US" sz="1800" dirty="0">
                <a:ea typeface="+mn-lt"/>
                <a:cs typeface="+mn-lt"/>
              </a:rPr>
              <a:t>Many other critical items to further expansion and improve access to HCBS for those who desire the supports.</a:t>
            </a:r>
            <a:endParaRPr lang="en-US" sz="1800">
              <a:cs typeface="Calibri"/>
            </a:endParaRPr>
          </a:p>
          <a:p>
            <a:pPr marL="0" indent="0">
              <a:buNone/>
            </a:pPr>
            <a:r>
              <a:rPr lang="en-US" sz="1800" dirty="0">
                <a:ea typeface="+mn-lt"/>
                <a:cs typeface="+mn-lt"/>
              </a:rPr>
              <a:t>The offices ask that any feedback be provided, in writing, by Monday, April 26 by sending your comments to </a:t>
            </a:r>
            <a:r>
              <a:rPr lang="en-US" sz="1800" dirty="0">
                <a:ea typeface="+mn-lt"/>
                <a:cs typeface="+mn-lt"/>
                <a:hlinkClick r:id="rId2"/>
              </a:rPr>
              <a:t>HCBSComments@aging.senate.gov</a:t>
            </a:r>
            <a:r>
              <a:rPr lang="en-US" sz="1800" dirty="0">
                <a:ea typeface="+mn-lt"/>
                <a:cs typeface="+mn-lt"/>
              </a:rPr>
              <a:t>.</a:t>
            </a:r>
          </a:p>
          <a:p>
            <a:endParaRPr lang="en-US" sz="1800" dirty="0">
              <a:cs typeface="Calibri"/>
            </a:endParaRPr>
          </a:p>
          <a:p>
            <a:endParaRPr lang="en-US" sz="1800" dirty="0">
              <a:cs typeface="Calibri"/>
            </a:endParaRPr>
          </a:p>
        </p:txBody>
      </p:sp>
      <p:sp>
        <p:nvSpPr>
          <p:cNvPr id="5" name="TextBox 4">
            <a:extLst>
              <a:ext uri="{FF2B5EF4-FFF2-40B4-BE49-F238E27FC236}">
                <a16:creationId xmlns:a16="http://schemas.microsoft.com/office/drawing/2014/main" id="{165DA321-18E6-43E8-AB15-9E97C07AB959}"/>
              </a:ext>
            </a:extLst>
          </p:cNvPr>
          <p:cNvSpPr txBox="1"/>
          <p:nvPr/>
        </p:nvSpPr>
        <p:spPr>
          <a:xfrm>
            <a:off x="839174" y="383389"/>
            <a:ext cx="757539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t>Reminder: HCBS Access Act</a:t>
            </a:r>
          </a:p>
        </p:txBody>
      </p:sp>
    </p:spTree>
    <p:extLst>
      <p:ext uri="{BB962C8B-B14F-4D97-AF65-F5344CB8AC3E}">
        <p14:creationId xmlns:p14="http://schemas.microsoft.com/office/powerpoint/2010/main" val="266691577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0A0C90C0BAAFC42B9CBFEC0708F4935" ma:contentTypeVersion="12" ma:contentTypeDescription="Create a new document." ma:contentTypeScope="" ma:versionID="569c95cd2ebacd01c34f0b02fe1a4544">
  <xsd:schema xmlns:xsd="http://www.w3.org/2001/XMLSchema" xmlns:xs="http://www.w3.org/2001/XMLSchema" xmlns:p="http://schemas.microsoft.com/office/2006/metadata/properties" xmlns:ns2="560c9c75-9737-4a47-90d7-3192440b0b55" xmlns:ns3="7244ee07-bebb-4256-851d-8920eeb3e1b7" targetNamespace="http://schemas.microsoft.com/office/2006/metadata/properties" ma:root="true" ma:fieldsID="dc80f5ee546cd110d0324f911a607fe7" ns2:_="" ns3:_="">
    <xsd:import namespace="560c9c75-9737-4a47-90d7-3192440b0b55"/>
    <xsd:import namespace="7244ee07-bebb-4256-851d-8920eeb3e1b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DateTaken"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c9c75-9737-4a47-90d7-3192440b0b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244ee07-bebb-4256-851d-8920eeb3e1b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7244ee07-bebb-4256-851d-8920eeb3e1b7">
      <UserInfo>
        <DisplayName/>
        <AccountId xsi:nil="true"/>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8FDD5FA-B84C-488B-865E-B5F2CFFBBC2C}">
  <ds:schemaRefs>
    <ds:schemaRef ds:uri="560c9c75-9737-4a47-90d7-3192440b0b55"/>
    <ds:schemaRef ds:uri="7244ee07-bebb-4256-851d-8920eeb3e1b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FD09B077-0848-447B-B74A-E56048556DDE}">
  <ds:schemaRefs>
    <ds:schemaRef ds:uri="7244ee07-bebb-4256-851d-8920eeb3e1b7"/>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0D543FF-B70E-472D-8525-0629AC6D3FA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7</Slides>
  <Notes>1</Notes>
  <HiddenSlides>0</HiddenSlide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NACDD  Policy Update March 24, 2021</vt:lpstr>
      <vt:lpstr>Legislative Update</vt:lpstr>
      <vt:lpstr>DD Councils Featured on FEMA Stakeholder Call</vt:lpstr>
      <vt:lpstr>CALIFORNIA After studies emerged showing people with IDD suffering greater loss due to COVID, the state asked the council to lead the effort to identify and distribute PPE to people with IDD. The DD Council worked with over 400 community partners to distribute over 105M pieces of PPE to people with disabilities, providers and caregivers. Notably, making a concerted effort to support indigenous tribal communities and US/Mexico border communities who saw higher rates of COVID. </vt:lpstr>
      <vt:lpstr>DELAWARE Before the pandemic, many of the individuals served by DDDS followed a daily routine of using DART Paratransit to access their community, whether that meant heading to an employment or rehabilitative program. DART Paratransit was their connection to those sites and their communities. The state incorporated the DD Council's recommendation to use DART Paratransit to reach these individuals with vaccine, effectively running the route in reverse. Rather than picking up passengers, they can deliver nurses and vaccinations. They are now testing the system within western Sussex County for Phase 1B seniors 65 and older who have limited access to other vaccination opportunities because of chronic illness or disability.</vt:lpstr>
      <vt:lpstr>PENNSYLVANIA Since September 2020, 14 Community Response Projects totaling ($64,000.00) were awarded to community-based organizations serving I/DD populations during emergencies. Projects include employment initiatives, self-advocacy support, disaster planning by specific county, virtual social engagement opportunities to prevent feelings of isolation, and virtual learning for individuals with disabilities, families, and teachers, just to name a few.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377</cp:revision>
  <dcterms:created xsi:type="dcterms:W3CDTF">2020-12-23T19:57:03Z</dcterms:created>
  <dcterms:modified xsi:type="dcterms:W3CDTF">2021-03-24T21:17:35Z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0x01010010A0C90C0BAAFC42B9CBFEC0708F4935</vt:lpwstr>
  </property>
  <property fmtid="{D5CDD505-2E9C-101B-9397-08002B2CF9AE}" pid="3" name="Order">
    <vt:r8>7685300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ies>
</file>