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E03B1-3D43-42B0-AA70-FE1BF1490229}" v="19" dt="2021-03-18T18:18:30.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astillo-Epps" userId="02ee17a4-49cf-448a-a01b-1c5804b26388" providerId="ADAL" clId="{1EDE03B1-3D43-42B0-AA70-FE1BF1490229}"/>
    <pc:docChg chg="undo custSel addSld modSld addMainMaster delMainMaster">
      <pc:chgData name="Angela Castillo-Epps" userId="02ee17a4-49cf-448a-a01b-1c5804b26388" providerId="ADAL" clId="{1EDE03B1-3D43-42B0-AA70-FE1BF1490229}" dt="2021-03-18T18:19:55.842" v="1654" actId="962"/>
      <pc:docMkLst>
        <pc:docMk/>
      </pc:docMkLst>
      <pc:sldChg chg="addSp delSp modSp new mod setBg modClrScheme chgLayout modNotesTx">
        <pc:chgData name="Angela Castillo-Epps" userId="02ee17a4-49cf-448a-a01b-1c5804b26388" providerId="ADAL" clId="{1EDE03B1-3D43-42B0-AA70-FE1BF1490229}" dt="2021-03-18T17:10:11.916" v="626" actId="962"/>
        <pc:sldMkLst>
          <pc:docMk/>
          <pc:sldMk cId="1203940133" sldId="256"/>
        </pc:sldMkLst>
        <pc:spChg chg="mod">
          <ac:chgData name="Angela Castillo-Epps" userId="02ee17a4-49cf-448a-a01b-1c5804b26388" providerId="ADAL" clId="{1EDE03B1-3D43-42B0-AA70-FE1BF1490229}" dt="2021-03-18T16:55:13.726" v="69" actId="26606"/>
          <ac:spMkLst>
            <pc:docMk/>
            <pc:sldMk cId="1203940133" sldId="256"/>
            <ac:spMk id="2" creationId="{7748FFAD-C1C8-4E50-BCB3-01A04FFC1B2E}"/>
          </ac:spMkLst>
        </pc:spChg>
        <pc:spChg chg="mod">
          <ac:chgData name="Angela Castillo-Epps" userId="02ee17a4-49cf-448a-a01b-1c5804b26388" providerId="ADAL" clId="{1EDE03B1-3D43-42B0-AA70-FE1BF1490229}" dt="2021-03-18T16:55:13.726" v="69" actId="26606"/>
          <ac:spMkLst>
            <pc:docMk/>
            <pc:sldMk cId="1203940133" sldId="256"/>
            <ac:spMk id="3" creationId="{552EF8C2-8968-4BC2-B83D-A2445F89F259}"/>
          </ac:spMkLst>
        </pc:spChg>
        <pc:spChg chg="add del">
          <ac:chgData name="Angela Castillo-Epps" userId="02ee17a4-49cf-448a-a01b-1c5804b26388" providerId="ADAL" clId="{1EDE03B1-3D43-42B0-AA70-FE1BF1490229}" dt="2021-03-18T16:55:13.679" v="68" actId="26606"/>
          <ac:spMkLst>
            <pc:docMk/>
            <pc:sldMk cId="1203940133" sldId="256"/>
            <ac:spMk id="9" creationId="{36F292AA-C8DB-4CAA-97C9-456CF8540690}"/>
          </ac:spMkLst>
        </pc:spChg>
        <pc:spChg chg="add del">
          <ac:chgData name="Angela Castillo-Epps" userId="02ee17a4-49cf-448a-a01b-1c5804b26388" providerId="ADAL" clId="{1EDE03B1-3D43-42B0-AA70-FE1BF1490229}" dt="2021-03-18T16:55:13.679" v="68" actId="26606"/>
          <ac:spMkLst>
            <pc:docMk/>
            <pc:sldMk cId="1203940133" sldId="256"/>
            <ac:spMk id="11" creationId="{AA065953-3D69-4CD4-80C3-DF10DEB4C761}"/>
          </ac:spMkLst>
        </pc:spChg>
        <pc:spChg chg="add del">
          <ac:chgData name="Angela Castillo-Epps" userId="02ee17a4-49cf-448a-a01b-1c5804b26388" providerId="ADAL" clId="{1EDE03B1-3D43-42B0-AA70-FE1BF1490229}" dt="2021-03-18T16:55:13.679" v="68" actId="26606"/>
          <ac:spMkLst>
            <pc:docMk/>
            <pc:sldMk cId="1203940133" sldId="256"/>
            <ac:spMk id="13" creationId="{2AB36DB5-F10D-4EDB-87E2-ECB9301FFC62}"/>
          </ac:spMkLst>
        </pc:spChg>
        <pc:spChg chg="add del">
          <ac:chgData name="Angela Castillo-Epps" userId="02ee17a4-49cf-448a-a01b-1c5804b26388" providerId="ADAL" clId="{1EDE03B1-3D43-42B0-AA70-FE1BF1490229}" dt="2021-03-18T16:55:13.679" v="68" actId="26606"/>
          <ac:spMkLst>
            <pc:docMk/>
            <pc:sldMk cId="1203940133" sldId="256"/>
            <ac:spMk id="15" creationId="{446F195D-95DC-419E-BBC1-E2B601A6067B}"/>
          </ac:spMkLst>
        </pc:spChg>
        <pc:spChg chg="add del">
          <ac:chgData name="Angela Castillo-Epps" userId="02ee17a4-49cf-448a-a01b-1c5804b26388" providerId="ADAL" clId="{1EDE03B1-3D43-42B0-AA70-FE1BF1490229}" dt="2021-03-18T16:55:13.679" v="68" actId="26606"/>
          <ac:spMkLst>
            <pc:docMk/>
            <pc:sldMk cId="1203940133" sldId="256"/>
            <ac:spMk id="17" creationId="{2256CF5B-1DAD-4912-86B9-FCA733692FED}"/>
          </ac:spMkLst>
        </pc:spChg>
        <pc:spChg chg="add">
          <ac:chgData name="Angela Castillo-Epps" userId="02ee17a4-49cf-448a-a01b-1c5804b26388" providerId="ADAL" clId="{1EDE03B1-3D43-42B0-AA70-FE1BF1490229}" dt="2021-03-18T16:55:13.726" v="69" actId="26606"/>
          <ac:spMkLst>
            <pc:docMk/>
            <pc:sldMk cId="1203940133" sldId="256"/>
            <ac:spMk id="19" creationId="{6CCA5F87-1D1E-45CB-8D83-FC7EEFAD9935}"/>
          </ac:spMkLst>
        </pc:spChg>
        <pc:spChg chg="add">
          <ac:chgData name="Angela Castillo-Epps" userId="02ee17a4-49cf-448a-a01b-1c5804b26388" providerId="ADAL" clId="{1EDE03B1-3D43-42B0-AA70-FE1BF1490229}" dt="2021-03-18T16:55:13.726" v="69" actId="26606"/>
          <ac:spMkLst>
            <pc:docMk/>
            <pc:sldMk cId="1203940133" sldId="256"/>
            <ac:spMk id="21" creationId="{7CCFC2C6-6238-4A2F-93DE-2ADF74AF635E}"/>
          </ac:spMkLst>
        </pc:spChg>
        <pc:spChg chg="add">
          <ac:chgData name="Angela Castillo-Epps" userId="02ee17a4-49cf-448a-a01b-1c5804b26388" providerId="ADAL" clId="{1EDE03B1-3D43-42B0-AA70-FE1BF1490229}" dt="2021-03-18T16:55:13.726" v="69" actId="26606"/>
          <ac:spMkLst>
            <pc:docMk/>
            <pc:sldMk cId="1203940133" sldId="256"/>
            <ac:spMk id="22" creationId="{AF2F604E-43BE-4DC3-B983-E071523364F8}"/>
          </ac:spMkLst>
        </pc:spChg>
        <pc:spChg chg="add">
          <ac:chgData name="Angela Castillo-Epps" userId="02ee17a4-49cf-448a-a01b-1c5804b26388" providerId="ADAL" clId="{1EDE03B1-3D43-42B0-AA70-FE1BF1490229}" dt="2021-03-18T16:55:13.726" v="69" actId="26606"/>
          <ac:spMkLst>
            <pc:docMk/>
            <pc:sldMk cId="1203940133" sldId="256"/>
            <ac:spMk id="23" creationId="{08C9B587-E65E-4B52-B37C-ABEBB6E87928}"/>
          </ac:spMkLst>
        </pc:spChg>
        <pc:picChg chg="add del">
          <ac:chgData name="Angela Castillo-Epps" userId="02ee17a4-49cf-448a-a01b-1c5804b26388" providerId="ADAL" clId="{1EDE03B1-3D43-42B0-AA70-FE1BF1490229}" dt="2021-03-18T16:55:13.679" v="68" actId="26606"/>
          <ac:picMkLst>
            <pc:docMk/>
            <pc:sldMk cId="1203940133" sldId="256"/>
            <ac:picMk id="4" creationId="{E94AD383-05DE-4E4B-9F7F-1555136F3B03}"/>
          </ac:picMkLst>
        </pc:picChg>
        <pc:picChg chg="add mod">
          <ac:chgData name="Angela Castillo-Epps" userId="02ee17a4-49cf-448a-a01b-1c5804b26388" providerId="ADAL" clId="{1EDE03B1-3D43-42B0-AA70-FE1BF1490229}" dt="2021-03-18T17:10:11.916" v="626" actId="962"/>
          <ac:picMkLst>
            <pc:docMk/>
            <pc:sldMk cId="1203940133" sldId="256"/>
            <ac:picMk id="20" creationId="{B435BB4D-A874-4741-A7DA-B0D57DD74BD5}"/>
          </ac:picMkLst>
        </pc:picChg>
      </pc:sldChg>
      <pc:sldChg chg="addSp modSp new mod modNotesTx">
        <pc:chgData name="Angela Castillo-Epps" userId="02ee17a4-49cf-448a-a01b-1c5804b26388" providerId="ADAL" clId="{1EDE03B1-3D43-42B0-AA70-FE1BF1490229}" dt="2021-03-18T18:07:19.253" v="989" actId="115"/>
        <pc:sldMkLst>
          <pc:docMk/>
          <pc:sldMk cId="3918081408" sldId="257"/>
        </pc:sldMkLst>
        <pc:spChg chg="mod">
          <ac:chgData name="Angela Castillo-Epps" userId="02ee17a4-49cf-448a-a01b-1c5804b26388" providerId="ADAL" clId="{1EDE03B1-3D43-42B0-AA70-FE1BF1490229}" dt="2021-03-18T16:59:15.638" v="591" actId="20577"/>
          <ac:spMkLst>
            <pc:docMk/>
            <pc:sldMk cId="3918081408" sldId="257"/>
            <ac:spMk id="2" creationId="{5E687900-7E25-40B4-A9A3-BA73D1370D02}"/>
          </ac:spMkLst>
        </pc:spChg>
        <pc:spChg chg="mod">
          <ac:chgData name="Angela Castillo-Epps" userId="02ee17a4-49cf-448a-a01b-1c5804b26388" providerId="ADAL" clId="{1EDE03B1-3D43-42B0-AA70-FE1BF1490229}" dt="2021-03-18T18:07:19.253" v="989" actId="115"/>
          <ac:spMkLst>
            <pc:docMk/>
            <pc:sldMk cId="3918081408" sldId="257"/>
            <ac:spMk id="3" creationId="{1BA806C5-FB5C-4C5D-8922-2FC6D0605A8D}"/>
          </ac:spMkLst>
        </pc:spChg>
        <pc:picChg chg="add mod">
          <ac:chgData name="Angela Castillo-Epps" userId="02ee17a4-49cf-448a-a01b-1c5804b26388" providerId="ADAL" clId="{1EDE03B1-3D43-42B0-AA70-FE1BF1490229}" dt="2021-03-18T18:06:58.561" v="988" actId="1076"/>
          <ac:picMkLst>
            <pc:docMk/>
            <pc:sldMk cId="3918081408" sldId="257"/>
            <ac:picMk id="1026" creationId="{45093068-9C7E-4B14-A04B-743A38370EE6}"/>
          </ac:picMkLst>
        </pc:picChg>
      </pc:sldChg>
      <pc:sldChg chg="addSp delSp modSp add mod modNotesTx">
        <pc:chgData name="Angela Castillo-Epps" userId="02ee17a4-49cf-448a-a01b-1c5804b26388" providerId="ADAL" clId="{1EDE03B1-3D43-42B0-AA70-FE1BF1490229}" dt="2021-03-18T18:19:55.842" v="1654" actId="962"/>
        <pc:sldMkLst>
          <pc:docMk/>
          <pc:sldMk cId="162602921" sldId="258"/>
        </pc:sldMkLst>
        <pc:spChg chg="mod">
          <ac:chgData name="Angela Castillo-Epps" userId="02ee17a4-49cf-448a-a01b-1c5804b26388" providerId="ADAL" clId="{1EDE03B1-3D43-42B0-AA70-FE1BF1490229}" dt="2021-03-18T16:59:24.599" v="602" actId="6549"/>
          <ac:spMkLst>
            <pc:docMk/>
            <pc:sldMk cId="162602921" sldId="258"/>
            <ac:spMk id="2" creationId="{5E687900-7E25-40B4-A9A3-BA73D1370D02}"/>
          </ac:spMkLst>
        </pc:spChg>
        <pc:spChg chg="mod">
          <ac:chgData name="Angela Castillo-Epps" userId="02ee17a4-49cf-448a-a01b-1c5804b26388" providerId="ADAL" clId="{1EDE03B1-3D43-42B0-AA70-FE1BF1490229}" dt="2021-03-18T18:09:51.422" v="1019" actId="6549"/>
          <ac:spMkLst>
            <pc:docMk/>
            <pc:sldMk cId="162602921" sldId="258"/>
            <ac:spMk id="3" creationId="{1BA806C5-FB5C-4C5D-8922-2FC6D0605A8D}"/>
          </ac:spMkLst>
        </pc:spChg>
        <pc:picChg chg="add del mod">
          <ac:chgData name="Angela Castillo-Epps" userId="02ee17a4-49cf-448a-a01b-1c5804b26388" providerId="ADAL" clId="{1EDE03B1-3D43-42B0-AA70-FE1BF1490229}" dt="2021-03-18T18:08:34.679" v="998" actId="478"/>
          <ac:picMkLst>
            <pc:docMk/>
            <pc:sldMk cId="162602921" sldId="258"/>
            <ac:picMk id="4" creationId="{9BCB57EB-D84A-454B-A13F-78729CF8E04A}"/>
          </ac:picMkLst>
        </pc:picChg>
        <pc:picChg chg="add mod">
          <ac:chgData name="Angela Castillo-Epps" userId="02ee17a4-49cf-448a-a01b-1c5804b26388" providerId="ADAL" clId="{1EDE03B1-3D43-42B0-AA70-FE1BF1490229}" dt="2021-03-18T18:19:55.842" v="1654" actId="962"/>
          <ac:picMkLst>
            <pc:docMk/>
            <pc:sldMk cId="162602921" sldId="258"/>
            <ac:picMk id="5" creationId="{760AC2C4-D822-44EE-B082-9EC4E4270983}"/>
          </ac:picMkLst>
        </pc:picChg>
      </pc:sldChg>
      <pc:sldChg chg="addSp delSp modSp add mod setBg">
        <pc:chgData name="Angela Castillo-Epps" userId="02ee17a4-49cf-448a-a01b-1c5804b26388" providerId="ADAL" clId="{1EDE03B1-3D43-42B0-AA70-FE1BF1490229}" dt="2021-03-18T18:19:34.676" v="1653" actId="962"/>
        <pc:sldMkLst>
          <pc:docMk/>
          <pc:sldMk cId="3999993300" sldId="259"/>
        </pc:sldMkLst>
        <pc:spChg chg="mod">
          <ac:chgData name="Angela Castillo-Epps" userId="02ee17a4-49cf-448a-a01b-1c5804b26388" providerId="ADAL" clId="{1EDE03B1-3D43-42B0-AA70-FE1BF1490229}" dt="2021-03-18T18:19:25.989" v="1652" actId="26606"/>
          <ac:spMkLst>
            <pc:docMk/>
            <pc:sldMk cId="3999993300" sldId="259"/>
            <ac:spMk id="2" creationId="{5E687900-7E25-40B4-A9A3-BA73D1370D02}"/>
          </ac:spMkLst>
        </pc:spChg>
        <pc:spChg chg="mod">
          <ac:chgData name="Angela Castillo-Epps" userId="02ee17a4-49cf-448a-a01b-1c5804b26388" providerId="ADAL" clId="{1EDE03B1-3D43-42B0-AA70-FE1BF1490229}" dt="2021-03-18T18:19:25.989" v="1652" actId="26606"/>
          <ac:spMkLst>
            <pc:docMk/>
            <pc:sldMk cId="3999993300" sldId="259"/>
            <ac:spMk id="3" creationId="{1BA806C5-FB5C-4C5D-8922-2FC6D0605A8D}"/>
          </ac:spMkLst>
        </pc:spChg>
        <pc:spChg chg="add del">
          <ac:chgData name="Angela Castillo-Epps" userId="02ee17a4-49cf-448a-a01b-1c5804b26388" providerId="ADAL" clId="{1EDE03B1-3D43-42B0-AA70-FE1BF1490229}" dt="2021-03-18T18:19:06.910" v="1646" actId="26606"/>
          <ac:spMkLst>
            <pc:docMk/>
            <pc:sldMk cId="3999993300" sldId="259"/>
            <ac:spMk id="6" creationId="{D1A4588A-55D5-49B8-BE41-54ACDCFF2C17}"/>
          </ac:spMkLst>
        </pc:spChg>
        <pc:spChg chg="add del">
          <ac:chgData name="Angela Castillo-Epps" userId="02ee17a4-49cf-448a-a01b-1c5804b26388" providerId="ADAL" clId="{1EDE03B1-3D43-42B0-AA70-FE1BF1490229}" dt="2021-03-18T18:19:06.910" v="1646" actId="26606"/>
          <ac:spMkLst>
            <pc:docMk/>
            <pc:sldMk cId="3999993300" sldId="259"/>
            <ac:spMk id="7" creationId="{F97E7EA2-EDCD-47E9-81BC-415C606D1B58}"/>
          </ac:spMkLst>
        </pc:spChg>
        <pc:spChg chg="add del">
          <ac:chgData name="Angela Castillo-Epps" userId="02ee17a4-49cf-448a-a01b-1c5804b26388" providerId="ADAL" clId="{1EDE03B1-3D43-42B0-AA70-FE1BF1490229}" dt="2021-03-18T18:13:53.188" v="1638" actId="26606"/>
          <ac:spMkLst>
            <pc:docMk/>
            <pc:sldMk cId="3999993300" sldId="259"/>
            <ac:spMk id="9" creationId="{69A38EBA-6E97-44A4-B4B8-D9FB5D33FD89}"/>
          </ac:spMkLst>
        </pc:spChg>
        <pc:spChg chg="add del">
          <ac:chgData name="Angela Castillo-Epps" userId="02ee17a4-49cf-448a-a01b-1c5804b26388" providerId="ADAL" clId="{1EDE03B1-3D43-42B0-AA70-FE1BF1490229}" dt="2021-03-18T18:19:13.357" v="1648" actId="26606"/>
          <ac:spMkLst>
            <pc:docMk/>
            <pc:sldMk cId="3999993300" sldId="259"/>
            <ac:spMk id="10" creationId="{D5997EA8-5EFC-40CD-A85F-C3C3BC5F9EB7}"/>
          </ac:spMkLst>
        </pc:spChg>
        <pc:spChg chg="add del">
          <ac:chgData name="Angela Castillo-Epps" userId="02ee17a4-49cf-448a-a01b-1c5804b26388" providerId="ADAL" clId="{1EDE03B1-3D43-42B0-AA70-FE1BF1490229}" dt="2021-03-18T18:13:53.188" v="1638" actId="26606"/>
          <ac:spMkLst>
            <pc:docMk/>
            <pc:sldMk cId="3999993300" sldId="259"/>
            <ac:spMk id="11" creationId="{33AE4636-AEEC-45D6-84D4-7AC2DA48ECF8}"/>
          </ac:spMkLst>
        </pc:spChg>
        <pc:spChg chg="add del">
          <ac:chgData name="Angela Castillo-Epps" userId="02ee17a4-49cf-448a-a01b-1c5804b26388" providerId="ADAL" clId="{1EDE03B1-3D43-42B0-AA70-FE1BF1490229}" dt="2021-03-18T18:19:13.357" v="1648" actId="26606"/>
          <ac:spMkLst>
            <pc:docMk/>
            <pc:sldMk cId="3999993300" sldId="259"/>
            <ac:spMk id="12" creationId="{1CF6A1EC-BD15-42D9-A339-A3970CF7C65A}"/>
          </ac:spMkLst>
        </pc:spChg>
        <pc:spChg chg="add del">
          <ac:chgData name="Angela Castillo-Epps" userId="02ee17a4-49cf-448a-a01b-1c5804b26388" providerId="ADAL" clId="{1EDE03B1-3D43-42B0-AA70-FE1BF1490229}" dt="2021-03-18T18:13:53.188" v="1638" actId="26606"/>
          <ac:spMkLst>
            <pc:docMk/>
            <pc:sldMk cId="3999993300" sldId="259"/>
            <ac:spMk id="13" creationId="{8D9CE0F4-2EB2-4F1F-8AAC-DB3571D9FE10}"/>
          </ac:spMkLst>
        </pc:spChg>
        <pc:spChg chg="add del">
          <ac:chgData name="Angela Castillo-Epps" userId="02ee17a4-49cf-448a-a01b-1c5804b26388" providerId="ADAL" clId="{1EDE03B1-3D43-42B0-AA70-FE1BF1490229}" dt="2021-03-18T18:19:13.357" v="1648" actId="26606"/>
          <ac:spMkLst>
            <pc:docMk/>
            <pc:sldMk cId="3999993300" sldId="259"/>
            <ac:spMk id="14" creationId="{A720C27D-5C39-492B-BD68-C220C0F838AC}"/>
          </ac:spMkLst>
        </pc:spChg>
        <pc:spChg chg="add del">
          <ac:chgData name="Angela Castillo-Epps" userId="02ee17a4-49cf-448a-a01b-1c5804b26388" providerId="ADAL" clId="{1EDE03B1-3D43-42B0-AA70-FE1BF1490229}" dt="2021-03-18T18:19:13.357" v="1648" actId="26606"/>
          <ac:spMkLst>
            <pc:docMk/>
            <pc:sldMk cId="3999993300" sldId="259"/>
            <ac:spMk id="15" creationId="{A4F3394A-A959-460A-ACF9-5FA682C76940}"/>
          </ac:spMkLst>
        </pc:spChg>
        <pc:spChg chg="add del">
          <ac:chgData name="Angela Castillo-Epps" userId="02ee17a4-49cf-448a-a01b-1c5804b26388" providerId="ADAL" clId="{1EDE03B1-3D43-42B0-AA70-FE1BF1490229}" dt="2021-03-18T18:19:16.993" v="1650" actId="26606"/>
          <ac:spMkLst>
            <pc:docMk/>
            <pc:sldMk cId="3999993300" sldId="259"/>
            <ac:spMk id="17" creationId="{0B9EE3F3-89B7-43C3-8651-C4C96830993D}"/>
          </ac:spMkLst>
        </pc:spChg>
        <pc:spChg chg="add del">
          <ac:chgData name="Angela Castillo-Epps" userId="02ee17a4-49cf-448a-a01b-1c5804b26388" providerId="ADAL" clId="{1EDE03B1-3D43-42B0-AA70-FE1BF1490229}" dt="2021-03-18T18:19:16.993" v="1650" actId="26606"/>
          <ac:spMkLst>
            <pc:docMk/>
            <pc:sldMk cId="3999993300" sldId="259"/>
            <ac:spMk id="18" creationId="{33AE4636-AEEC-45D6-84D4-7AC2DA48ECF8}"/>
          </ac:spMkLst>
        </pc:spChg>
        <pc:spChg chg="add del">
          <ac:chgData name="Angela Castillo-Epps" userId="02ee17a4-49cf-448a-a01b-1c5804b26388" providerId="ADAL" clId="{1EDE03B1-3D43-42B0-AA70-FE1BF1490229}" dt="2021-03-18T18:19:16.993" v="1650" actId="26606"/>
          <ac:spMkLst>
            <pc:docMk/>
            <pc:sldMk cId="3999993300" sldId="259"/>
            <ac:spMk id="19" creationId="{8D9CE0F4-2EB2-4F1F-8AAC-DB3571D9FE10}"/>
          </ac:spMkLst>
        </pc:spChg>
        <pc:spChg chg="add del">
          <ac:chgData name="Angela Castillo-Epps" userId="02ee17a4-49cf-448a-a01b-1c5804b26388" providerId="ADAL" clId="{1EDE03B1-3D43-42B0-AA70-FE1BF1490229}" dt="2021-03-18T18:19:25.989" v="1652" actId="26606"/>
          <ac:spMkLst>
            <pc:docMk/>
            <pc:sldMk cId="3999993300" sldId="259"/>
            <ac:spMk id="21" creationId="{D1A4588A-55D5-49B8-BE41-54ACDCFF2C17}"/>
          </ac:spMkLst>
        </pc:spChg>
        <pc:spChg chg="add del">
          <ac:chgData name="Angela Castillo-Epps" userId="02ee17a4-49cf-448a-a01b-1c5804b26388" providerId="ADAL" clId="{1EDE03B1-3D43-42B0-AA70-FE1BF1490229}" dt="2021-03-18T18:19:25.989" v="1652" actId="26606"/>
          <ac:spMkLst>
            <pc:docMk/>
            <pc:sldMk cId="3999993300" sldId="259"/>
            <ac:spMk id="22" creationId="{F97E7EA2-EDCD-47E9-81BC-415C606D1B58}"/>
          </ac:spMkLst>
        </pc:spChg>
        <pc:picChg chg="add mod ord">
          <ac:chgData name="Angela Castillo-Epps" userId="02ee17a4-49cf-448a-a01b-1c5804b26388" providerId="ADAL" clId="{1EDE03B1-3D43-42B0-AA70-FE1BF1490229}" dt="2021-03-18T18:19:34.676" v="1653" actId="962"/>
          <ac:picMkLst>
            <pc:docMk/>
            <pc:sldMk cId="3999993300" sldId="259"/>
            <ac:picMk id="4" creationId="{8476EB5A-A3F8-4E39-84A0-233DD27D85AC}"/>
          </ac:picMkLst>
        </pc:picChg>
        <pc:picChg chg="add del">
          <ac:chgData name="Angela Castillo-Epps" userId="02ee17a4-49cf-448a-a01b-1c5804b26388" providerId="ADAL" clId="{1EDE03B1-3D43-42B0-AA70-FE1BF1490229}" dt="2021-03-18T18:13:53.188" v="1638" actId="26606"/>
          <ac:picMkLst>
            <pc:docMk/>
            <pc:sldMk cId="3999993300" sldId="259"/>
            <ac:picMk id="5" creationId="{33A66B8D-6106-4BD2-8BF8-DDFA7DC9F08A}"/>
          </ac:picMkLst>
        </pc:picChg>
      </pc:sldChg>
      <pc:sldMasterChg chg="add del addSldLayout delSldLayout">
        <pc:chgData name="Angela Castillo-Epps" userId="02ee17a4-49cf-448a-a01b-1c5804b26388" providerId="ADAL" clId="{1EDE03B1-3D43-42B0-AA70-FE1BF1490229}" dt="2021-03-18T16:55:13.726" v="69" actId="26606"/>
        <pc:sldMasterMkLst>
          <pc:docMk/>
          <pc:sldMasterMk cId="3313758758" sldId="2147483690"/>
        </pc:sldMasterMkLst>
        <pc:sldLayoutChg chg="add del">
          <pc:chgData name="Angela Castillo-Epps" userId="02ee17a4-49cf-448a-a01b-1c5804b26388" providerId="ADAL" clId="{1EDE03B1-3D43-42B0-AA70-FE1BF1490229}" dt="2021-03-18T16:55:13.726" v="69" actId="26606"/>
          <pc:sldLayoutMkLst>
            <pc:docMk/>
            <pc:sldMasterMk cId="3313758758" sldId="2147483690"/>
            <pc:sldLayoutMk cId="3295730401" sldId="2147483691"/>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3516852909" sldId="2147483692"/>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1300659070" sldId="2147483693"/>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1035317936" sldId="2147483694"/>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2597591042" sldId="2147483695"/>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3277042026" sldId="2147483696"/>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4257481917" sldId="2147483697"/>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3708814591" sldId="2147483698"/>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4185252586" sldId="2147483699"/>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4233366641" sldId="2147483700"/>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514483671" sldId="2147483701"/>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2900934800" sldId="2147483702"/>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4293881021" sldId="2147483703"/>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920530406" sldId="2147483704"/>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3433156331" sldId="2147483705"/>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128591168" sldId="2147483706"/>
          </pc:sldLayoutMkLst>
        </pc:sldLayoutChg>
        <pc:sldLayoutChg chg="add del">
          <pc:chgData name="Angela Castillo-Epps" userId="02ee17a4-49cf-448a-a01b-1c5804b26388" providerId="ADAL" clId="{1EDE03B1-3D43-42B0-AA70-FE1BF1490229}" dt="2021-03-18T16:55:13.726" v="69" actId="26606"/>
          <pc:sldLayoutMkLst>
            <pc:docMk/>
            <pc:sldMasterMk cId="3313758758" sldId="2147483690"/>
            <pc:sldLayoutMk cId="2592103214" sldId="2147483707"/>
          </pc:sldLayoutMkLst>
        </pc:sldLayoutChg>
      </pc:sldMasterChg>
      <pc:sldMasterChg chg="add del addSldLayout delSldLayout">
        <pc:chgData name="Angela Castillo-Epps" userId="02ee17a4-49cf-448a-a01b-1c5804b26388" providerId="ADAL" clId="{1EDE03B1-3D43-42B0-AA70-FE1BF1490229}" dt="2021-03-18T16:55:13.679" v="68" actId="26606"/>
        <pc:sldMasterMkLst>
          <pc:docMk/>
          <pc:sldMasterMk cId="1450264458" sldId="2147483741"/>
        </pc:sldMasterMkLst>
        <pc:sldLayoutChg chg="add del">
          <pc:chgData name="Angela Castillo-Epps" userId="02ee17a4-49cf-448a-a01b-1c5804b26388" providerId="ADAL" clId="{1EDE03B1-3D43-42B0-AA70-FE1BF1490229}" dt="2021-03-18T16:55:13.679" v="68" actId="26606"/>
          <pc:sldLayoutMkLst>
            <pc:docMk/>
            <pc:sldMasterMk cId="1450264458" sldId="2147483741"/>
            <pc:sldLayoutMk cId="1952124313" sldId="2147483730"/>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1567094445" sldId="2147483731"/>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869400423" sldId="2147483732"/>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439658104" sldId="2147483733"/>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443178676" sldId="2147483734"/>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624169049" sldId="2147483735"/>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874133297" sldId="2147483736"/>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067909443" sldId="2147483737"/>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930631483" sldId="2147483738"/>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908123267" sldId="2147483739"/>
          </pc:sldLayoutMkLst>
        </pc:sldLayoutChg>
        <pc:sldLayoutChg chg="add del">
          <pc:chgData name="Angela Castillo-Epps" userId="02ee17a4-49cf-448a-a01b-1c5804b26388" providerId="ADAL" clId="{1EDE03B1-3D43-42B0-AA70-FE1BF1490229}" dt="2021-03-18T16:55:13.679" v="68" actId="26606"/>
          <pc:sldLayoutMkLst>
            <pc:docMk/>
            <pc:sldMasterMk cId="1450264458" sldId="2147483741"/>
            <pc:sldLayoutMk cId="2679388481" sldId="2147483740"/>
          </pc:sldLayoutMkLst>
        </pc:sldLayoutChg>
      </pc:sldMasterChg>
      <pc:sldMasterChg chg="add addSldLayout">
        <pc:chgData name="Angela Castillo-Epps" userId="02ee17a4-49cf-448a-a01b-1c5804b26388" providerId="ADAL" clId="{1EDE03B1-3D43-42B0-AA70-FE1BF1490229}" dt="2021-03-18T16:55:13.726" v="69" actId="26606"/>
        <pc:sldMasterMkLst>
          <pc:docMk/>
          <pc:sldMasterMk cId="2537217743" sldId="2147483767"/>
        </pc:sldMasterMkLst>
        <pc:sldLayoutChg chg="add">
          <pc:chgData name="Angela Castillo-Epps" userId="02ee17a4-49cf-448a-a01b-1c5804b26388" providerId="ADAL" clId="{1EDE03B1-3D43-42B0-AA70-FE1BF1490229}" dt="2021-03-18T16:55:13.726" v="69" actId="26606"/>
          <pc:sldLayoutMkLst>
            <pc:docMk/>
            <pc:sldMasterMk cId="2537217743" sldId="2147483767"/>
            <pc:sldLayoutMk cId="897426432" sldId="2147483756"/>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3306985135" sldId="2147483757"/>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3967982343" sldId="2147483758"/>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1206187815" sldId="2147483759"/>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3515677904" sldId="2147483760"/>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1204712752" sldId="2147483761"/>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317379284" sldId="2147483762"/>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3869762009" sldId="2147483763"/>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2997727331" sldId="2147483764"/>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1788515370" sldId="2147483765"/>
          </pc:sldLayoutMkLst>
        </pc:sldLayoutChg>
        <pc:sldLayoutChg chg="add">
          <pc:chgData name="Angela Castillo-Epps" userId="02ee17a4-49cf-448a-a01b-1c5804b26388" providerId="ADAL" clId="{1EDE03B1-3D43-42B0-AA70-FE1BF1490229}" dt="2021-03-18T16:55:13.726" v="69" actId="26606"/>
          <pc:sldLayoutMkLst>
            <pc:docMk/>
            <pc:sldMasterMk cId="2537217743" sldId="2147483767"/>
            <pc:sldLayoutMk cId="2246908765" sldId="21474837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5C06E-59B0-4FBD-9706-2C3E4000B38F}"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9FB9-8826-4D3D-BB2A-1235E13CF1CE}" type="slidenum">
              <a:rPr lang="en-US" smtClean="0"/>
              <a:t>‹#›</a:t>
            </a:fld>
            <a:endParaRPr lang="en-US"/>
          </a:p>
        </p:txBody>
      </p:sp>
    </p:spTree>
    <p:extLst>
      <p:ext uri="{BB962C8B-B14F-4D97-AF65-F5344CB8AC3E}">
        <p14:creationId xmlns:p14="http://schemas.microsoft.com/office/powerpoint/2010/main" val="236236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diverse – we think of differences. People that maybe look different, worship different, identify with different ethnicities or traditions and other factors. All things that have to do with one’s culture. What do you think of when you think of the word culture? To prepare for today’s discussion, I’m going to review a couple of definitions for us. </a:t>
            </a:r>
          </a:p>
        </p:txBody>
      </p:sp>
      <p:sp>
        <p:nvSpPr>
          <p:cNvPr id="4" name="Slide Number Placeholder 3"/>
          <p:cNvSpPr>
            <a:spLocks noGrp="1"/>
          </p:cNvSpPr>
          <p:nvPr>
            <p:ph type="sldNum" sz="quarter" idx="5"/>
          </p:nvPr>
        </p:nvSpPr>
        <p:spPr/>
        <p:txBody>
          <a:bodyPr/>
          <a:lstStyle/>
          <a:p>
            <a:fld id="{EDD89FB9-8826-4D3D-BB2A-1235E13CF1CE}" type="slidenum">
              <a:rPr lang="en-US" smtClean="0"/>
              <a:t>1</a:t>
            </a:fld>
            <a:endParaRPr lang="en-US"/>
          </a:p>
        </p:txBody>
      </p:sp>
    </p:spTree>
    <p:extLst>
      <p:ext uri="{BB962C8B-B14F-4D97-AF65-F5344CB8AC3E}">
        <p14:creationId xmlns:p14="http://schemas.microsoft.com/office/powerpoint/2010/main" val="3899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can include – where a person lives (rural or urban), education, immigrant status etc. When we say, “including” we mean including in everything from our families, work, SA organizations, education systems, politics, social events and more. </a:t>
            </a:r>
          </a:p>
        </p:txBody>
      </p:sp>
      <p:sp>
        <p:nvSpPr>
          <p:cNvPr id="4" name="Slide Number Placeholder 3"/>
          <p:cNvSpPr>
            <a:spLocks noGrp="1"/>
          </p:cNvSpPr>
          <p:nvPr>
            <p:ph type="sldNum" sz="quarter" idx="5"/>
          </p:nvPr>
        </p:nvSpPr>
        <p:spPr/>
        <p:txBody>
          <a:bodyPr/>
          <a:lstStyle/>
          <a:p>
            <a:fld id="{EDD89FB9-8826-4D3D-BB2A-1235E13CF1CE}" type="slidenum">
              <a:rPr lang="en-US" smtClean="0"/>
              <a:t>2</a:t>
            </a:fld>
            <a:endParaRPr lang="en-US"/>
          </a:p>
        </p:txBody>
      </p:sp>
    </p:spTree>
    <p:extLst>
      <p:ext uri="{BB962C8B-B14F-4D97-AF65-F5344CB8AC3E}">
        <p14:creationId xmlns:p14="http://schemas.microsoft.com/office/powerpoint/2010/main" val="22685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a picture that explains the difference between Equality and Equity. The picture shows equality as everyone receiving the same exact support (in this case, the same size stool to be able to see over a fence). However, providing everyone with the “same” resources or supports does not necessarily mean that everyone will have what they need. Equity, is the making sure that people have what they need to meet their unique needs. (The picture shows a man that does not need a stool and a shorter person who needed 2 stools)</a:t>
            </a:r>
          </a:p>
        </p:txBody>
      </p:sp>
      <p:sp>
        <p:nvSpPr>
          <p:cNvPr id="4" name="Slide Number Placeholder 3"/>
          <p:cNvSpPr>
            <a:spLocks noGrp="1"/>
          </p:cNvSpPr>
          <p:nvPr>
            <p:ph type="sldNum" sz="quarter" idx="5"/>
          </p:nvPr>
        </p:nvSpPr>
        <p:spPr/>
        <p:txBody>
          <a:bodyPr/>
          <a:lstStyle/>
          <a:p>
            <a:fld id="{EDD89FB9-8826-4D3D-BB2A-1235E13CF1CE}" type="slidenum">
              <a:rPr lang="en-US" smtClean="0"/>
              <a:t>3</a:t>
            </a:fld>
            <a:endParaRPr lang="en-US"/>
          </a:p>
        </p:txBody>
      </p:sp>
    </p:spTree>
    <p:extLst>
      <p:ext uri="{BB962C8B-B14F-4D97-AF65-F5344CB8AC3E}">
        <p14:creationId xmlns:p14="http://schemas.microsoft.com/office/powerpoint/2010/main" val="207850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61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471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97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9772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851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69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56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742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0698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798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5372177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0" r:id="rId6"/>
    <p:sldLayoutId id="2147483756" r:id="rId7"/>
    <p:sldLayoutId id="2147483757" r:id="rId8"/>
    <p:sldLayoutId id="2147483758" r:id="rId9"/>
    <p:sldLayoutId id="2147483759" r:id="rId10"/>
    <p:sldLayoutId id="21474837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a:extLst>
              <a:ext uri="{FF2B5EF4-FFF2-40B4-BE49-F238E27FC236}">
                <a16:creationId xmlns:a16="http://schemas.microsoft.com/office/drawing/2014/main" id="{B435BB4D-A874-4741-A7DA-B0D57DD74BD5}"/>
              </a:ext>
              <a:ext uri="{C183D7F6-B498-43B3-948B-1728B52AA6E4}">
                <adec:decorative xmlns:adec="http://schemas.microsoft.com/office/drawing/2017/decorative" val="1"/>
              </a:ext>
            </a:extLst>
          </p:cNvPr>
          <p:cNvPicPr>
            <a:picLocks noChangeAspect="1"/>
          </p:cNvPicPr>
          <p:nvPr/>
        </p:nvPicPr>
        <p:blipFill rotWithShape="1">
          <a:blip r:embed="rId3"/>
          <a:srcRect l="2517" r="13110" b="-1"/>
          <a:stretch/>
        </p:blipFill>
        <p:spPr>
          <a:xfrm>
            <a:off x="20" y="10"/>
            <a:ext cx="7713532" cy="6857990"/>
          </a:xfrm>
          <a:prstGeom prst="rect">
            <a:avLst/>
          </a:prstGeom>
        </p:spPr>
      </p:pic>
      <p:sp>
        <p:nvSpPr>
          <p:cNvPr id="2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48FFAD-C1C8-4E50-BCB3-01A04FFC1B2E}"/>
              </a:ext>
            </a:extLst>
          </p:cNvPr>
          <p:cNvSpPr>
            <a:spLocks noGrp="1"/>
          </p:cNvSpPr>
          <p:nvPr>
            <p:ph type="ctrTitle"/>
          </p:nvPr>
        </p:nvSpPr>
        <p:spPr>
          <a:xfrm>
            <a:off x="7848600" y="1122363"/>
            <a:ext cx="4023360" cy="3204134"/>
          </a:xfrm>
        </p:spPr>
        <p:txBody>
          <a:bodyPr anchor="b">
            <a:normAutofit/>
          </a:bodyPr>
          <a:lstStyle/>
          <a:p>
            <a:r>
              <a:rPr lang="en-US" sz="4400" dirty="0"/>
              <a:t>Building Diverse, Equitable and Inclusive Communities</a:t>
            </a:r>
          </a:p>
        </p:txBody>
      </p:sp>
      <p:sp>
        <p:nvSpPr>
          <p:cNvPr id="3" name="Subtitle 2">
            <a:extLst>
              <a:ext uri="{FF2B5EF4-FFF2-40B4-BE49-F238E27FC236}">
                <a16:creationId xmlns:a16="http://schemas.microsoft.com/office/drawing/2014/main" id="{552EF8C2-8968-4BC2-B83D-A2445F89F259}"/>
              </a:ext>
            </a:extLst>
          </p:cNvPr>
          <p:cNvSpPr>
            <a:spLocks noGrp="1"/>
          </p:cNvSpPr>
          <p:nvPr>
            <p:ph type="subTitle" idx="1"/>
          </p:nvPr>
        </p:nvSpPr>
        <p:spPr>
          <a:xfrm>
            <a:off x="7848600" y="4872922"/>
            <a:ext cx="4023360" cy="1208141"/>
          </a:xfrm>
        </p:spPr>
        <p:txBody>
          <a:bodyPr>
            <a:normAutofit/>
          </a:bodyPr>
          <a:lstStyle/>
          <a:p>
            <a:r>
              <a:rPr lang="en-US" sz="1900" b="1">
                <a:effectLst/>
                <a:latin typeface="Calibri" panose="020F0502020204030204" pitchFamily="34" charset="0"/>
                <a:ea typeface="Calibri" panose="020F0502020204030204" pitchFamily="34" charset="0"/>
              </a:rPr>
              <a:t>Do you have access to the supports you need for your Health, to increase your Advocacy efforts and More? </a:t>
            </a:r>
            <a:endParaRPr lang="en-US" sz="1900"/>
          </a:p>
        </p:txBody>
      </p:sp>
      <p:sp>
        <p:nvSpPr>
          <p:cNvPr id="22"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94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7900-7E25-40B4-A9A3-BA73D1370D02}"/>
              </a:ext>
            </a:extLst>
          </p:cNvPr>
          <p:cNvSpPr>
            <a:spLocks noGrp="1"/>
          </p:cNvSpPr>
          <p:nvPr>
            <p:ph type="title"/>
          </p:nvPr>
        </p:nvSpPr>
        <p:spPr/>
        <p:txBody>
          <a:bodyPr/>
          <a:lstStyle/>
          <a:p>
            <a:r>
              <a:rPr lang="en-US" dirty="0"/>
              <a:t>DEFINITIONS (Diversity)</a:t>
            </a:r>
          </a:p>
        </p:txBody>
      </p:sp>
      <p:sp>
        <p:nvSpPr>
          <p:cNvPr id="3" name="Content Placeholder 2">
            <a:extLst>
              <a:ext uri="{FF2B5EF4-FFF2-40B4-BE49-F238E27FC236}">
                <a16:creationId xmlns:a16="http://schemas.microsoft.com/office/drawing/2014/main" id="{1BA806C5-FB5C-4C5D-8922-2FC6D0605A8D}"/>
              </a:ext>
            </a:extLst>
          </p:cNvPr>
          <p:cNvSpPr>
            <a:spLocks noGrp="1"/>
          </p:cNvSpPr>
          <p:nvPr>
            <p:ph idx="1"/>
          </p:nvPr>
        </p:nvSpPr>
        <p:spPr>
          <a:xfrm>
            <a:off x="238114" y="2373274"/>
            <a:ext cx="8591850" cy="3648835"/>
          </a:xfrm>
          <a:prstGeom prst="flowChartAlternateProcess">
            <a:avLst/>
          </a:prstGeom>
        </p:spPr>
        <p:txBody>
          <a:bodyPr>
            <a:normAutofit/>
          </a:bodyPr>
          <a:lstStyle/>
          <a:p>
            <a:pPr marL="0" indent="0">
              <a:buNone/>
            </a:pPr>
            <a:r>
              <a:rPr lang="en-US" sz="2800" u="sng" dirty="0"/>
              <a:t>Diversity</a:t>
            </a:r>
            <a:r>
              <a:rPr lang="en-US" sz="2800" dirty="0"/>
              <a:t> = All cultures are respectful of each other’s differences: </a:t>
            </a:r>
          </a:p>
          <a:p>
            <a:pPr marL="0" indent="0">
              <a:buNone/>
            </a:pPr>
            <a:r>
              <a:rPr lang="en-US" sz="2800" dirty="0"/>
              <a:t>The idea of including people from many different cultural backgrounds. For example, race, ethnicity, economic status, gender identity or other factors. </a:t>
            </a:r>
          </a:p>
          <a:p>
            <a:endParaRPr lang="en-US" dirty="0"/>
          </a:p>
          <a:p>
            <a:endParaRPr lang="en-US" dirty="0"/>
          </a:p>
        </p:txBody>
      </p:sp>
      <p:pic>
        <p:nvPicPr>
          <p:cNvPr id="1026" name="Picture 2" descr="Diversity Training - Online Course">
            <a:extLst>
              <a:ext uri="{FF2B5EF4-FFF2-40B4-BE49-F238E27FC236}">
                <a16:creationId xmlns:a16="http://schemas.microsoft.com/office/drawing/2014/main" id="{45093068-9C7E-4B14-A04B-743A3837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964" y="2705783"/>
            <a:ext cx="3002685" cy="2535497"/>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08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7900-7E25-40B4-A9A3-BA73D1370D02}"/>
              </a:ext>
            </a:extLst>
          </p:cNvPr>
          <p:cNvSpPr>
            <a:spLocks noGrp="1"/>
          </p:cNvSpPr>
          <p:nvPr>
            <p:ph type="title"/>
          </p:nvPr>
        </p:nvSpPr>
        <p:spPr/>
        <p:txBody>
          <a:bodyPr/>
          <a:lstStyle/>
          <a:p>
            <a:r>
              <a:rPr lang="en-US" dirty="0"/>
              <a:t>DEFINITIONS (Equity)</a:t>
            </a:r>
          </a:p>
        </p:txBody>
      </p:sp>
      <p:sp>
        <p:nvSpPr>
          <p:cNvPr id="3" name="Content Placeholder 2">
            <a:extLst>
              <a:ext uri="{FF2B5EF4-FFF2-40B4-BE49-F238E27FC236}">
                <a16:creationId xmlns:a16="http://schemas.microsoft.com/office/drawing/2014/main" id="{1BA806C5-FB5C-4C5D-8922-2FC6D0605A8D}"/>
              </a:ext>
            </a:extLst>
          </p:cNvPr>
          <p:cNvSpPr>
            <a:spLocks noGrp="1"/>
          </p:cNvSpPr>
          <p:nvPr>
            <p:ph idx="1"/>
          </p:nvPr>
        </p:nvSpPr>
        <p:spPr>
          <a:xfrm>
            <a:off x="191642" y="2297049"/>
            <a:ext cx="11790807" cy="3694176"/>
          </a:xfrm>
        </p:spPr>
        <p:txBody>
          <a:bodyPr>
            <a:normAutofit/>
          </a:bodyPr>
          <a:lstStyle/>
          <a:p>
            <a:endParaRPr lang="en-US" sz="2800" dirty="0"/>
          </a:p>
          <a:p>
            <a:pPr marL="0" indent="0">
              <a:buNone/>
            </a:pPr>
            <a:r>
              <a:rPr lang="en-US" sz="2800" dirty="0"/>
              <a:t>Equity = People have the services, supports </a:t>
            </a:r>
            <a:br>
              <a:rPr lang="en-US" sz="2800" dirty="0"/>
            </a:br>
            <a:r>
              <a:rPr lang="en-US" sz="2800" dirty="0"/>
              <a:t>and resources they need to meet their </a:t>
            </a:r>
            <a:br>
              <a:rPr lang="en-US" sz="2800" dirty="0"/>
            </a:br>
            <a:r>
              <a:rPr lang="en-US" sz="2800" dirty="0"/>
              <a:t>unique needs. </a:t>
            </a:r>
          </a:p>
          <a:p>
            <a:pPr marL="0" indent="0">
              <a:buNone/>
            </a:pPr>
            <a:r>
              <a:rPr lang="en-US" sz="2800" dirty="0"/>
              <a:t>This means that the services are </a:t>
            </a:r>
            <a:br>
              <a:rPr lang="en-US" sz="2800" dirty="0"/>
            </a:br>
            <a:r>
              <a:rPr lang="en-US" sz="2800" dirty="0"/>
              <a:t>customized for each individual. </a:t>
            </a:r>
          </a:p>
          <a:p>
            <a:endParaRPr lang="en-US" dirty="0"/>
          </a:p>
        </p:txBody>
      </p:sp>
      <p:pic>
        <p:nvPicPr>
          <p:cNvPr id="5" name="Picture 4">
            <a:extLst>
              <a:ext uri="{FF2B5EF4-FFF2-40B4-BE49-F238E27FC236}">
                <a16:creationId xmlns:a16="http://schemas.microsoft.com/office/drawing/2014/main" id="{760AC2C4-D822-44EE-B082-9EC4E42709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53350" y="2297049"/>
            <a:ext cx="3848100" cy="2886075"/>
          </a:xfrm>
          <a:prstGeom prst="rect">
            <a:avLst/>
          </a:prstGeom>
        </p:spPr>
      </p:pic>
    </p:spTree>
    <p:extLst>
      <p:ext uri="{BB962C8B-B14F-4D97-AF65-F5344CB8AC3E}">
        <p14:creationId xmlns:p14="http://schemas.microsoft.com/office/powerpoint/2010/main" val="16260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7900-7E25-40B4-A9A3-BA73D1370D02}"/>
              </a:ext>
            </a:extLst>
          </p:cNvPr>
          <p:cNvSpPr>
            <a:spLocks noGrp="1"/>
          </p:cNvSpPr>
          <p:nvPr>
            <p:ph type="title"/>
          </p:nvPr>
        </p:nvSpPr>
        <p:spPr/>
        <p:txBody>
          <a:bodyPr/>
          <a:lstStyle/>
          <a:p>
            <a:r>
              <a:rPr lang="en-US"/>
              <a:t>DEFINITIONS (Inclusion)</a:t>
            </a:r>
            <a:endParaRPr lang="en-US" dirty="0"/>
          </a:p>
        </p:txBody>
      </p:sp>
      <p:sp>
        <p:nvSpPr>
          <p:cNvPr id="3" name="Content Placeholder 2">
            <a:extLst>
              <a:ext uri="{FF2B5EF4-FFF2-40B4-BE49-F238E27FC236}">
                <a16:creationId xmlns:a16="http://schemas.microsoft.com/office/drawing/2014/main" id="{1BA806C5-FB5C-4C5D-8922-2FC6D0605A8D}"/>
              </a:ext>
            </a:extLst>
          </p:cNvPr>
          <p:cNvSpPr>
            <a:spLocks noGrp="1"/>
          </p:cNvSpPr>
          <p:nvPr>
            <p:ph idx="1"/>
          </p:nvPr>
        </p:nvSpPr>
        <p:spPr/>
        <p:txBody>
          <a:bodyPr/>
          <a:lstStyle/>
          <a:p>
            <a:r>
              <a:rPr lang="en-US" sz="2800" dirty="0"/>
              <a:t>Inclusion = All people, regardless of their </a:t>
            </a:r>
            <a:br>
              <a:rPr lang="en-US" sz="2800" dirty="0"/>
            </a:br>
            <a:r>
              <a:rPr lang="en-US" sz="2800" dirty="0"/>
              <a:t>abilities are accepted and encouraged to </a:t>
            </a:r>
            <a:br>
              <a:rPr lang="en-US" sz="2800" dirty="0"/>
            </a:br>
            <a:r>
              <a:rPr lang="en-US" sz="2800" dirty="0"/>
              <a:t>participate in community life. </a:t>
            </a:r>
            <a:br>
              <a:rPr lang="en-US" sz="2800" dirty="0"/>
            </a:br>
            <a:br>
              <a:rPr lang="en-US" sz="2800" dirty="0"/>
            </a:br>
            <a:r>
              <a:rPr lang="en-US" sz="2800" dirty="0"/>
              <a:t>All people feel welcomed.</a:t>
            </a:r>
          </a:p>
          <a:p>
            <a:endParaRPr lang="en-US" dirty="0"/>
          </a:p>
        </p:txBody>
      </p:sp>
      <p:pic>
        <p:nvPicPr>
          <p:cNvPr id="4" name="Picture 3">
            <a:extLst>
              <a:ext uri="{FF2B5EF4-FFF2-40B4-BE49-F238E27FC236}">
                <a16:creationId xmlns:a16="http://schemas.microsoft.com/office/drawing/2014/main" id="{8476EB5A-A3F8-4E39-84A0-233DD27D85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51125" y="3610947"/>
            <a:ext cx="4432571" cy="2492536"/>
          </a:xfrm>
          <a:prstGeom prst="rect">
            <a:avLst/>
          </a:prstGeom>
        </p:spPr>
      </p:pic>
    </p:spTree>
    <p:extLst>
      <p:ext uri="{BB962C8B-B14F-4D97-AF65-F5344CB8AC3E}">
        <p14:creationId xmlns:p14="http://schemas.microsoft.com/office/powerpoint/2010/main" val="3999993300"/>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B2831"/>
      </a:dk2>
      <a:lt2>
        <a:srgbClr val="F0F3F1"/>
      </a:lt2>
      <a:accent1>
        <a:srgbClr val="E729C8"/>
      </a:accent1>
      <a:accent2>
        <a:srgbClr val="A517D5"/>
      </a:accent2>
      <a:accent3>
        <a:srgbClr val="6829E7"/>
      </a:accent3>
      <a:accent4>
        <a:srgbClr val="303FD9"/>
      </a:accent4>
      <a:accent5>
        <a:srgbClr val="2988E7"/>
      </a:accent5>
      <a:accent6>
        <a:srgbClr val="16BECC"/>
      </a:accent6>
      <a:hlink>
        <a:srgbClr val="3F6A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21352-8429-4BC1-9A15-E73D184860CB}"/>
</file>

<file path=customXml/itemProps2.xml><?xml version="1.0" encoding="utf-8"?>
<ds:datastoreItem xmlns:ds="http://schemas.openxmlformats.org/officeDocument/2006/customXml" ds:itemID="{2FD3AE02-6878-43E0-B9A6-A5EF0A75EA78}"/>
</file>

<file path=customXml/itemProps3.xml><?xml version="1.0" encoding="utf-8"?>
<ds:datastoreItem xmlns:ds="http://schemas.openxmlformats.org/officeDocument/2006/customXml" ds:itemID="{6BD8AFF5-6699-4BCE-9877-3D4AE4BF0562}"/>
</file>

<file path=docProps/app.xml><?xml version="1.0" encoding="utf-8"?>
<Properties xmlns="http://schemas.openxmlformats.org/officeDocument/2006/extended-properties" xmlns:vt="http://schemas.openxmlformats.org/officeDocument/2006/docPropsVTypes">
  <Template>TM04033925[[fn=Droplet]]</Template>
  <TotalTime>59</TotalTime>
  <Words>368</Words>
  <Application>Microsoft Office PowerPoint</Application>
  <PresentationFormat>Widescreen</PresentationFormat>
  <Paragraphs>17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Neue Haas Grotesk Text Pro</vt:lpstr>
      <vt:lpstr>AccentBoxVTI</vt:lpstr>
      <vt:lpstr>Building Diverse, Equitable and Inclusive Communities</vt:lpstr>
      <vt:lpstr>DEFINITIONS (Diversity)</vt:lpstr>
      <vt:lpstr>DEFINITIONS (Equity)</vt:lpstr>
      <vt:lpstr>DEFINITIONS (Inclusion)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Diverse, Equitable and Inclusive Communities</dc:title>
  <dc:creator>Angela Castillo-Epps</dc:creator>
  <cp:lastModifiedBy>Angela Castillo-Epps</cp:lastModifiedBy>
  <cp:revision>1</cp:revision>
  <dcterms:created xsi:type="dcterms:W3CDTF">2021-03-18T16:52:39Z</dcterms:created>
  <dcterms:modified xsi:type="dcterms:W3CDTF">2021-03-18T18:20:01Z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