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65" r:id="rId6"/>
    <p:sldId id="268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30A31-F4A6-A361-7270-DD0FE488172D}" v="302" dt="2021-02-10T20:32:08.831"/>
    <p1510:client id="{26FBB29F-D089-B000-FCBE-82AE361F85B1}" v="108" dt="2021-03-10T19:21:41.435"/>
    <p1510:client id="{2A71E585-E1A7-FD85-40CF-23365D66E95B}" v="449" dt="2020-12-23T20:59:31.751"/>
    <p1510:client id="{2F750414-35E8-B9CF-4C2A-D5DA82D1369E}" v="739" dt="2021-02-24T21:00:22.559"/>
    <p1510:client id="{3B3F9FAD-C6F8-0C11-4BC6-8BE1FBE21D46}" v="310" dt="2021-02-17T21:02:12.733"/>
    <p1510:client id="{4290B271-4F83-DB76-D365-94474CE682A0}" v="2" dt="2021-02-24T21:44:52.294"/>
    <p1510:client id="{4317EDC1-A310-425B-B24D-B1C1CAAE01DE}" v="568" dt="2021-02-10T21:00:27.917"/>
    <p1510:client id="{4F0559E9-48E3-F66E-69D0-5692150E5ADB}" v="17" dt="2021-03-10T21:04:22.487"/>
    <p1510:client id="{4FEA5EDD-EFCF-7228-75F6-B75E096AF122}" v="239" dt="2021-03-10T20:37:47.001"/>
    <p1510:client id="{9C9FAF9E-79EB-A0B9-90B8-2BFE3F39F493}" v="2687" dt="2021-01-06T20:42:43.634"/>
    <p1510:client id="{A307CE04-7A59-517D-F1BC-9A98A7142AB8}" v="86" dt="2021-03-03T19:15:59.816"/>
    <p1510:client id="{A66E644E-6243-AFAF-C717-8D4A9ED503AE}" v="135" dt="2020-12-23T20:17:09.900"/>
    <p1510:client id="{B8ECF6A8-499E-3BDF-A74C-0FE1DC950E7E}" v="4" dt="2020-12-23T20:37:55.402"/>
    <p1510:client id="{D6A1D892-25D3-26F6-6D27-2EC3A11CF1F3}" v="129" dt="2021-03-10T20:19:25.826"/>
    <p1510:client id="{D76F2DEB-17A3-19D1-7D11-C189AC4C82AF}" v="543" dt="2021-02-03T21:04:04.926"/>
    <p1510:client id="{DDDF31AB-04D3-2AA2-A558-E238D14679DA}" v="461" dt="2021-03-03T20:11:34.907"/>
    <p1510:client id="{EF00B39F-4042-B000-D95D-B66CB1916764}" v="102" dt="2021-03-10T20:51:21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26FBB29F-D089-B000-FCBE-82AE361F85B1}"/>
    <pc:docChg chg="modSld">
      <pc:chgData name="Erin Prangley" userId="S::eprangley@nacdd.org::7f058b9a-f90a-4281-a8c6-5ba31926f190" providerId="AD" clId="Web-{26FBB29F-D089-B000-FCBE-82AE361F85B1}" dt="2021-03-10T19:21:41.435" v="47" actId="20577"/>
      <pc:docMkLst>
        <pc:docMk/>
      </pc:docMkLst>
      <pc:sldChg chg="modSp">
        <pc:chgData name="Erin Prangley" userId="S::eprangley@nacdd.org::7f058b9a-f90a-4281-a8c6-5ba31926f190" providerId="AD" clId="Web-{26FBB29F-D089-B000-FCBE-82AE361F85B1}" dt="2021-03-10T19:06:47.222" v="0" actId="20577"/>
        <pc:sldMkLst>
          <pc:docMk/>
          <pc:sldMk cId="109857222" sldId="256"/>
        </pc:sldMkLst>
        <pc:spChg chg="mod">
          <ac:chgData name="Erin Prangley" userId="S::eprangley@nacdd.org::7f058b9a-f90a-4281-a8c6-5ba31926f190" providerId="AD" clId="Web-{26FBB29F-D089-B000-FCBE-82AE361F85B1}" dt="2021-03-10T19:06:47.222" v="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Erin Prangley" userId="S::eprangley@nacdd.org::7f058b9a-f90a-4281-a8c6-5ba31926f190" providerId="AD" clId="Web-{26FBB29F-D089-B000-FCBE-82AE361F85B1}" dt="2021-03-10T19:21:41.435" v="47" actId="20577"/>
        <pc:sldMkLst>
          <pc:docMk/>
          <pc:sldMk cId="3083239907" sldId="265"/>
        </pc:sldMkLst>
        <pc:spChg chg="mod">
          <ac:chgData name="Erin Prangley" userId="S::eprangley@nacdd.org::7f058b9a-f90a-4281-a8c6-5ba31926f190" providerId="AD" clId="Web-{26FBB29F-D089-B000-FCBE-82AE361F85B1}" dt="2021-03-10T19:21:41.435" v="47" actId="20577"/>
          <ac:spMkLst>
            <pc:docMk/>
            <pc:sldMk cId="3083239907" sldId="265"/>
            <ac:spMk id="3" creationId="{2794C029-3DA6-4D29-BC29-2A6DE0BC839B}"/>
          </ac:spMkLst>
        </pc:spChg>
      </pc:sldChg>
    </pc:docChg>
  </pc:docChgLst>
  <pc:docChgLst>
    <pc:chgData name="Erin Prangley" userId="S::eprangley@nacdd.org::7f058b9a-f90a-4281-a8c6-5ba31926f190" providerId="AD" clId="Web-{4F0559E9-48E3-F66E-69D0-5692150E5ADB}"/>
    <pc:docChg chg="addSld modSld">
      <pc:chgData name="Erin Prangley" userId="S::eprangley@nacdd.org::7f058b9a-f90a-4281-a8c6-5ba31926f190" providerId="AD" clId="Web-{4F0559E9-48E3-F66E-69D0-5692150E5ADB}" dt="2021-03-10T21:04:19.580" v="15" actId="20577"/>
      <pc:docMkLst>
        <pc:docMk/>
      </pc:docMkLst>
      <pc:sldChg chg="addSp delSp modSp">
        <pc:chgData name="Erin Prangley" userId="S::eprangley@nacdd.org::7f058b9a-f90a-4281-a8c6-5ba31926f190" providerId="AD" clId="Web-{4F0559E9-48E3-F66E-69D0-5692150E5ADB}" dt="2021-03-10T21:04:19.580" v="15" actId="20577"/>
        <pc:sldMkLst>
          <pc:docMk/>
          <pc:sldMk cId="3083239907" sldId="265"/>
        </pc:sldMkLst>
        <pc:spChg chg="mod">
          <ac:chgData name="Erin Prangley" userId="S::eprangley@nacdd.org::7f058b9a-f90a-4281-a8c6-5ba31926f190" providerId="AD" clId="Web-{4F0559E9-48E3-F66E-69D0-5692150E5ADB}" dt="2021-03-10T21:03:55.423" v="11"/>
          <ac:spMkLst>
            <pc:docMk/>
            <pc:sldMk cId="3083239907" sldId="265"/>
            <ac:spMk id="2" creationId="{A17469AE-280B-4889-9100-2EB8E5442CF9}"/>
          </ac:spMkLst>
        </pc:spChg>
        <pc:spChg chg="mod">
          <ac:chgData name="Erin Prangley" userId="S::eprangley@nacdd.org::7f058b9a-f90a-4281-a8c6-5ba31926f190" providerId="AD" clId="Web-{4F0559E9-48E3-F66E-69D0-5692150E5ADB}" dt="2021-03-10T21:04:19.580" v="15" actId="20577"/>
          <ac:spMkLst>
            <pc:docMk/>
            <pc:sldMk cId="3083239907" sldId="265"/>
            <ac:spMk id="3" creationId="{2794C029-3DA6-4D29-BC29-2A6DE0BC839B}"/>
          </ac:spMkLst>
        </pc:spChg>
        <pc:spChg chg="del">
          <ac:chgData name="Erin Prangley" userId="S::eprangley@nacdd.org::7f058b9a-f90a-4281-a8c6-5ba31926f190" providerId="AD" clId="Web-{4F0559E9-48E3-F66E-69D0-5692150E5ADB}" dt="2021-03-10T21:03:55.423" v="11"/>
          <ac:spMkLst>
            <pc:docMk/>
            <pc:sldMk cId="3083239907" sldId="265"/>
            <ac:spMk id="19" creationId="{201CC55D-ED54-4C5C-95E6-10947BD1103B}"/>
          </ac:spMkLst>
        </pc:spChg>
        <pc:spChg chg="del">
          <ac:chgData name="Erin Prangley" userId="S::eprangley@nacdd.org::7f058b9a-f90a-4281-a8c6-5ba31926f190" providerId="AD" clId="Web-{4F0559E9-48E3-F66E-69D0-5692150E5ADB}" dt="2021-03-10T21:03:55.423" v="11"/>
          <ac:spMkLst>
            <pc:docMk/>
            <pc:sldMk cId="3083239907" sldId="265"/>
            <ac:spMk id="25" creationId="{3873B707-463F-40B0-8227-E8CC6C67EB25}"/>
          </ac:spMkLst>
        </pc:spChg>
        <pc:spChg chg="del">
          <ac:chgData name="Erin Prangley" userId="S::eprangley@nacdd.org::7f058b9a-f90a-4281-a8c6-5ba31926f190" providerId="AD" clId="Web-{4F0559E9-48E3-F66E-69D0-5692150E5ADB}" dt="2021-03-10T21:03:55.423" v="11"/>
          <ac:spMkLst>
            <pc:docMk/>
            <pc:sldMk cId="3083239907" sldId="265"/>
            <ac:spMk id="27" creationId="{C13237C8-E62C-4F0D-A318-BD6FB6C2D138}"/>
          </ac:spMkLst>
        </pc:spChg>
        <pc:spChg chg="del">
          <ac:chgData name="Erin Prangley" userId="S::eprangley@nacdd.org::7f058b9a-f90a-4281-a8c6-5ba31926f190" providerId="AD" clId="Web-{4F0559E9-48E3-F66E-69D0-5692150E5ADB}" dt="2021-03-10T21:03:55.423" v="11"/>
          <ac:spMkLst>
            <pc:docMk/>
            <pc:sldMk cId="3083239907" sldId="265"/>
            <ac:spMk id="29" creationId="{19C9EAEA-39D0-4B0E-A0EB-51E7B26740B1}"/>
          </ac:spMkLst>
        </pc:spChg>
        <pc:spChg chg="add">
          <ac:chgData name="Erin Prangley" userId="S::eprangley@nacdd.org::7f058b9a-f90a-4281-a8c6-5ba31926f190" providerId="AD" clId="Web-{4F0559E9-48E3-F66E-69D0-5692150E5ADB}" dt="2021-03-10T21:03:55.423" v="11"/>
          <ac:spMkLst>
            <pc:docMk/>
            <pc:sldMk cId="3083239907" sldId="265"/>
            <ac:spMk id="34" creationId="{F13C74B1-5B17-4795-BED0-7140497B445A}"/>
          </ac:spMkLst>
        </pc:spChg>
        <pc:spChg chg="add">
          <ac:chgData name="Erin Prangley" userId="S::eprangley@nacdd.org::7f058b9a-f90a-4281-a8c6-5ba31926f190" providerId="AD" clId="Web-{4F0559E9-48E3-F66E-69D0-5692150E5ADB}" dt="2021-03-10T21:03:55.423" v="11"/>
          <ac:spMkLst>
            <pc:docMk/>
            <pc:sldMk cId="3083239907" sldId="265"/>
            <ac:spMk id="36" creationId="{D4974D33-8DC5-464E-8C6D-BE58F0669C17}"/>
          </ac:spMkLst>
        </pc:spChg>
        <pc:grpChg chg="del">
          <ac:chgData name="Erin Prangley" userId="S::eprangley@nacdd.org::7f058b9a-f90a-4281-a8c6-5ba31926f190" providerId="AD" clId="Web-{4F0559E9-48E3-F66E-69D0-5692150E5ADB}" dt="2021-03-10T21:03:55.423" v="11"/>
          <ac:grpSpMkLst>
            <pc:docMk/>
            <pc:sldMk cId="3083239907" sldId="265"/>
            <ac:grpSpMk id="21" creationId="{1DE889C7-FAD6-4397-98E2-05D503484459}"/>
          </ac:grpSpMkLst>
        </pc:grpChg>
        <pc:picChg chg="add mod">
          <ac:chgData name="Erin Prangley" userId="S::eprangley@nacdd.org::7f058b9a-f90a-4281-a8c6-5ba31926f190" providerId="AD" clId="Web-{4F0559E9-48E3-F66E-69D0-5692150E5ADB}" dt="2021-03-10T21:03:55.423" v="11"/>
          <ac:picMkLst>
            <pc:docMk/>
            <pc:sldMk cId="3083239907" sldId="265"/>
            <ac:picMk id="4" creationId="{B3DBAE30-1A10-4393-B0B4-09E84F4668D4}"/>
          </ac:picMkLst>
        </pc:picChg>
      </pc:sldChg>
      <pc:sldChg chg="addSp delSp modSp new">
        <pc:chgData name="Erin Prangley" userId="S::eprangley@nacdd.org::7f058b9a-f90a-4281-a8c6-5ba31926f190" providerId="AD" clId="Web-{4F0559E9-48E3-F66E-69D0-5692150E5ADB}" dt="2021-03-10T21:00:39.129" v="5" actId="1076"/>
        <pc:sldMkLst>
          <pc:docMk/>
          <pc:sldMk cId="2666915779" sldId="268"/>
        </pc:sldMkLst>
        <pc:spChg chg="del">
          <ac:chgData name="Erin Prangley" userId="S::eprangley@nacdd.org::7f058b9a-f90a-4281-a8c6-5ba31926f190" providerId="AD" clId="Web-{4F0559E9-48E3-F66E-69D0-5692150E5ADB}" dt="2021-03-10T21:00:33.520" v="4"/>
          <ac:spMkLst>
            <pc:docMk/>
            <pc:sldMk cId="2666915779" sldId="268"/>
            <ac:spMk id="2" creationId="{3B49C50D-8C25-4AA0-8C93-4098AC8A01F7}"/>
          </ac:spMkLst>
        </pc:spChg>
        <pc:spChg chg="del">
          <ac:chgData name="Erin Prangley" userId="S::eprangley@nacdd.org::7f058b9a-f90a-4281-a8c6-5ba31926f190" providerId="AD" clId="Web-{4F0559E9-48E3-F66E-69D0-5692150E5ADB}" dt="2021-03-10T21:00:18.972" v="1"/>
          <ac:spMkLst>
            <pc:docMk/>
            <pc:sldMk cId="2666915779" sldId="268"/>
            <ac:spMk id="3" creationId="{4F3A4598-F1FD-4B65-AA79-CE6C353F5EC8}"/>
          </ac:spMkLst>
        </pc:spChg>
        <pc:picChg chg="add mod ord">
          <ac:chgData name="Erin Prangley" userId="S::eprangley@nacdd.org::7f058b9a-f90a-4281-a8c6-5ba31926f190" providerId="AD" clId="Web-{4F0559E9-48E3-F66E-69D0-5692150E5ADB}" dt="2021-03-10T21:00:39.129" v="5" actId="1076"/>
          <ac:picMkLst>
            <pc:docMk/>
            <pc:sldMk cId="2666915779" sldId="268"/>
            <ac:picMk id="4" creationId="{E0DD4F7F-D82B-42CE-B8FC-63AE5E2243B8}"/>
          </ac:picMkLst>
        </pc:picChg>
      </pc:sldChg>
    </pc:docChg>
  </pc:docChgLst>
  <pc:docChgLst>
    <pc:chgData name="Erin Prangley" userId="S::eprangley@nacdd.org::7f058b9a-f90a-4281-a8c6-5ba31926f190" providerId="AD" clId="Web-{4FEA5EDD-EFCF-7228-75F6-B75E096AF122}"/>
    <pc:docChg chg="modSld">
      <pc:chgData name="Erin Prangley" userId="S::eprangley@nacdd.org::7f058b9a-f90a-4281-a8c6-5ba31926f190" providerId="AD" clId="Web-{4FEA5EDD-EFCF-7228-75F6-B75E096AF122}" dt="2021-03-10T20:44:12.902" v="314"/>
      <pc:docMkLst>
        <pc:docMk/>
      </pc:docMkLst>
      <pc:sldChg chg="addSp delSp modSp modNotes">
        <pc:chgData name="Erin Prangley" userId="S::eprangley@nacdd.org::7f058b9a-f90a-4281-a8c6-5ba31926f190" providerId="AD" clId="Web-{4FEA5EDD-EFCF-7228-75F6-B75E096AF122}" dt="2021-03-10T20:44:12.902" v="314"/>
        <pc:sldMkLst>
          <pc:docMk/>
          <pc:sldMk cId="2070636833" sldId="267"/>
        </pc:sldMkLst>
        <pc:spChg chg="add del mod">
          <ac:chgData name="Erin Prangley" userId="S::eprangley@nacdd.org::7f058b9a-f90a-4281-a8c6-5ba31926f190" providerId="AD" clId="Web-{4FEA5EDD-EFCF-7228-75F6-B75E096AF122}" dt="2021-03-10T20:36:04.623" v="234"/>
          <ac:spMkLst>
            <pc:docMk/>
            <pc:sldMk cId="2070636833" sldId="267"/>
            <ac:spMk id="379" creationId="{168B484F-4956-42B8-A43E-EFFCD14F0A6A}"/>
          </ac:spMkLst>
        </pc:spChg>
        <pc:spChg chg="add mod">
          <ac:chgData name="Erin Prangley" userId="S::eprangley@nacdd.org::7f058b9a-f90a-4281-a8c6-5ba31926f190" providerId="AD" clId="Web-{4FEA5EDD-EFCF-7228-75F6-B75E096AF122}" dt="2021-03-10T20:37:47.001" v="269" actId="14100"/>
          <ac:spMkLst>
            <pc:docMk/>
            <pc:sldMk cId="2070636833" sldId="267"/>
            <ac:spMk id="380" creationId="{9AFAC199-A1E4-4AC6-B040-1D89D773426F}"/>
          </ac:spMkLst>
        </pc:spChg>
        <pc:graphicFrameChg chg="modGraphic">
          <ac:chgData name="Erin Prangley" userId="S::eprangley@nacdd.org::7f058b9a-f90a-4281-a8c6-5ba31926f190" providerId="AD" clId="Web-{4FEA5EDD-EFCF-7228-75F6-B75E096AF122}" dt="2021-03-10T20:33:15.134" v="172" actId="20577"/>
          <ac:graphicFrameMkLst>
            <pc:docMk/>
            <pc:sldMk cId="2070636833" sldId="267"/>
            <ac:graphicFrameMk id="4" creationId="{AD820D0C-246B-4774-9E9B-C5D541C16CA8}"/>
          </ac:graphicFrameMkLst>
        </pc:graphicFrameChg>
      </pc:sldChg>
    </pc:docChg>
  </pc:docChgLst>
  <pc:docChgLst>
    <pc:chgData name="Erin Prangley" userId="S::eprangley@nacdd.org::7f058b9a-f90a-4281-a8c6-5ba31926f190" providerId="AD" clId="Web-{D6A1D892-25D3-26F6-6D27-2EC3A11CF1F3}"/>
    <pc:docChg chg="addSld delSld modSld">
      <pc:chgData name="Erin Prangley" userId="S::eprangley@nacdd.org::7f058b9a-f90a-4281-a8c6-5ba31926f190" providerId="AD" clId="Web-{D6A1D892-25D3-26F6-6D27-2EC3A11CF1F3}" dt="2021-03-10T20:22:41.626" v="273"/>
      <pc:docMkLst>
        <pc:docMk/>
      </pc:docMkLst>
      <pc:sldChg chg="del">
        <pc:chgData name="Erin Prangley" userId="S::eprangley@nacdd.org::7f058b9a-f90a-4281-a8c6-5ba31926f190" providerId="AD" clId="Web-{D6A1D892-25D3-26F6-6D27-2EC3A11CF1F3}" dt="2021-03-10T19:57:44.749" v="1"/>
        <pc:sldMkLst>
          <pc:docMk/>
          <pc:sldMk cId="4230793287" sldId="264"/>
        </pc:sldMkLst>
      </pc:sldChg>
      <pc:sldChg chg="delSp">
        <pc:chgData name="Erin Prangley" userId="S::eprangley@nacdd.org::7f058b9a-f90a-4281-a8c6-5ba31926f190" providerId="AD" clId="Web-{D6A1D892-25D3-26F6-6D27-2EC3A11CF1F3}" dt="2021-03-10T19:57:41.358" v="0"/>
        <pc:sldMkLst>
          <pc:docMk/>
          <pc:sldMk cId="3083239907" sldId="265"/>
        </pc:sldMkLst>
        <pc:picChg chg="del">
          <ac:chgData name="Erin Prangley" userId="S::eprangley@nacdd.org::7f058b9a-f90a-4281-a8c6-5ba31926f190" providerId="AD" clId="Web-{D6A1D892-25D3-26F6-6D27-2EC3A11CF1F3}" dt="2021-03-10T19:57:41.358" v="0"/>
          <ac:picMkLst>
            <pc:docMk/>
            <pc:sldMk cId="3083239907" sldId="265"/>
            <ac:picMk id="5" creationId="{CB456806-4BEB-4BA2-8411-53FEDC2D10B1}"/>
          </ac:picMkLst>
        </pc:picChg>
      </pc:sldChg>
      <pc:sldChg chg="del">
        <pc:chgData name="Erin Prangley" userId="S::eprangley@nacdd.org::7f058b9a-f90a-4281-a8c6-5ba31926f190" providerId="AD" clId="Web-{D6A1D892-25D3-26F6-6D27-2EC3A11CF1F3}" dt="2021-03-10T19:57:48.874" v="2"/>
        <pc:sldMkLst>
          <pc:docMk/>
          <pc:sldMk cId="2953378378" sldId="266"/>
        </pc:sldMkLst>
      </pc:sldChg>
      <pc:sldChg chg="add">
        <pc:chgData name="Erin Prangley" userId="S::eprangley@nacdd.org::7f058b9a-f90a-4281-a8c6-5ba31926f190" providerId="AD" clId="Web-{D6A1D892-25D3-26F6-6D27-2EC3A11CF1F3}" dt="2021-03-10T19:59:52.939" v="3"/>
        <pc:sldMkLst>
          <pc:docMk/>
          <pc:sldMk cId="4025057603" sldId="266"/>
        </pc:sldMkLst>
      </pc:sldChg>
      <pc:sldChg chg="addSp delSp modSp new modNotes">
        <pc:chgData name="Erin Prangley" userId="S::eprangley@nacdd.org::7f058b9a-f90a-4281-a8c6-5ba31926f190" providerId="AD" clId="Web-{D6A1D892-25D3-26F6-6D27-2EC3A11CF1F3}" dt="2021-03-10T20:22:41.626" v="273"/>
        <pc:sldMkLst>
          <pc:docMk/>
          <pc:sldMk cId="2070636833" sldId="267"/>
        </pc:sldMkLst>
        <pc:spChg chg="del mod">
          <ac:chgData name="Erin Prangley" userId="S::eprangley@nacdd.org::7f058b9a-f90a-4281-a8c6-5ba31926f190" providerId="AD" clId="Web-{D6A1D892-25D3-26F6-6D27-2EC3A11CF1F3}" dt="2021-03-10T20:06:47.058" v="48"/>
          <ac:spMkLst>
            <pc:docMk/>
            <pc:sldMk cId="2070636833" sldId="267"/>
            <ac:spMk id="2" creationId="{8DF3B8E1-2B69-409D-AE42-DB6A68C8E943}"/>
          </ac:spMkLst>
        </pc:spChg>
        <pc:spChg chg="del mod">
          <ac:chgData name="Erin Prangley" userId="S::eprangley@nacdd.org::7f058b9a-f90a-4281-a8c6-5ba31926f190" providerId="AD" clId="Web-{D6A1D892-25D3-26F6-6D27-2EC3A11CF1F3}" dt="2021-03-10T20:03:16.788" v="9"/>
          <ac:spMkLst>
            <pc:docMk/>
            <pc:sldMk cId="2070636833" sldId="267"/>
            <ac:spMk id="3" creationId="{F90E02B0-DB3A-4083-8A62-95D97F397EF5}"/>
          </ac:spMkLst>
        </pc:spChg>
        <pc:graphicFrameChg chg="add mod ord modGraphic">
          <ac:chgData name="Erin Prangley" userId="S::eprangley@nacdd.org::7f058b9a-f90a-4281-a8c6-5ba31926f190" providerId="AD" clId="Web-{D6A1D892-25D3-26F6-6D27-2EC3A11CF1F3}" dt="2021-03-10T20:19:25.826" v="224" actId="20577"/>
          <ac:graphicFrameMkLst>
            <pc:docMk/>
            <pc:sldMk cId="2070636833" sldId="267"/>
            <ac:graphicFrameMk id="4" creationId="{AD820D0C-246B-4774-9E9B-C5D541C16CA8}"/>
          </ac:graphicFrameMkLst>
        </pc:graphicFrameChg>
      </pc:sldChg>
    </pc:docChg>
  </pc:docChgLst>
  <pc:docChgLst>
    <pc:chgData clId="Web-{26FBB29F-D089-B000-FCBE-82AE361F85B1}"/>
    <pc:docChg chg="modSld">
      <pc:chgData name="" userId="" providerId="" clId="Web-{26FBB29F-D089-B000-FCBE-82AE361F85B1}" dt="2021-03-10T19:03:26.920" v="2" actId="20577"/>
      <pc:docMkLst>
        <pc:docMk/>
      </pc:docMkLst>
      <pc:sldChg chg="modSp">
        <pc:chgData name="" userId="" providerId="" clId="Web-{26FBB29F-D089-B000-FCBE-82AE361F85B1}" dt="2021-03-10T19:03:26.920" v="2" actId="20577"/>
        <pc:sldMkLst>
          <pc:docMk/>
          <pc:sldMk cId="109857222" sldId="256"/>
        </pc:sldMkLst>
        <pc:spChg chg="mod">
          <ac:chgData name="" userId="" providerId="" clId="Web-{26FBB29F-D089-B000-FCBE-82AE361F85B1}" dt="2021-03-10T19:03:26.920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Erin Prangley" userId="S::eprangley@nacdd.org::7f058b9a-f90a-4281-a8c6-5ba31926f190" providerId="AD" clId="Web-{EF00B39F-4042-B000-D95D-B66CB1916764}"/>
    <pc:docChg chg="modSld">
      <pc:chgData name="Erin Prangley" userId="S::eprangley@nacdd.org::7f058b9a-f90a-4281-a8c6-5ba31926f190" providerId="AD" clId="Web-{EF00B39F-4042-B000-D95D-B66CB1916764}" dt="2021-03-10T20:51:21.303" v="61" actId="14100"/>
      <pc:docMkLst>
        <pc:docMk/>
      </pc:docMkLst>
      <pc:sldChg chg="modSp modNotes">
        <pc:chgData name="Erin Prangley" userId="S::eprangley@nacdd.org::7f058b9a-f90a-4281-a8c6-5ba31926f190" providerId="AD" clId="Web-{EF00B39F-4042-B000-D95D-B66CB1916764}" dt="2021-03-10T20:51:21.303" v="61" actId="14100"/>
        <pc:sldMkLst>
          <pc:docMk/>
          <pc:sldMk cId="3083239907" sldId="265"/>
        </pc:sldMkLst>
        <pc:spChg chg="mod">
          <ac:chgData name="Erin Prangley" userId="S::eprangley@nacdd.org::7f058b9a-f90a-4281-a8c6-5ba31926f190" providerId="AD" clId="Web-{EF00B39F-4042-B000-D95D-B66CB1916764}" dt="2021-03-10T20:51:21.303" v="61" actId="14100"/>
          <ac:spMkLst>
            <pc:docMk/>
            <pc:sldMk cId="3083239907" sldId="265"/>
            <ac:spMk id="3" creationId="{2794C029-3DA6-4D29-BC29-2A6DE0BC839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9F8E-97CF-44CC-A23C-67064CE6EF2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6B0E1-B0C8-4277-935B-935637DDFD46}">
      <dgm:prSet phldrT="[Text]" phldr="0"/>
      <dgm:spPr/>
      <dgm:t>
        <a:bodyPr/>
        <a:lstStyle/>
        <a:p>
          <a:pPr rtl="0"/>
          <a:r>
            <a:rPr lang="en-US"/>
            <a:t>American Rescue Plan Act of 2022</a:t>
          </a:r>
        </a:p>
      </dgm:t>
    </dgm:pt>
    <dgm:pt modelId="{672F89E4-3466-4DDD-9E3E-103263518DB4}" type="parTrans" cxnId="{A431E42B-37EE-4E1D-A883-933CE3E7EB5F}">
      <dgm:prSet/>
      <dgm:spPr/>
      <dgm:t>
        <a:bodyPr/>
        <a:lstStyle/>
        <a:p>
          <a:endParaRPr lang="en-US"/>
        </a:p>
      </dgm:t>
    </dgm:pt>
    <dgm:pt modelId="{F85DCA98-6C8F-42A4-B13E-EC60D0EDBFCD}" type="sibTrans" cxnId="{A431E42B-37EE-4E1D-A883-933CE3E7EB5F}">
      <dgm:prSet/>
      <dgm:spPr/>
      <dgm:t>
        <a:bodyPr/>
        <a:lstStyle/>
        <a:p>
          <a:endParaRPr lang="en-US"/>
        </a:p>
      </dgm:t>
    </dgm:pt>
    <dgm:pt modelId="{11BC83D0-A488-48A1-9488-DF22B92C6EF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10% FMAP for HCBS </a:t>
          </a:r>
          <a:br>
            <a:rPr lang="en-US">
              <a:latin typeface="Calibri Light" panose="020F0302020204030204"/>
            </a:rPr>
          </a:br>
          <a:r>
            <a:rPr lang="en-US">
              <a:latin typeface="Calibri Light" panose="020F0302020204030204"/>
            </a:rPr>
            <a:t>(p. 551)</a:t>
          </a:r>
          <a:endParaRPr lang="en-US"/>
        </a:p>
      </dgm:t>
    </dgm:pt>
    <dgm:pt modelId="{370A574C-BFB8-4E7B-8431-81BFD4B35412}" type="parTrans" cxnId="{8A99E357-4FA2-4912-9040-4C5F6F72E906}">
      <dgm:prSet/>
      <dgm:spPr/>
      <dgm:t>
        <a:bodyPr/>
        <a:lstStyle/>
        <a:p>
          <a:endParaRPr lang="en-US"/>
        </a:p>
      </dgm:t>
    </dgm:pt>
    <dgm:pt modelId="{BA93599F-2CA9-48A1-A8EA-5488BFF2CB2A}" type="sibTrans" cxnId="{8A99E357-4FA2-4912-9040-4C5F6F72E906}">
      <dgm:prSet/>
      <dgm:spPr/>
      <dgm:t>
        <a:bodyPr/>
        <a:lstStyle/>
        <a:p>
          <a:endParaRPr lang="en-US"/>
        </a:p>
      </dgm:t>
    </dgm:pt>
    <dgm:pt modelId="{8BF6F5AA-0046-4BB5-95BD-CA6854B517B6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$1400 Adult and US Dependent EIP (p. 342)</a:t>
          </a:r>
          <a:endParaRPr lang="en-US"/>
        </a:p>
      </dgm:t>
    </dgm:pt>
    <dgm:pt modelId="{C0ECBDE6-2933-4801-8454-862F19A0C64F}" type="parTrans" cxnId="{CB17299F-769E-417A-A1D7-6960A4740B48}">
      <dgm:prSet/>
      <dgm:spPr/>
      <dgm:t>
        <a:bodyPr/>
        <a:lstStyle/>
        <a:p>
          <a:endParaRPr lang="en-US"/>
        </a:p>
      </dgm:t>
    </dgm:pt>
    <dgm:pt modelId="{5446CF42-39D6-49A5-B62B-2484C0F60D93}" type="sibTrans" cxnId="{CB17299F-769E-417A-A1D7-6960A4740B48}">
      <dgm:prSet/>
      <dgm:spPr/>
      <dgm:t>
        <a:bodyPr/>
        <a:lstStyle/>
        <a:p>
          <a:endParaRPr lang="en-US"/>
        </a:p>
      </dgm:t>
    </dgm:pt>
    <dgm:pt modelId="{C8FF895E-8C9A-49F5-A0F3-146ABDE462A8}">
      <dgm:prSet phldrT="[Text]" phldr="0"/>
      <dgm:spPr/>
      <dgm:t>
        <a:bodyPr/>
        <a:lstStyle/>
        <a:p>
          <a:pPr rtl="0"/>
          <a:r>
            <a:rPr lang="en-US"/>
            <a:t>$</a:t>
          </a:r>
          <a:r>
            <a:rPr lang="en-US">
              <a:latin typeface="Calibri Light" panose="020F0302020204030204"/>
            </a:rPr>
            <a:t>3B for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IDEA Programs </a:t>
          </a:r>
          <a:br>
            <a:rPr lang="en-US">
              <a:latin typeface="Calibri Light" panose="020F0302020204030204"/>
            </a:rPr>
          </a:br>
          <a:r>
            <a:rPr lang="en-US">
              <a:latin typeface="Calibri Light" panose="020F0302020204030204"/>
            </a:rPr>
            <a:t>(p. 59)</a:t>
          </a:r>
          <a:endParaRPr lang="en-US"/>
        </a:p>
      </dgm:t>
    </dgm:pt>
    <dgm:pt modelId="{AE5C5957-2EA7-49E6-ADFF-9338B1459255}" type="parTrans" cxnId="{9E3138FB-8015-4AF4-B557-501775E81ADA}">
      <dgm:prSet/>
      <dgm:spPr/>
      <dgm:t>
        <a:bodyPr/>
        <a:lstStyle/>
        <a:p>
          <a:endParaRPr lang="en-US"/>
        </a:p>
      </dgm:t>
    </dgm:pt>
    <dgm:pt modelId="{0391E2DB-1A76-48C2-98D8-444450B3119A}" type="sibTrans" cxnId="{9E3138FB-8015-4AF4-B557-501775E81ADA}">
      <dgm:prSet/>
      <dgm:spPr/>
      <dgm:t>
        <a:bodyPr/>
        <a:lstStyle/>
        <a:p>
          <a:endParaRPr lang="en-US"/>
        </a:p>
      </dgm:t>
    </dgm:pt>
    <dgm:pt modelId="{6FD4D458-FF65-4C77-B5B9-B35109FBAC71}">
      <dgm:prSet phldr="0"/>
      <dgm:spPr/>
      <dgm:t>
        <a:bodyPr/>
        <a:lstStyle/>
        <a:p>
          <a:pPr algn="l" rtl="0"/>
          <a:r>
            <a:rPr lang="en-US"/>
            <a:t>$</a:t>
          </a:r>
          <a:r>
            <a:rPr lang="en-US">
              <a:latin typeface="Calibri Light" panose="020F0302020204030204"/>
            </a:rPr>
            <a:t>150M MIECHV</a:t>
          </a:r>
          <a:r>
            <a:rPr lang="en-US"/>
            <a:t> home</a:t>
          </a:r>
          <a:r>
            <a:rPr lang="en-US">
              <a:latin typeface="Calibri Light" panose="020F0302020204030204"/>
            </a:rPr>
            <a:t> visits (p. 301)</a:t>
          </a:r>
          <a:endParaRPr lang="en-US"/>
        </a:p>
      </dgm:t>
    </dgm:pt>
    <dgm:pt modelId="{5E1BE68D-2546-4128-88FB-979B37B28AA4}" type="parTrans" cxnId="{A01A5C31-81B9-4755-A78D-1E732628C236}">
      <dgm:prSet/>
      <dgm:spPr/>
    </dgm:pt>
    <dgm:pt modelId="{1A113FC3-B258-4157-B1BF-ECA0532432A2}" type="sibTrans" cxnId="{A01A5C31-81B9-4755-A78D-1E732628C236}">
      <dgm:prSet/>
      <dgm:spPr/>
    </dgm:pt>
    <dgm:pt modelId="{614F03EB-3968-4B05-942D-ACC4127FCFF3}" type="pres">
      <dgm:prSet presAssocID="{10CB9F8E-97CF-44CC-A23C-67064CE6EF29}" presName="composite" presStyleCnt="0">
        <dgm:presLayoutVars>
          <dgm:chMax val="1"/>
          <dgm:dir/>
          <dgm:resizeHandles val="exact"/>
        </dgm:presLayoutVars>
      </dgm:prSet>
      <dgm:spPr/>
    </dgm:pt>
    <dgm:pt modelId="{85247F60-C676-409C-9462-4CFA8F691B36}" type="pres">
      <dgm:prSet presAssocID="{8426B0E1-B0C8-4277-935B-935637DDFD46}" presName="roof" presStyleLbl="dkBgShp" presStyleIdx="0" presStyleCnt="2"/>
      <dgm:spPr/>
    </dgm:pt>
    <dgm:pt modelId="{11DEFC0C-44B3-4FE7-BE97-89B04126B747}" type="pres">
      <dgm:prSet presAssocID="{8426B0E1-B0C8-4277-935B-935637DDFD46}" presName="pillars" presStyleCnt="0"/>
      <dgm:spPr/>
    </dgm:pt>
    <dgm:pt modelId="{CBA0E79C-F593-4199-96FB-8E8E7E762A3B}" type="pres">
      <dgm:prSet presAssocID="{8426B0E1-B0C8-4277-935B-935637DDFD46}" presName="pillar1" presStyleLbl="node1" presStyleIdx="0" presStyleCnt="4">
        <dgm:presLayoutVars>
          <dgm:bulletEnabled val="1"/>
        </dgm:presLayoutVars>
      </dgm:prSet>
      <dgm:spPr/>
    </dgm:pt>
    <dgm:pt modelId="{6E12B920-43DB-40B7-BCA5-CAB7005F8D33}" type="pres">
      <dgm:prSet presAssocID="{8BF6F5AA-0046-4BB5-95BD-CA6854B517B6}" presName="pillarX" presStyleLbl="node1" presStyleIdx="1" presStyleCnt="4">
        <dgm:presLayoutVars>
          <dgm:bulletEnabled val="1"/>
        </dgm:presLayoutVars>
      </dgm:prSet>
      <dgm:spPr/>
    </dgm:pt>
    <dgm:pt modelId="{CAB7F120-5384-4A47-B1DF-4728B3665A54}" type="pres">
      <dgm:prSet presAssocID="{C8FF895E-8C9A-49F5-A0F3-146ABDE462A8}" presName="pillarX" presStyleLbl="node1" presStyleIdx="2" presStyleCnt="4">
        <dgm:presLayoutVars>
          <dgm:bulletEnabled val="1"/>
        </dgm:presLayoutVars>
      </dgm:prSet>
      <dgm:spPr/>
    </dgm:pt>
    <dgm:pt modelId="{92736F96-9E62-4C52-82EF-2A6947E262B4}" type="pres">
      <dgm:prSet presAssocID="{6FD4D458-FF65-4C77-B5B9-B35109FBAC71}" presName="pillarX" presStyleLbl="node1" presStyleIdx="3" presStyleCnt="4">
        <dgm:presLayoutVars>
          <dgm:bulletEnabled val="1"/>
        </dgm:presLayoutVars>
      </dgm:prSet>
      <dgm:spPr/>
    </dgm:pt>
    <dgm:pt modelId="{C3B2DC93-FB0A-4250-B55D-17E06224AD74}" type="pres">
      <dgm:prSet presAssocID="{8426B0E1-B0C8-4277-935B-935637DDFD46}" presName="base" presStyleLbl="dkBgShp" presStyleIdx="1" presStyleCnt="2"/>
      <dgm:spPr/>
    </dgm:pt>
  </dgm:ptLst>
  <dgm:cxnLst>
    <dgm:cxn modelId="{A431E42B-37EE-4E1D-A883-933CE3E7EB5F}" srcId="{10CB9F8E-97CF-44CC-A23C-67064CE6EF29}" destId="{8426B0E1-B0C8-4277-935B-935637DDFD46}" srcOrd="0" destOrd="0" parTransId="{672F89E4-3466-4DDD-9E3E-103263518DB4}" sibTransId="{F85DCA98-6C8F-42A4-B13E-EC60D0EDBFCD}"/>
    <dgm:cxn modelId="{A01A5C31-81B9-4755-A78D-1E732628C236}" srcId="{8426B0E1-B0C8-4277-935B-935637DDFD46}" destId="{6FD4D458-FF65-4C77-B5B9-B35109FBAC71}" srcOrd="3" destOrd="0" parTransId="{5E1BE68D-2546-4128-88FB-979B37B28AA4}" sibTransId="{1A113FC3-B258-4157-B1BF-ECA0532432A2}"/>
    <dgm:cxn modelId="{BB8C2533-C991-45D4-9A4F-2195CE8D0164}" type="presOf" srcId="{8BF6F5AA-0046-4BB5-95BD-CA6854B517B6}" destId="{6E12B920-43DB-40B7-BCA5-CAB7005F8D33}" srcOrd="0" destOrd="0" presId="urn:microsoft.com/office/officeart/2005/8/layout/hList3"/>
    <dgm:cxn modelId="{8A99E357-4FA2-4912-9040-4C5F6F72E906}" srcId="{8426B0E1-B0C8-4277-935B-935637DDFD46}" destId="{11BC83D0-A488-48A1-9488-DF22B92C6EFE}" srcOrd="0" destOrd="0" parTransId="{370A574C-BFB8-4E7B-8431-81BFD4B35412}" sibTransId="{BA93599F-2CA9-48A1-A8EA-5488BFF2CB2A}"/>
    <dgm:cxn modelId="{C7E28B8D-3DE5-4A49-947F-E8C51171A31C}" type="presOf" srcId="{10CB9F8E-97CF-44CC-A23C-67064CE6EF29}" destId="{614F03EB-3968-4B05-942D-ACC4127FCFF3}" srcOrd="0" destOrd="0" presId="urn:microsoft.com/office/officeart/2005/8/layout/hList3"/>
    <dgm:cxn modelId="{93F27797-7E42-49F0-B4B3-665DFB0974A4}" type="presOf" srcId="{8426B0E1-B0C8-4277-935B-935637DDFD46}" destId="{85247F60-C676-409C-9462-4CFA8F691B36}" srcOrd="0" destOrd="0" presId="urn:microsoft.com/office/officeart/2005/8/layout/hList3"/>
    <dgm:cxn modelId="{CB17299F-769E-417A-A1D7-6960A4740B48}" srcId="{8426B0E1-B0C8-4277-935B-935637DDFD46}" destId="{8BF6F5AA-0046-4BB5-95BD-CA6854B517B6}" srcOrd="1" destOrd="0" parTransId="{C0ECBDE6-2933-4801-8454-862F19A0C64F}" sibTransId="{5446CF42-39D6-49A5-B62B-2484C0F60D93}"/>
    <dgm:cxn modelId="{1A02A6AC-8F61-4AD2-9D53-43C878070780}" type="presOf" srcId="{C8FF895E-8C9A-49F5-A0F3-146ABDE462A8}" destId="{CAB7F120-5384-4A47-B1DF-4728B3665A54}" srcOrd="0" destOrd="0" presId="urn:microsoft.com/office/officeart/2005/8/layout/hList3"/>
    <dgm:cxn modelId="{B035A0B9-BC52-48E3-946B-75B73686BAB4}" type="presOf" srcId="{6FD4D458-FF65-4C77-B5B9-B35109FBAC71}" destId="{92736F96-9E62-4C52-82EF-2A6947E262B4}" srcOrd="0" destOrd="0" presId="urn:microsoft.com/office/officeart/2005/8/layout/hList3"/>
    <dgm:cxn modelId="{E73CC9D1-CDE0-4FED-B37B-91899F5FC521}" type="presOf" srcId="{11BC83D0-A488-48A1-9488-DF22B92C6EFE}" destId="{CBA0E79C-F593-4199-96FB-8E8E7E762A3B}" srcOrd="0" destOrd="0" presId="urn:microsoft.com/office/officeart/2005/8/layout/hList3"/>
    <dgm:cxn modelId="{9E3138FB-8015-4AF4-B557-501775E81ADA}" srcId="{8426B0E1-B0C8-4277-935B-935637DDFD46}" destId="{C8FF895E-8C9A-49F5-A0F3-146ABDE462A8}" srcOrd="2" destOrd="0" parTransId="{AE5C5957-2EA7-49E6-ADFF-9338B1459255}" sibTransId="{0391E2DB-1A76-48C2-98D8-444450B3119A}"/>
    <dgm:cxn modelId="{FB7579AE-D37D-436D-A095-21A16CF30A7B}" type="presParOf" srcId="{614F03EB-3968-4B05-942D-ACC4127FCFF3}" destId="{85247F60-C676-409C-9462-4CFA8F691B36}" srcOrd="0" destOrd="0" presId="urn:microsoft.com/office/officeart/2005/8/layout/hList3"/>
    <dgm:cxn modelId="{8E0FA26F-060D-480F-A090-4690B9F3DA5B}" type="presParOf" srcId="{614F03EB-3968-4B05-942D-ACC4127FCFF3}" destId="{11DEFC0C-44B3-4FE7-BE97-89B04126B747}" srcOrd="1" destOrd="0" presId="urn:microsoft.com/office/officeart/2005/8/layout/hList3"/>
    <dgm:cxn modelId="{1B01FEC8-E386-4C29-89FA-E6AA822EEDCD}" type="presParOf" srcId="{11DEFC0C-44B3-4FE7-BE97-89B04126B747}" destId="{CBA0E79C-F593-4199-96FB-8E8E7E762A3B}" srcOrd="0" destOrd="0" presId="urn:microsoft.com/office/officeart/2005/8/layout/hList3"/>
    <dgm:cxn modelId="{C786D668-F527-4EE4-9EDF-2C846925A109}" type="presParOf" srcId="{11DEFC0C-44B3-4FE7-BE97-89B04126B747}" destId="{6E12B920-43DB-40B7-BCA5-CAB7005F8D33}" srcOrd="1" destOrd="0" presId="urn:microsoft.com/office/officeart/2005/8/layout/hList3"/>
    <dgm:cxn modelId="{2BCA4781-80E2-49F5-915C-87FC85CEAA70}" type="presParOf" srcId="{11DEFC0C-44B3-4FE7-BE97-89B04126B747}" destId="{CAB7F120-5384-4A47-B1DF-4728B3665A54}" srcOrd="2" destOrd="0" presId="urn:microsoft.com/office/officeart/2005/8/layout/hList3"/>
    <dgm:cxn modelId="{F88E16B4-12D1-4592-896F-AEB092BC24F9}" type="presParOf" srcId="{11DEFC0C-44B3-4FE7-BE97-89B04126B747}" destId="{92736F96-9E62-4C52-82EF-2A6947E262B4}" srcOrd="3" destOrd="0" presId="urn:microsoft.com/office/officeart/2005/8/layout/hList3"/>
    <dgm:cxn modelId="{B98C68AD-2D72-4734-9280-15B2ED23F2A7}" type="presParOf" srcId="{614F03EB-3968-4B05-942D-ACC4127FCFF3}" destId="{C3B2DC93-FB0A-4250-B55D-17E06224AD7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7F60-C676-409C-9462-4CFA8F691B36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American Rescue Plan Act of 2022</a:t>
          </a:r>
        </a:p>
      </dsp:txBody>
      <dsp:txXfrm>
        <a:off x="0" y="0"/>
        <a:ext cx="10515600" cy="1305401"/>
      </dsp:txXfrm>
    </dsp:sp>
    <dsp:sp modelId="{CBA0E79C-F593-4199-96FB-8E8E7E762A3B}">
      <dsp:nvSpPr>
        <dsp:cNvPr id="0" name=""/>
        <dsp:cNvSpPr/>
      </dsp:nvSpPr>
      <dsp:spPr>
        <a:xfrm>
          <a:off x="0" y="1305401"/>
          <a:ext cx="2628899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Calibri Light" panose="020F0302020204030204"/>
            </a:rPr>
            <a:t>10% FMAP for HCBS </a:t>
          </a:r>
          <a:br>
            <a:rPr lang="en-US" sz="3700" kern="1200">
              <a:latin typeface="Calibri Light" panose="020F0302020204030204"/>
            </a:rPr>
          </a:br>
          <a:r>
            <a:rPr lang="en-US" sz="3700" kern="1200">
              <a:latin typeface="Calibri Light" panose="020F0302020204030204"/>
            </a:rPr>
            <a:t>(p. 551)</a:t>
          </a:r>
          <a:endParaRPr lang="en-US" sz="3700" kern="1200"/>
        </a:p>
      </dsp:txBody>
      <dsp:txXfrm>
        <a:off x="0" y="1305401"/>
        <a:ext cx="2628899" cy="2741342"/>
      </dsp:txXfrm>
    </dsp:sp>
    <dsp:sp modelId="{6E12B920-43DB-40B7-BCA5-CAB7005F8D33}">
      <dsp:nvSpPr>
        <dsp:cNvPr id="0" name=""/>
        <dsp:cNvSpPr/>
      </dsp:nvSpPr>
      <dsp:spPr>
        <a:xfrm>
          <a:off x="2628900" y="1305401"/>
          <a:ext cx="2628899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Calibri Light" panose="020F0302020204030204"/>
            </a:rPr>
            <a:t>$1400 Adult and US Dependent EIP (p. 342)</a:t>
          </a:r>
          <a:endParaRPr lang="en-US" sz="3700" kern="1200"/>
        </a:p>
      </dsp:txBody>
      <dsp:txXfrm>
        <a:off x="2628900" y="1305401"/>
        <a:ext cx="2628899" cy="2741342"/>
      </dsp:txXfrm>
    </dsp:sp>
    <dsp:sp modelId="{CAB7F120-5384-4A47-B1DF-4728B3665A54}">
      <dsp:nvSpPr>
        <dsp:cNvPr id="0" name=""/>
        <dsp:cNvSpPr/>
      </dsp:nvSpPr>
      <dsp:spPr>
        <a:xfrm>
          <a:off x="5257800" y="1305401"/>
          <a:ext cx="2628899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$</a:t>
          </a:r>
          <a:r>
            <a:rPr lang="en-US" sz="3700" kern="1200">
              <a:latin typeface="Calibri Light" panose="020F0302020204030204"/>
            </a:rPr>
            <a:t>3B for</a:t>
          </a:r>
          <a:r>
            <a:rPr lang="en-US" sz="3700" kern="1200"/>
            <a:t> </a:t>
          </a:r>
          <a:r>
            <a:rPr lang="en-US" sz="3700" kern="1200">
              <a:latin typeface="Calibri Light" panose="020F0302020204030204"/>
            </a:rPr>
            <a:t>IDEA Programs </a:t>
          </a:r>
          <a:br>
            <a:rPr lang="en-US" sz="3700" kern="1200">
              <a:latin typeface="Calibri Light" panose="020F0302020204030204"/>
            </a:rPr>
          </a:br>
          <a:r>
            <a:rPr lang="en-US" sz="3700" kern="1200">
              <a:latin typeface="Calibri Light" panose="020F0302020204030204"/>
            </a:rPr>
            <a:t>(p. 59)</a:t>
          </a:r>
          <a:endParaRPr lang="en-US" sz="3700" kern="1200"/>
        </a:p>
      </dsp:txBody>
      <dsp:txXfrm>
        <a:off x="5257800" y="1305401"/>
        <a:ext cx="2628899" cy="2741342"/>
      </dsp:txXfrm>
    </dsp:sp>
    <dsp:sp modelId="{92736F96-9E62-4C52-82EF-2A6947E262B4}">
      <dsp:nvSpPr>
        <dsp:cNvPr id="0" name=""/>
        <dsp:cNvSpPr/>
      </dsp:nvSpPr>
      <dsp:spPr>
        <a:xfrm>
          <a:off x="7886700" y="1305401"/>
          <a:ext cx="2628899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$</a:t>
          </a:r>
          <a:r>
            <a:rPr lang="en-US" sz="3700" kern="1200">
              <a:latin typeface="Calibri Light" panose="020F0302020204030204"/>
            </a:rPr>
            <a:t>150M MIECHV</a:t>
          </a:r>
          <a:r>
            <a:rPr lang="en-US" sz="3700" kern="1200"/>
            <a:t> home</a:t>
          </a:r>
          <a:r>
            <a:rPr lang="en-US" sz="3700" kern="1200">
              <a:latin typeface="Calibri Light" panose="020F0302020204030204"/>
            </a:rPr>
            <a:t> visits (p. 301)</a:t>
          </a:r>
          <a:endParaRPr lang="en-US" sz="3700" kern="1200"/>
        </a:p>
      </dsp:txBody>
      <dsp:txXfrm>
        <a:off x="7886700" y="1305401"/>
        <a:ext cx="2628899" cy="2741342"/>
      </dsp:txXfrm>
    </dsp:sp>
    <dsp:sp modelId="{C3B2DC93-FB0A-4250-B55D-17E06224AD74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BACB-5205-46D5-BB5B-935E3E9604E8}" type="datetimeFigureOut">
              <a:rPr lang="en-US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9396C-6704-4805-B01C-B1E51C0A995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house.gov/billsthisweek/20210222/BILLS-117hrPIH-american-rescue-planRH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enate.gov/artandhistory/history/common/briefing/Filibuster_Cloture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you know, we expect full Biden-Harris budget in early May and the </a:t>
            </a:r>
            <a:r>
              <a:rPr lang="en-US" err="1"/>
              <a:t>Approps</a:t>
            </a:r>
            <a:r>
              <a:rPr lang="en-US"/>
              <a:t> process is underway.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9396C-6704-4805-B01C-B1E51C0A995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HCBS – different services than House bill.  </a:t>
            </a:r>
            <a:r>
              <a:rPr lang="en-US" err="1">
                <a:cs typeface="Calibri"/>
              </a:rPr>
              <a:t>april</a:t>
            </a:r>
            <a:r>
              <a:rPr lang="en-US">
                <a:cs typeface="Calibri"/>
              </a:rPr>
              <a:t> 1, 2021 – March 31, 2022 Home health care services, personal care services, PACE services, HCBS waiver services under 1915, case management, rehabilitative services, any services Sec of HHS determines.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Adult dependent – to families not individuals; not retro; subject to garnishment.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IDEA: </a:t>
            </a:r>
            <a:r>
              <a:rPr lang="en-US"/>
              <a:t>$2,58 part B; $2M for preschool grants (sec. 619); $2.5M part C Infants and </a:t>
            </a:r>
            <a:r>
              <a:rPr lang="en-US" err="1"/>
              <a:t>todlers</a:t>
            </a:r>
            <a:r>
              <a:rPr lang="en-US"/>
              <a:t>. But see other general </a:t>
            </a:r>
            <a:r>
              <a:rPr lang="en-US" err="1"/>
              <a:t>educiaton</a:t>
            </a:r>
            <a:r>
              <a:rPr lang="en-US"/>
              <a:t> provisions which provide more fundi  ARP provides over $125 billion for public K-12 schools to safely reopen schools for in-person learning, address learning loss, and support students as they work to recover from the long-term impacts of the pandemic. 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$150 million for Maternal, Infant, and Early Childhood Home Visiting </a:t>
            </a:r>
            <a:r>
              <a:rPr lang="en-US" err="1"/>
              <a:t>ProgramMIECHV</a:t>
            </a:r>
            <a:r>
              <a:rPr lang="en-US"/>
              <a:t> home visiting for families with children under the age of 5 to help improve health, education and child welfare outcomes. Resources can be used for devices/connectivity to facilitate remote home visits, and also for supplies (diapers, infant formula, non-perishable food, cleaning supplies) to be dropped off at family homes.</a:t>
            </a:r>
            <a:br>
              <a:rPr lang="en-US">
                <a:cs typeface="+mn-lt"/>
              </a:rPr>
            </a:br>
            <a:endParaRPr lang="en-US">
              <a:cs typeface="+mn-lt"/>
            </a:endParaRPr>
          </a:p>
          <a:p>
            <a:endParaRPr lang="en-US">
              <a:cs typeface="+mn-lt"/>
            </a:endParaRPr>
          </a:p>
          <a:p>
            <a:r>
              <a:rPr lang="en-US"/>
              <a:t>NATIONAL TECHNICAL ASSISTANCE CENTER ON 19 GRANDFAMILIES AND KINSHIP FAMILIES (child with a disability???). P. 118 (No T2 OAA funidng) </a:t>
            </a:r>
          </a:p>
          <a:p>
            <a:endParaRPr lang="en-US">
              <a:cs typeface="+mn-lt"/>
            </a:endParaRPr>
          </a:p>
          <a:p>
            <a:endParaRPr lang="en-US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9396C-6704-4805-B01C-B1E51C0A995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4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House of Representatives passed the $1.9 trillion American Rescue Plan Act of 2021 (</a:t>
            </a:r>
            <a:r>
              <a:rPr lang="en-US" u="sng">
                <a:hlinkClick r:id="rId3"/>
              </a:rPr>
              <a:t>H.R.1319</a:t>
            </a:r>
            <a:r>
              <a:rPr lang="en-US"/>
              <a:t>) on Saturday (219 - 211). The bill now heads to the Senate, where it is expected to face scrutiny from Republicans and moderate Democrats. As written, the bill includes a provision to raise the minimum wage to $15/hour over the next five years and end subminimum wages, including 14(c) waivers for employees with disabilities. Due to a ruling on February 25th by Senate Parliamentarian Elizabeth McDonough, the $15 minimum wage and provision to end subminimum wages will not be a part of the package as Senate negotiations begin.</a:t>
            </a:r>
          </a:p>
          <a:p>
            <a:r>
              <a:rPr lang="en-US"/>
              <a:t>The budget reconciliation process requires only a simple majority of 51 votes or 50 votes and Vice President Harris's tie-breaking vote to pass the bill, as opposed to the </a:t>
            </a:r>
            <a:r>
              <a:rPr lang="en-US" u="sng">
                <a:hlinkClick r:id="rId4"/>
              </a:rPr>
              <a:t>60 votes needed</a:t>
            </a:r>
            <a:r>
              <a:rPr lang="en-US"/>
              <a:t> for typical legislation. A vote is expected before the current enhanced Unemployment Insurance (UI) expires on March 14th.</a:t>
            </a:r>
            <a:endParaRPr lang="en-US">
              <a:cs typeface="Calibri"/>
            </a:endParaRPr>
          </a:p>
          <a:p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9396C-6704-4805-B01C-B1E51C0A995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les.house.gov/sites/democrats.rules.house.gov/files/BILLS-117HR1319EAS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democrats.senate.gov/imo/media/doc/ARP%20Title%20by%20Title%20Summary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briefing-room/presidential-actions/2021/03/07/executive-order-on-promoting-access-to-vot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NACDD 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Policy Update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March 10, 2021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Erin Prangley, Director, Public Policy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National Association of Councils on Developmental Disabilities</a:t>
            </a:r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7DEDAD0-4F2C-4498-968B-E4C826F49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4429677"/>
            <a:ext cx="6057900" cy="22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469AE-280B-4889-9100-2EB8E544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Legislative Update</a:t>
            </a:r>
            <a:endParaRPr lang="en-US" sz="5400"/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C029-3DA6-4D29-BC29-2A6DE0BC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2501192"/>
            <a:ext cx="4959125" cy="42778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1000">
              <a:cs typeface="Calibri"/>
            </a:endParaRPr>
          </a:p>
          <a:p>
            <a:r>
              <a:rPr lang="en-US" sz="1800">
                <a:cs typeface="Calibri"/>
              </a:rPr>
              <a:t>American Rescue Plan Act of 2022</a:t>
            </a:r>
          </a:p>
          <a:p>
            <a:pPr lvl="1"/>
            <a:r>
              <a:rPr lang="en-US" sz="1800">
                <a:cs typeface="Calibri"/>
              </a:rPr>
              <a:t>House passed; President will sign.</a:t>
            </a:r>
          </a:p>
          <a:p>
            <a:r>
              <a:rPr lang="en-US" sz="1800">
                <a:ea typeface="+mn-lt"/>
                <a:cs typeface="+mn-lt"/>
              </a:rPr>
              <a:t>Next up: Moving to Recovery</a:t>
            </a:r>
          </a:p>
          <a:p>
            <a:pPr lvl="1"/>
            <a:r>
              <a:rPr lang="en-US" sz="1800">
                <a:ea typeface="+mn-lt"/>
                <a:cs typeface="+mn-lt"/>
              </a:rPr>
              <a:t>Making investments permanent </a:t>
            </a:r>
          </a:p>
          <a:p>
            <a:pPr lvl="1"/>
            <a:r>
              <a:rPr lang="en-US" sz="1800">
                <a:ea typeface="+mn-lt"/>
                <a:cs typeface="+mn-lt"/>
              </a:rPr>
              <a:t>Short term to get out</a:t>
            </a:r>
            <a:endParaRPr lang="en-US" sz="1800">
              <a:cs typeface="Calibri"/>
            </a:endParaRPr>
          </a:p>
          <a:p>
            <a:pPr lvl="1"/>
            <a:r>
              <a:rPr lang="en-US" sz="1800">
                <a:ea typeface="+mn-lt"/>
                <a:cs typeface="+mn-lt"/>
              </a:rPr>
              <a:t>"Course correction" 5 years to get to better economic path 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FY2022 Appropriations </a:t>
            </a:r>
          </a:p>
          <a:p>
            <a:r>
              <a:rPr lang="en-US" sz="1800">
                <a:cs typeface="Calibri"/>
              </a:rPr>
              <a:t>Bills passed:</a:t>
            </a:r>
          </a:p>
          <a:p>
            <a:pPr lvl="1"/>
            <a:r>
              <a:rPr lang="en-US" sz="1800">
                <a:ea typeface="+mn-lt"/>
                <a:cs typeface="+mn-lt"/>
              </a:rPr>
              <a:t>For the People Act of 2021 (the bill will be S. 1 in the Senate) 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Bills reintroduced: </a:t>
            </a:r>
          </a:p>
          <a:p>
            <a:pPr lvl="1"/>
            <a:r>
              <a:rPr lang="en-US" sz="1800">
                <a:ea typeface="+mn-lt"/>
                <a:cs typeface="+mn-lt"/>
              </a:rPr>
              <a:t>Disability Employment Incentive Act </a:t>
            </a:r>
          </a:p>
          <a:p>
            <a:pPr lvl="1"/>
            <a:r>
              <a:rPr lang="en-US" sz="1800">
                <a:ea typeface="+mn-lt"/>
                <a:cs typeface="+mn-lt"/>
              </a:rPr>
              <a:t>National Apprenticeship Act </a:t>
            </a:r>
          </a:p>
          <a:p>
            <a:pPr lvl="1"/>
            <a:r>
              <a:rPr lang="en-US" sz="1800">
                <a:ea typeface="+mn-lt"/>
                <a:cs typeface="+mn-lt"/>
              </a:rPr>
              <a:t>Disability Access to Transportation Act.</a:t>
            </a:r>
            <a:endParaRPr lang="en-US" sz="18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DBAE30-1A10-4393-B0B4-09E84F466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22" r="872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323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E0DD4F7F-D82B-42CE-B8FC-63AE5E224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36" y="120197"/>
            <a:ext cx="11294783" cy="6619194"/>
          </a:xfrm>
        </p:spPr>
      </p:pic>
    </p:spTree>
    <p:extLst>
      <p:ext uri="{BB962C8B-B14F-4D97-AF65-F5344CB8AC3E}">
        <p14:creationId xmlns:p14="http://schemas.microsoft.com/office/powerpoint/2010/main" val="266691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D820D0C-246B-4774-9E9B-C5D541C16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907850"/>
              </p:ext>
            </p:extLst>
          </p:nvPr>
        </p:nvGraphicFramePr>
        <p:xfrm>
          <a:off x="838200" y="11355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0" name="TextBox 379">
            <a:extLst>
              <a:ext uri="{FF2B5EF4-FFF2-40B4-BE49-F238E27FC236}">
                <a16:creationId xmlns:a16="http://schemas.microsoft.com/office/drawing/2014/main" id="{9AFAC199-A1E4-4AC6-B040-1D89D773426F}"/>
              </a:ext>
            </a:extLst>
          </p:cNvPr>
          <p:cNvSpPr txBox="1"/>
          <p:nvPr/>
        </p:nvSpPr>
        <p:spPr>
          <a:xfrm>
            <a:off x="211932" y="5938837"/>
            <a:ext cx="118752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See also ARA text (not final</a:t>
            </a:r>
            <a:r>
              <a:rPr lang="en-US">
                <a:ea typeface="+mn-lt"/>
                <a:cs typeface="+mn-lt"/>
              </a:rPr>
              <a:t>) </a:t>
            </a:r>
            <a:r>
              <a:rPr lang="en-US">
                <a:ea typeface="+mn-lt"/>
                <a:cs typeface="+mn-lt"/>
                <a:hlinkClick r:id="rId8"/>
              </a:rPr>
              <a:t>https://rules.house.gov/sites/democrats.rules.house.gov/files/BILLS-117HR1319EAS.pdf</a:t>
            </a:r>
            <a:r>
              <a:rPr lang="en-US">
                <a:ea typeface="+mn-lt"/>
                <a:cs typeface="+mn-lt"/>
              </a:rPr>
              <a:t> and Democratic Summary at </a:t>
            </a:r>
            <a:r>
              <a:rPr lang="en-US">
                <a:ea typeface="+mn-lt"/>
                <a:cs typeface="+mn-lt"/>
                <a:hlinkClick r:id="rId9"/>
              </a:rPr>
              <a:t>https://www.democrats.senate.gov/imo/media/doc/ARP%20Title%20by%20Title%20Summary.pdf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63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469AE-280B-4889-9100-2EB8E544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n-US" sz="4000">
                <a:cs typeface="Calibri Light"/>
              </a:rPr>
              <a:t>President’s EO on Voting</a:t>
            </a:r>
            <a:endParaRPr lang="en-US" sz="40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C029-3DA6-4D29-BC29-2A6DE0BC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28261"/>
            <a:ext cx="5095091" cy="3981829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It will improve accessible, private, and independent voting. </a:t>
            </a:r>
          </a:p>
          <a:p>
            <a:pPr marL="0" indent="0">
              <a:buNone/>
            </a:pPr>
            <a:r>
              <a:rPr lang="en-US" sz="1400" b="0" i="0">
                <a:solidFill>
                  <a:srgbClr val="0A2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>
                <a:solidFill>
                  <a:srgbClr val="0A2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everage the resources of the federal government to increase access to voter registration services and information about voting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 federal agencies to expand access to voter registration and election information</a:t>
            </a:r>
          </a:p>
          <a:p>
            <a:r>
              <a:rPr lang="en-US" sz="15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 federal agencies to assist states under the National Voter Registration Act.</a:t>
            </a:r>
          </a:p>
          <a:p>
            <a:r>
              <a:rPr lang="en-US" sz="15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and modernize Vote.gov.</a:t>
            </a:r>
            <a:endParaRPr lang="en-US" sz="15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federal employees’ access to voting.</a:t>
            </a:r>
          </a:p>
          <a:p>
            <a:r>
              <a:rPr lang="en-US" sz="15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Analyze barriers to voting for people with disabilities.  </a:t>
            </a:r>
          </a:p>
          <a:p>
            <a:r>
              <a:rPr lang="en-US" sz="15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voting access for active duty military and other overseas voters.  </a:t>
            </a: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voting access and education to citizens in federal custody</a:t>
            </a:r>
          </a:p>
          <a:p>
            <a:r>
              <a:rPr lang="en-US" sz="15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 a Native American voting rights steering group. </a:t>
            </a:r>
          </a:p>
          <a:p>
            <a:pPr marL="0" indent="0">
              <a:buNone/>
            </a:pPr>
            <a:endParaRPr lang="en-US" sz="1200">
              <a:solidFill>
                <a:srgbClr val="0A2458"/>
              </a:solidFill>
              <a:latin typeface="MercurySSm-Bold-Pro_Web"/>
              <a:hlinkClick r:id="rId3"/>
            </a:endParaRPr>
          </a:p>
          <a:p>
            <a:pPr marL="0" indent="0">
              <a:buNone/>
            </a:pPr>
            <a:r>
              <a:rPr lang="en-US" sz="2000">
                <a:cs typeface="Calibri"/>
                <a:hlinkClick r:id="rId3"/>
              </a:rPr>
              <a:t>https://www.whitehouse.gov/briefing-room/presidential-actions/2021/03/07/executive-order-on-promoting-access-to-voting/</a:t>
            </a:r>
            <a:r>
              <a:rPr lang="en-US" sz="2000">
                <a:cs typeface="Calibri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A997C74-6310-4110-8B08-2C0FBEA6A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86" y="1083484"/>
            <a:ext cx="5530195" cy="41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5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FDD5FA-B84C-488B-865E-B5F2CFFBBC2C}">
  <ds:schemaRefs>
    <ds:schemaRef ds:uri="560c9c75-9737-4a47-90d7-3192440b0b55"/>
    <ds:schemaRef ds:uri="7244ee07-bebb-4256-851d-8920eeb3e1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D543FF-B70E-472D-8525-0629AC6D3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09B077-0848-447B-B74A-E56048556DDE}">
  <ds:schemaRefs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NACDD  Policy Update March 10, 2021</vt:lpstr>
      <vt:lpstr>Legislative Update</vt:lpstr>
      <vt:lpstr>PowerPoint Presentation</vt:lpstr>
      <vt:lpstr>PowerPoint Presentation</vt:lpstr>
      <vt:lpstr>President’s EO on Voting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2020-12-23T19:57:03Z</dcterms:created>
  <dcterms:modified xsi:type="dcterms:W3CDTF">2021-03-10T21:04:28Z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Order">
    <vt:r8>7685300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