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65" r:id="rId6"/>
    <p:sldId id="264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330A31-F4A6-A361-7270-DD0FE488172D}" v="302" dt="2021-02-10T20:32:08.831"/>
    <p1510:client id="{2A71E585-E1A7-FD85-40CF-23365D66E95B}" v="449" dt="2020-12-23T20:59:31.751"/>
    <p1510:client id="{2F750414-35E8-B9CF-4C2A-D5DA82D1369E}" v="739" dt="2021-02-24T21:00:22.559"/>
    <p1510:client id="{3B3F9FAD-C6F8-0C11-4BC6-8BE1FBE21D46}" v="310" dt="2021-02-17T21:02:12.733"/>
    <p1510:client id="{4290B271-4F83-DB76-D365-94474CE682A0}" v="2" dt="2021-02-24T21:44:52.294"/>
    <p1510:client id="{4317EDC1-A310-425B-B24D-B1C1CAAE01DE}" v="568" dt="2021-02-10T21:00:27.917"/>
    <p1510:client id="{9C9FAF9E-79EB-A0B9-90B8-2BFE3F39F493}" v="2687" dt="2021-01-06T20:42:43.634"/>
    <p1510:client id="{A307CE04-7A59-517D-F1BC-9A98A7142AB8}" v="86" dt="2021-03-03T19:15:59.816"/>
    <p1510:client id="{A66E644E-6243-AFAF-C717-8D4A9ED503AE}" v="135" dt="2020-12-23T20:17:09.900"/>
    <p1510:client id="{B8ECF6A8-499E-3BDF-A74C-0FE1DC950E7E}" v="4" dt="2020-12-23T20:37:55.402"/>
    <p1510:client id="{D76F2DEB-17A3-19D1-7D11-C189AC4C82AF}" v="543" dt="2021-02-03T21:04:04.926"/>
    <p1510:client id="{DDDF31AB-04D3-2AA2-A558-E238D14679DA}" v="461" dt="2021-03-03T20:11:34.9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Prangley" userId="S::eprangley@nacdd.org::7f058b9a-f90a-4281-a8c6-5ba31926f190" providerId="AD" clId="Web-{DDDF31AB-04D3-2AA2-A558-E238D14679DA}"/>
    <pc:docChg chg="addSld delSld modSld">
      <pc:chgData name="Erin Prangley" userId="S::eprangley@nacdd.org::7f058b9a-f90a-4281-a8c6-5ba31926f190" providerId="AD" clId="Web-{DDDF31AB-04D3-2AA2-A558-E238D14679DA}" dt="2021-03-03T20:11:34.907" v="258" actId="20577"/>
      <pc:docMkLst>
        <pc:docMk/>
      </pc:docMkLst>
      <pc:sldChg chg="del">
        <pc:chgData name="Erin Prangley" userId="S::eprangley@nacdd.org::7f058b9a-f90a-4281-a8c6-5ba31926f190" providerId="AD" clId="Web-{DDDF31AB-04D3-2AA2-A558-E238D14679DA}" dt="2021-03-03T19:50:30.598" v="49"/>
        <pc:sldMkLst>
          <pc:docMk/>
          <pc:sldMk cId="2790045041" sldId="260"/>
        </pc:sldMkLst>
      </pc:sldChg>
      <pc:sldChg chg="del">
        <pc:chgData name="Erin Prangley" userId="S::eprangley@nacdd.org::7f058b9a-f90a-4281-a8c6-5ba31926f190" providerId="AD" clId="Web-{DDDF31AB-04D3-2AA2-A558-E238D14679DA}" dt="2021-03-03T19:50:43.052" v="51"/>
        <pc:sldMkLst>
          <pc:docMk/>
          <pc:sldMk cId="2005211052" sldId="262"/>
        </pc:sldMkLst>
      </pc:sldChg>
      <pc:sldChg chg="del">
        <pc:chgData name="Erin Prangley" userId="S::eprangley@nacdd.org::7f058b9a-f90a-4281-a8c6-5ba31926f190" providerId="AD" clId="Web-{DDDF31AB-04D3-2AA2-A558-E238D14679DA}" dt="2021-03-03T19:50:41.161" v="50"/>
        <pc:sldMkLst>
          <pc:docMk/>
          <pc:sldMk cId="1084887040" sldId="263"/>
        </pc:sldMkLst>
      </pc:sldChg>
      <pc:sldChg chg="addSp modSp">
        <pc:chgData name="Erin Prangley" userId="S::eprangley@nacdd.org::7f058b9a-f90a-4281-a8c6-5ba31926f190" providerId="AD" clId="Web-{DDDF31AB-04D3-2AA2-A558-E238D14679DA}" dt="2021-03-03T19:51:40.445" v="75" actId="1076"/>
        <pc:sldMkLst>
          <pc:docMk/>
          <pc:sldMk cId="4230793287" sldId="264"/>
        </pc:sldMkLst>
        <pc:spChg chg="add mod">
          <ac:chgData name="Erin Prangley" userId="S::eprangley@nacdd.org::7f058b9a-f90a-4281-a8c6-5ba31926f190" providerId="AD" clId="Web-{DDDF31AB-04D3-2AA2-A558-E238D14679DA}" dt="2021-03-03T19:51:40.445" v="75" actId="1076"/>
          <ac:spMkLst>
            <pc:docMk/>
            <pc:sldMk cId="4230793287" sldId="264"/>
            <ac:spMk id="43" creationId="{23BE9804-76A9-4B2D-B7B3-DEE226C7F762}"/>
          </ac:spMkLst>
        </pc:spChg>
      </pc:sldChg>
      <pc:sldChg chg="addSp delSp modSp">
        <pc:chgData name="Erin Prangley" userId="S::eprangley@nacdd.org::7f058b9a-f90a-4281-a8c6-5ba31926f190" providerId="AD" clId="Web-{DDDF31AB-04D3-2AA2-A558-E238D14679DA}" dt="2021-03-03T20:11:34.907" v="258" actId="20577"/>
        <pc:sldMkLst>
          <pc:docMk/>
          <pc:sldMk cId="3083239907" sldId="265"/>
        </pc:sldMkLst>
        <pc:spChg chg="mod">
          <ac:chgData name="Erin Prangley" userId="S::eprangley@nacdd.org::7f058b9a-f90a-4281-a8c6-5ba31926f190" providerId="AD" clId="Web-{DDDF31AB-04D3-2AA2-A558-E238D14679DA}" dt="2021-03-03T19:26:35.961" v="1"/>
          <ac:spMkLst>
            <pc:docMk/>
            <pc:sldMk cId="3083239907" sldId="265"/>
            <ac:spMk id="2" creationId="{A17469AE-280B-4889-9100-2EB8E5442CF9}"/>
          </ac:spMkLst>
        </pc:spChg>
        <pc:spChg chg="mod">
          <ac:chgData name="Erin Prangley" userId="S::eprangley@nacdd.org::7f058b9a-f90a-4281-a8c6-5ba31926f190" providerId="AD" clId="Web-{DDDF31AB-04D3-2AA2-A558-E238D14679DA}" dt="2021-03-03T20:11:34.907" v="258" actId="20577"/>
          <ac:spMkLst>
            <pc:docMk/>
            <pc:sldMk cId="3083239907" sldId="265"/>
            <ac:spMk id="3" creationId="{2794C029-3DA6-4D29-BC29-2A6DE0BC839B}"/>
          </ac:spMkLst>
        </pc:spChg>
        <pc:spChg chg="del">
          <ac:chgData name="Erin Prangley" userId="S::eprangley@nacdd.org::7f058b9a-f90a-4281-a8c6-5ba31926f190" providerId="AD" clId="Web-{DDDF31AB-04D3-2AA2-A558-E238D14679DA}" dt="2021-03-03T19:26:35.961" v="1"/>
          <ac:spMkLst>
            <pc:docMk/>
            <pc:sldMk cId="3083239907" sldId="265"/>
            <ac:spMk id="8" creationId="{081EA652-8C6A-4E69-BEB9-170809474553}"/>
          </ac:spMkLst>
        </pc:spChg>
        <pc:spChg chg="del">
          <ac:chgData name="Erin Prangley" userId="S::eprangley@nacdd.org::7f058b9a-f90a-4281-a8c6-5ba31926f190" providerId="AD" clId="Web-{DDDF31AB-04D3-2AA2-A558-E238D14679DA}" dt="2021-03-03T19:26:35.961" v="1"/>
          <ac:spMkLst>
            <pc:docMk/>
            <pc:sldMk cId="3083239907" sldId="265"/>
            <ac:spMk id="10" creationId="{5298780A-33B9-4EA2-8F67-DE68AD62841B}"/>
          </ac:spMkLst>
        </pc:spChg>
        <pc:spChg chg="del">
          <ac:chgData name="Erin Prangley" userId="S::eprangley@nacdd.org::7f058b9a-f90a-4281-a8c6-5ba31926f190" providerId="AD" clId="Web-{DDDF31AB-04D3-2AA2-A558-E238D14679DA}" dt="2021-03-03T19:26:35.961" v="1"/>
          <ac:spMkLst>
            <pc:docMk/>
            <pc:sldMk cId="3083239907" sldId="265"/>
            <ac:spMk id="12" creationId="{7F488E8B-4E1E-4402-8935-D4E6C02615C7}"/>
          </ac:spMkLst>
        </pc:spChg>
        <pc:spChg chg="add">
          <ac:chgData name="Erin Prangley" userId="S::eprangley@nacdd.org::7f058b9a-f90a-4281-a8c6-5ba31926f190" providerId="AD" clId="Web-{DDDF31AB-04D3-2AA2-A558-E238D14679DA}" dt="2021-03-03T19:26:35.961" v="1"/>
          <ac:spMkLst>
            <pc:docMk/>
            <pc:sldMk cId="3083239907" sldId="265"/>
            <ac:spMk id="19" creationId="{201CC55D-ED54-4C5C-95E6-10947BD1103B}"/>
          </ac:spMkLst>
        </pc:spChg>
        <pc:spChg chg="add">
          <ac:chgData name="Erin Prangley" userId="S::eprangley@nacdd.org::7f058b9a-f90a-4281-a8c6-5ba31926f190" providerId="AD" clId="Web-{DDDF31AB-04D3-2AA2-A558-E238D14679DA}" dt="2021-03-03T19:26:35.961" v="1"/>
          <ac:spMkLst>
            <pc:docMk/>
            <pc:sldMk cId="3083239907" sldId="265"/>
            <ac:spMk id="25" creationId="{3873B707-463F-40B0-8227-E8CC6C67EB25}"/>
          </ac:spMkLst>
        </pc:spChg>
        <pc:spChg chg="add">
          <ac:chgData name="Erin Prangley" userId="S::eprangley@nacdd.org::7f058b9a-f90a-4281-a8c6-5ba31926f190" providerId="AD" clId="Web-{DDDF31AB-04D3-2AA2-A558-E238D14679DA}" dt="2021-03-03T19:26:35.961" v="1"/>
          <ac:spMkLst>
            <pc:docMk/>
            <pc:sldMk cId="3083239907" sldId="265"/>
            <ac:spMk id="27" creationId="{C13237C8-E62C-4F0D-A318-BD6FB6C2D138}"/>
          </ac:spMkLst>
        </pc:spChg>
        <pc:spChg chg="add">
          <ac:chgData name="Erin Prangley" userId="S::eprangley@nacdd.org::7f058b9a-f90a-4281-a8c6-5ba31926f190" providerId="AD" clId="Web-{DDDF31AB-04D3-2AA2-A558-E238D14679DA}" dt="2021-03-03T19:26:35.961" v="1"/>
          <ac:spMkLst>
            <pc:docMk/>
            <pc:sldMk cId="3083239907" sldId="265"/>
            <ac:spMk id="29" creationId="{19C9EAEA-39D0-4B0E-A0EB-51E7B26740B1}"/>
          </ac:spMkLst>
        </pc:spChg>
        <pc:grpChg chg="add">
          <ac:chgData name="Erin Prangley" userId="S::eprangley@nacdd.org::7f058b9a-f90a-4281-a8c6-5ba31926f190" providerId="AD" clId="Web-{DDDF31AB-04D3-2AA2-A558-E238D14679DA}" dt="2021-03-03T19:26:35.961" v="1"/>
          <ac:grpSpMkLst>
            <pc:docMk/>
            <pc:sldMk cId="3083239907" sldId="265"/>
            <ac:grpSpMk id="21" creationId="{1DE889C7-FAD6-4397-98E2-05D503484459}"/>
          </ac:grpSpMkLst>
        </pc:grpChg>
        <pc:picChg chg="add del mod">
          <ac:chgData name="Erin Prangley" userId="S::eprangley@nacdd.org::7f058b9a-f90a-4281-a8c6-5ba31926f190" providerId="AD" clId="Web-{DDDF31AB-04D3-2AA2-A558-E238D14679DA}" dt="2021-03-03T19:44:41.894" v="3"/>
          <ac:picMkLst>
            <pc:docMk/>
            <pc:sldMk cId="3083239907" sldId="265"/>
            <ac:picMk id="4" creationId="{C3A81B48-885E-4747-9BB8-3E10A64300B1}"/>
          </ac:picMkLst>
        </pc:picChg>
        <pc:picChg chg="add mod">
          <ac:chgData name="Erin Prangley" userId="S::eprangley@nacdd.org::7f058b9a-f90a-4281-a8c6-5ba31926f190" providerId="AD" clId="Web-{DDDF31AB-04D3-2AA2-A558-E238D14679DA}" dt="2021-03-03T19:45:13.833" v="8" actId="1076"/>
          <ac:picMkLst>
            <pc:docMk/>
            <pc:sldMk cId="3083239907" sldId="265"/>
            <ac:picMk id="5" creationId="{CB456806-4BEB-4BA2-8411-53FEDC2D10B1}"/>
          </ac:picMkLst>
        </pc:picChg>
        <pc:cxnChg chg="del">
          <ac:chgData name="Erin Prangley" userId="S::eprangley@nacdd.org::7f058b9a-f90a-4281-a8c6-5ba31926f190" providerId="AD" clId="Web-{DDDF31AB-04D3-2AA2-A558-E238D14679DA}" dt="2021-03-03T19:26:35.961" v="1"/>
          <ac:cxnSpMkLst>
            <pc:docMk/>
            <pc:sldMk cId="3083239907" sldId="265"/>
            <ac:cxnSpMk id="14" creationId="{23AAC9B5-8015-485C-ACF9-A750390E9A56}"/>
          </ac:cxnSpMkLst>
        </pc:cxnChg>
      </pc:sldChg>
      <pc:sldChg chg="addSp delSp modSp new mod setBg">
        <pc:chgData name="Erin Prangley" userId="S::eprangley@nacdd.org::7f058b9a-f90a-4281-a8c6-5ba31926f190" providerId="AD" clId="Web-{DDDF31AB-04D3-2AA2-A558-E238D14679DA}" dt="2021-03-03T20:04:48.872" v="209" actId="20577"/>
        <pc:sldMkLst>
          <pc:docMk/>
          <pc:sldMk cId="2953378378" sldId="266"/>
        </pc:sldMkLst>
        <pc:spChg chg="add mod">
          <ac:chgData name="Erin Prangley" userId="S::eprangley@nacdd.org::7f058b9a-f90a-4281-a8c6-5ba31926f190" providerId="AD" clId="Web-{DDDF31AB-04D3-2AA2-A558-E238D14679DA}" dt="2021-03-03T20:03:00.586" v="169" actId="20577"/>
          <ac:spMkLst>
            <pc:docMk/>
            <pc:sldMk cId="2953378378" sldId="266"/>
            <ac:spMk id="2" creationId="{60688232-CD4D-4BEE-B952-73D11EB7B176}"/>
          </ac:spMkLst>
        </pc:spChg>
        <pc:spChg chg="add del mod">
          <ac:chgData name="Erin Prangley" userId="S::eprangley@nacdd.org::7f058b9a-f90a-4281-a8c6-5ba31926f190" providerId="AD" clId="Web-{DDDF31AB-04D3-2AA2-A558-E238D14679DA}" dt="2021-03-03T19:59:21.060" v="126"/>
          <ac:spMkLst>
            <pc:docMk/>
            <pc:sldMk cId="2953378378" sldId="266"/>
            <ac:spMk id="4" creationId="{64EA498E-F5C3-43DF-97CE-1EC274330ED6}"/>
          </ac:spMkLst>
        </pc:spChg>
        <pc:spChg chg="add mod ord">
          <ac:chgData name="Erin Prangley" userId="S::eprangley@nacdd.org::7f058b9a-f90a-4281-a8c6-5ba31926f190" providerId="AD" clId="Web-{DDDF31AB-04D3-2AA2-A558-E238D14679DA}" dt="2021-03-03T20:04:48.872" v="209" actId="20577"/>
          <ac:spMkLst>
            <pc:docMk/>
            <pc:sldMk cId="2953378378" sldId="266"/>
            <ac:spMk id="5" creationId="{013BB709-3A24-4D86-ABE5-2DECFF9C4D70}"/>
          </ac:spMkLst>
        </pc:spChg>
        <pc:spChg chg="add del">
          <ac:chgData name="Erin Prangley" userId="S::eprangley@nacdd.org::7f058b9a-f90a-4281-a8c6-5ba31926f190" providerId="AD" clId="Web-{DDDF31AB-04D3-2AA2-A558-E238D14679DA}" dt="2021-03-03T20:04:14.168" v="194"/>
          <ac:spMkLst>
            <pc:docMk/>
            <pc:sldMk cId="2953378378" sldId="266"/>
            <ac:spMk id="12" creationId="{53E60C6D-4E85-4E14-BCDF-BF15C241F7CA}"/>
          </ac:spMkLst>
        </pc:spChg>
        <pc:spChg chg="add del">
          <ac:chgData name="Erin Prangley" userId="S::eprangley@nacdd.org::7f058b9a-f90a-4281-a8c6-5ba31926f190" providerId="AD" clId="Web-{DDDF31AB-04D3-2AA2-A558-E238D14679DA}" dt="2021-03-03T20:04:14.168" v="194"/>
          <ac:spMkLst>
            <pc:docMk/>
            <pc:sldMk cId="2953378378" sldId="266"/>
            <ac:spMk id="14" creationId="{7D42D292-4C48-479B-9E59-E29CD9871C0C}"/>
          </ac:spMkLst>
        </pc:spChg>
        <pc:spChg chg="add del">
          <ac:chgData name="Erin Prangley" userId="S::eprangley@nacdd.org::7f058b9a-f90a-4281-a8c6-5ba31926f190" providerId="AD" clId="Web-{DDDF31AB-04D3-2AA2-A558-E238D14679DA}" dt="2021-03-03T20:04:14.168" v="194"/>
          <ac:spMkLst>
            <pc:docMk/>
            <pc:sldMk cId="2953378378" sldId="266"/>
            <ac:spMk id="16" creationId="{533DF362-939D-4EEE-8DC4-6B54607E5611}"/>
          </ac:spMkLst>
        </pc:spChg>
        <pc:spChg chg="add del">
          <ac:chgData name="Erin Prangley" userId="S::eprangley@nacdd.org::7f058b9a-f90a-4281-a8c6-5ba31926f190" providerId="AD" clId="Web-{DDDF31AB-04D3-2AA2-A558-E238D14679DA}" dt="2021-03-03T20:04:14.168" v="194"/>
          <ac:spMkLst>
            <pc:docMk/>
            <pc:sldMk cId="2953378378" sldId="266"/>
            <ac:spMk id="21" creationId="{D2B783EE-0239-4717-BBEA-8C9EAC61C824}"/>
          </ac:spMkLst>
        </pc:spChg>
        <pc:spChg chg="add del">
          <ac:chgData name="Erin Prangley" userId="S::eprangley@nacdd.org::7f058b9a-f90a-4281-a8c6-5ba31926f190" providerId="AD" clId="Web-{DDDF31AB-04D3-2AA2-A558-E238D14679DA}" dt="2021-03-03T20:04:14.168" v="194"/>
          <ac:spMkLst>
            <pc:docMk/>
            <pc:sldMk cId="2953378378" sldId="266"/>
            <ac:spMk id="23" creationId="{A7B99495-F43F-4D80-A44F-2CB4764EB90B}"/>
          </ac:spMkLst>
        </pc:spChg>
        <pc:spChg chg="add del">
          <ac:chgData name="Erin Prangley" userId="S::eprangley@nacdd.org::7f058b9a-f90a-4281-a8c6-5ba31926f190" providerId="AD" clId="Web-{DDDF31AB-04D3-2AA2-A558-E238D14679DA}" dt="2021-03-03T20:04:14.168" v="194"/>
          <ac:spMkLst>
            <pc:docMk/>
            <pc:sldMk cId="2953378378" sldId="266"/>
            <ac:spMk id="25" creationId="{70BEB1E7-2F88-40BC-B73D-42E5B6F80BFC}"/>
          </ac:spMkLst>
        </pc:spChg>
        <pc:picChg chg="add del mod">
          <ac:chgData name="Erin Prangley" userId="S::eprangley@nacdd.org::7f058b9a-f90a-4281-a8c6-5ba31926f190" providerId="AD" clId="Web-{DDDF31AB-04D3-2AA2-A558-E238D14679DA}" dt="2021-03-03T19:59:22.763" v="127"/>
          <ac:picMkLst>
            <pc:docMk/>
            <pc:sldMk cId="2953378378" sldId="266"/>
            <ac:picMk id="3" creationId="{37D3AC52-6428-4F92-8B0C-A92BAE6F18F5}"/>
          </ac:picMkLst>
        </pc:picChg>
        <pc:picChg chg="add mod ord">
          <ac:chgData name="Erin Prangley" userId="S::eprangley@nacdd.org::7f058b9a-f90a-4281-a8c6-5ba31926f190" providerId="AD" clId="Web-{DDDF31AB-04D3-2AA2-A558-E238D14679DA}" dt="2021-03-03T20:04:16.746" v="195" actId="1076"/>
          <ac:picMkLst>
            <pc:docMk/>
            <pc:sldMk cId="2953378378" sldId="266"/>
            <ac:picMk id="6" creationId="{95830143-8D89-43A4-AF6F-BFA80A109F83}"/>
          </ac:picMkLst>
        </pc:picChg>
        <pc:picChg chg="add mod ord">
          <ac:chgData name="Erin Prangley" userId="S::eprangley@nacdd.org::7f058b9a-f90a-4281-a8c6-5ba31926f190" providerId="AD" clId="Web-{DDDF31AB-04D3-2AA2-A558-E238D14679DA}" dt="2021-03-03T20:04:14.168" v="194"/>
          <ac:picMkLst>
            <pc:docMk/>
            <pc:sldMk cId="2953378378" sldId="266"/>
            <ac:picMk id="7" creationId="{03C1A067-7123-411A-9ED8-61D82E2E1B65}"/>
          </ac:picMkLst>
        </pc:picChg>
      </pc:sldChg>
    </pc:docChg>
  </pc:docChgLst>
  <pc:docChgLst>
    <pc:chgData name="Erin Prangley" userId="S::eprangley@nacdd.org::7f058b9a-f90a-4281-a8c6-5ba31926f190" providerId="AD" clId="Web-{A307CE04-7A59-517D-F1BC-9A98A7142AB8}"/>
    <pc:docChg chg="modSld">
      <pc:chgData name="Erin Prangley" userId="S::eprangley@nacdd.org::7f058b9a-f90a-4281-a8c6-5ba31926f190" providerId="AD" clId="Web-{A307CE04-7A59-517D-F1BC-9A98A7142AB8}" dt="2021-03-03T19:15:59.816" v="84"/>
      <pc:docMkLst>
        <pc:docMk/>
      </pc:docMkLst>
      <pc:sldChg chg="modSp">
        <pc:chgData name="Erin Prangley" userId="S::eprangley@nacdd.org::7f058b9a-f90a-4281-a8c6-5ba31926f190" providerId="AD" clId="Web-{A307CE04-7A59-517D-F1BC-9A98A7142AB8}" dt="2021-03-03T19:12:06.637" v="1" actId="20577"/>
        <pc:sldMkLst>
          <pc:docMk/>
          <pc:sldMk cId="109857222" sldId="256"/>
        </pc:sldMkLst>
        <pc:spChg chg="mod">
          <ac:chgData name="Erin Prangley" userId="S::eprangley@nacdd.org::7f058b9a-f90a-4281-a8c6-5ba31926f190" providerId="AD" clId="Web-{A307CE04-7A59-517D-F1BC-9A98A7142AB8}" dt="2021-03-03T19:12:06.637" v="1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addSp delSp modSp modNotes">
        <pc:chgData name="Erin Prangley" userId="S::eprangley@nacdd.org::7f058b9a-f90a-4281-a8c6-5ba31926f190" providerId="AD" clId="Web-{A307CE04-7A59-517D-F1BC-9A98A7142AB8}" dt="2021-03-03T19:15:59.816" v="84"/>
        <pc:sldMkLst>
          <pc:docMk/>
          <pc:sldMk cId="3083239907" sldId="265"/>
        </pc:sldMkLst>
        <pc:spChg chg="mod">
          <ac:chgData name="Erin Prangley" userId="S::eprangley@nacdd.org::7f058b9a-f90a-4281-a8c6-5ba31926f190" providerId="AD" clId="Web-{A307CE04-7A59-517D-F1BC-9A98A7142AB8}" dt="2021-03-03T19:14:51.220" v="79" actId="20577"/>
          <ac:spMkLst>
            <pc:docMk/>
            <pc:sldMk cId="3083239907" sldId="265"/>
            <ac:spMk id="3" creationId="{2794C029-3DA6-4D29-BC29-2A6DE0BC839B}"/>
          </ac:spMkLst>
        </pc:spChg>
        <pc:spChg chg="add del mod">
          <ac:chgData name="Erin Prangley" userId="S::eprangley@nacdd.org::7f058b9a-f90a-4281-a8c6-5ba31926f190" providerId="AD" clId="Web-{A307CE04-7A59-517D-F1BC-9A98A7142AB8}" dt="2021-03-03T19:15:59.816" v="84"/>
          <ac:spMkLst>
            <pc:docMk/>
            <pc:sldMk cId="3083239907" sldId="265"/>
            <ac:spMk id="4" creationId="{CAB42D71-6161-4CB4-AB39-F54626BC46A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9E4DCC-B93F-45C9-8A19-92CC13726587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A78C8EB-EC8E-4364-8E0C-1FF016821E0F}">
      <dgm:prSet phldrT="[Text]" phldr="0"/>
      <dgm:spPr/>
      <dgm:t>
        <a:bodyPr/>
        <a:lstStyle/>
        <a:p>
          <a:r>
            <a:rPr lang="en-US">
              <a:latin typeface="Calibri Light" panose="020F0302020204030204"/>
            </a:rPr>
            <a:t>Employment</a:t>
          </a:r>
          <a:endParaRPr lang="en-US" dirty="0"/>
        </a:p>
      </dgm:t>
    </dgm:pt>
    <dgm:pt modelId="{994AC804-DEF9-49C6-9F21-DA774F93F601}" type="parTrans" cxnId="{F90C88FF-2220-40BB-8D58-5D4D27FB5F37}">
      <dgm:prSet/>
      <dgm:spPr/>
      <dgm:t>
        <a:bodyPr/>
        <a:lstStyle/>
        <a:p>
          <a:endParaRPr lang="en-US"/>
        </a:p>
      </dgm:t>
    </dgm:pt>
    <dgm:pt modelId="{32B91396-D362-4BA0-AF05-5F91C19FF835}" type="sibTrans" cxnId="{F90C88FF-2220-40BB-8D58-5D4D27FB5F37}">
      <dgm:prSet/>
      <dgm:spPr/>
      <dgm:t>
        <a:bodyPr/>
        <a:lstStyle/>
        <a:p>
          <a:endParaRPr lang="en-US"/>
        </a:p>
      </dgm:t>
    </dgm:pt>
    <dgm:pt modelId="{49D2698F-B794-4B36-B82B-1B74CE7CCEC0}">
      <dgm:prSet phldrT="[Text]" phldr="0"/>
      <dgm:spPr/>
      <dgm:t>
        <a:bodyPr/>
        <a:lstStyle/>
        <a:p>
          <a:r>
            <a:rPr lang="en-US">
              <a:latin typeface="Calibri Light" panose="020F0302020204030204"/>
            </a:rPr>
            <a:t>Education</a:t>
          </a:r>
          <a:endParaRPr lang="en-US" dirty="0"/>
        </a:p>
      </dgm:t>
    </dgm:pt>
    <dgm:pt modelId="{693E51A2-A563-4FA4-90E7-E073DA420570}" type="parTrans" cxnId="{BC5BD9EB-519B-45DB-A7DA-736649E28405}">
      <dgm:prSet/>
      <dgm:spPr/>
      <dgm:t>
        <a:bodyPr/>
        <a:lstStyle/>
        <a:p>
          <a:endParaRPr lang="en-US"/>
        </a:p>
      </dgm:t>
    </dgm:pt>
    <dgm:pt modelId="{4BBB5A6F-3E9D-4E52-AC18-3B41F2333D59}" type="sibTrans" cxnId="{BC5BD9EB-519B-45DB-A7DA-736649E28405}">
      <dgm:prSet/>
      <dgm:spPr/>
      <dgm:t>
        <a:bodyPr/>
        <a:lstStyle/>
        <a:p>
          <a:endParaRPr lang="en-US"/>
        </a:p>
      </dgm:t>
    </dgm:pt>
    <dgm:pt modelId="{F05797C8-6B9F-46DC-9A76-BEB2C278C38F}">
      <dgm:prSet phldrT="[Text]"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Civil Rights</a:t>
          </a:r>
          <a:endParaRPr lang="en-US" dirty="0"/>
        </a:p>
      </dgm:t>
    </dgm:pt>
    <dgm:pt modelId="{A49A1481-4581-416E-8686-22468D8E9CF1}" type="parTrans" cxnId="{3C9C44A4-39D4-419B-B34F-6B0E2E37BDD2}">
      <dgm:prSet/>
      <dgm:spPr/>
      <dgm:t>
        <a:bodyPr/>
        <a:lstStyle/>
        <a:p>
          <a:endParaRPr lang="en-US"/>
        </a:p>
      </dgm:t>
    </dgm:pt>
    <dgm:pt modelId="{A796B3A3-5C4E-4F43-A203-3144B673440B}" type="sibTrans" cxnId="{3C9C44A4-39D4-419B-B34F-6B0E2E37BDD2}">
      <dgm:prSet/>
      <dgm:spPr/>
      <dgm:t>
        <a:bodyPr/>
        <a:lstStyle/>
        <a:p>
          <a:endParaRPr lang="en-US"/>
        </a:p>
      </dgm:t>
    </dgm:pt>
    <dgm:pt modelId="{D60F1FDE-3768-4653-8347-6DE9DE548D48}">
      <dgm:prSet phldrT="[Text]" phldr="0"/>
      <dgm:spPr/>
      <dgm:t>
        <a:bodyPr/>
        <a:lstStyle/>
        <a:p>
          <a:r>
            <a:rPr lang="en-US">
              <a:latin typeface="Calibri Light" panose="020F0302020204030204"/>
            </a:rPr>
            <a:t>LTSS</a:t>
          </a:r>
          <a:endParaRPr lang="en-US" dirty="0"/>
        </a:p>
      </dgm:t>
    </dgm:pt>
    <dgm:pt modelId="{47D006BC-86E8-467B-9FA7-6ADB7DD99F88}" type="parTrans" cxnId="{C4C4EEC6-16E7-491D-93E0-97C7705D3E40}">
      <dgm:prSet/>
      <dgm:spPr/>
      <dgm:t>
        <a:bodyPr/>
        <a:lstStyle/>
        <a:p>
          <a:endParaRPr lang="en-US"/>
        </a:p>
      </dgm:t>
    </dgm:pt>
    <dgm:pt modelId="{825007F7-88A0-4ECB-A9A1-8D4FC61E96C9}" type="sibTrans" cxnId="{C4C4EEC6-16E7-491D-93E0-97C7705D3E40}">
      <dgm:prSet/>
      <dgm:spPr/>
      <dgm:t>
        <a:bodyPr/>
        <a:lstStyle/>
        <a:p>
          <a:endParaRPr lang="en-US"/>
        </a:p>
      </dgm:t>
    </dgm:pt>
    <dgm:pt modelId="{ED5B090A-B953-48DB-9A75-669E3F6DB8A8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Health Care/Medicaid</a:t>
          </a:r>
        </a:p>
      </dgm:t>
    </dgm:pt>
    <dgm:pt modelId="{AD60676F-98ED-46C5-A9F7-60325EFCED47}" type="parTrans" cxnId="{2B96BD9F-0142-4050-BD24-3C40A3874123}">
      <dgm:prSet/>
      <dgm:spPr/>
    </dgm:pt>
    <dgm:pt modelId="{095C833A-3D28-4B49-81AB-6EAE1DA95F66}" type="sibTrans" cxnId="{2B96BD9F-0142-4050-BD24-3C40A3874123}">
      <dgm:prSet/>
      <dgm:spPr/>
    </dgm:pt>
    <dgm:pt modelId="{D2AC6B34-8E77-4886-9D55-B8E0DC250C62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Direct Support Professionals</a:t>
          </a:r>
        </a:p>
      </dgm:t>
    </dgm:pt>
    <dgm:pt modelId="{ED58D4D8-ACAE-4231-99E8-1AC4CFD8E35D}" type="parTrans" cxnId="{E8F7891E-4151-44F8-9BBE-BFFB6578475B}">
      <dgm:prSet/>
      <dgm:spPr/>
    </dgm:pt>
    <dgm:pt modelId="{CC3FD37B-1817-4FC5-AF28-CFA227F34C1F}" type="sibTrans" cxnId="{E8F7891E-4151-44F8-9BBE-BFFB6578475B}">
      <dgm:prSet/>
      <dgm:spPr/>
    </dgm:pt>
    <dgm:pt modelId="{0F66973D-A32B-4B41-998C-32FD8E953982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Emergency Management</a:t>
          </a:r>
        </a:p>
      </dgm:t>
    </dgm:pt>
    <dgm:pt modelId="{46E5921B-D2EF-488A-AFFB-29FA76C3D3F7}" type="parTrans" cxnId="{2F6A562D-146F-47EB-9C73-92BC4C6E2671}">
      <dgm:prSet/>
      <dgm:spPr/>
    </dgm:pt>
    <dgm:pt modelId="{45502187-D45E-45A2-9840-55985ACFC64D}" type="sibTrans" cxnId="{2F6A562D-146F-47EB-9C73-92BC4C6E2671}">
      <dgm:prSet/>
      <dgm:spPr/>
    </dgm:pt>
    <dgm:pt modelId="{AB1C1CCD-D39C-4329-A72B-BE3DBDE1E23C}">
      <dgm:prSet phldr="0"/>
      <dgm:spPr/>
      <dgm:t>
        <a:bodyPr/>
        <a:lstStyle/>
        <a:p>
          <a:r>
            <a:rPr lang="en-US" dirty="0">
              <a:latin typeface="Calibri Light" panose="020F0302020204030204"/>
            </a:rPr>
            <a:t>Housing</a:t>
          </a:r>
          <a:endParaRPr lang="en-US" dirty="0"/>
        </a:p>
      </dgm:t>
    </dgm:pt>
    <dgm:pt modelId="{E88FD01D-0A76-42B6-A422-C51740F8BC9E}" type="parTrans" cxnId="{A33C3431-21E0-4D7C-A9B4-E5E79FCAFA60}">
      <dgm:prSet/>
      <dgm:spPr/>
    </dgm:pt>
    <dgm:pt modelId="{EE7606CF-4887-4C66-8868-8554DB4AE851}" type="sibTrans" cxnId="{A33C3431-21E0-4D7C-A9B4-E5E79FCAFA60}">
      <dgm:prSet/>
      <dgm:spPr/>
    </dgm:pt>
    <dgm:pt modelId="{0D553032-865E-4E50-9D13-A7225F110307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Family Support</a:t>
          </a:r>
        </a:p>
      </dgm:t>
    </dgm:pt>
    <dgm:pt modelId="{DEBBA015-80CA-448F-9D89-45828401063C}" type="parTrans" cxnId="{7AD9520D-0CD4-4FC6-8DCE-DD17A8FA13EC}">
      <dgm:prSet/>
      <dgm:spPr/>
    </dgm:pt>
    <dgm:pt modelId="{868DC733-B896-474F-85C9-77FB2B6527A9}" type="sibTrans" cxnId="{7AD9520D-0CD4-4FC6-8DCE-DD17A8FA13EC}">
      <dgm:prSet/>
      <dgm:spPr/>
    </dgm:pt>
    <dgm:pt modelId="{8B2A6CD4-BF96-4FB9-A19D-2FAD32130915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Research and Data</a:t>
          </a:r>
        </a:p>
      </dgm:t>
    </dgm:pt>
    <dgm:pt modelId="{393BE274-1BD1-49E4-A194-B7BD72679394}" type="parTrans" cxnId="{E1424DD2-CA09-4696-B7D5-CD60A469BE3A}">
      <dgm:prSet/>
      <dgm:spPr/>
    </dgm:pt>
    <dgm:pt modelId="{3060F193-8ECA-47D2-ACA0-F3472B6C94DD}" type="sibTrans" cxnId="{E1424DD2-CA09-4696-B7D5-CD60A469BE3A}">
      <dgm:prSet/>
      <dgm:spPr/>
    </dgm:pt>
    <dgm:pt modelId="{1B887FC7-FC4B-40AB-B157-A3B6933548BF}">
      <dgm:prSet phldr="0"/>
      <dgm:spPr/>
      <dgm:t>
        <a:bodyPr/>
        <a:lstStyle/>
        <a:p>
          <a:r>
            <a:rPr lang="en-US" dirty="0">
              <a:latin typeface="Calibri Light" panose="020F0302020204030204"/>
            </a:rPr>
            <a:t>Technology</a:t>
          </a:r>
          <a:endParaRPr lang="en-US" dirty="0"/>
        </a:p>
      </dgm:t>
    </dgm:pt>
    <dgm:pt modelId="{FF66D731-8A61-4A5C-8DAF-83278BC71AFC}" type="parTrans" cxnId="{59BC4007-BCCE-4587-87FD-D1255A6B5160}">
      <dgm:prSet/>
      <dgm:spPr/>
    </dgm:pt>
    <dgm:pt modelId="{26E4A7D0-1BDB-4DCF-A072-5E1595B8AFA5}" type="sibTrans" cxnId="{59BC4007-BCCE-4587-87FD-D1255A6B5160}">
      <dgm:prSet/>
      <dgm:spPr/>
    </dgm:pt>
    <dgm:pt modelId="{6882947B-16E1-491A-B232-F2F9F17D4E98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Cause/Effects of IDD</a:t>
          </a:r>
        </a:p>
      </dgm:t>
    </dgm:pt>
    <dgm:pt modelId="{F71B3E80-70B5-4FDF-A346-0089A7380FAA}" type="parTrans" cxnId="{61BAEC7E-CD24-4D16-B2D8-BD625BC8F5B6}">
      <dgm:prSet/>
      <dgm:spPr/>
    </dgm:pt>
    <dgm:pt modelId="{26F68990-A7E8-4F3F-B2DF-244B27A9AB0B}" type="sibTrans" cxnId="{61BAEC7E-CD24-4D16-B2D8-BD625BC8F5B6}">
      <dgm:prSet/>
      <dgm:spPr/>
    </dgm:pt>
    <dgm:pt modelId="{7D05FB25-4562-4735-8E3A-A9CB6B21F9F2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Transportation</a:t>
          </a:r>
        </a:p>
      </dgm:t>
    </dgm:pt>
    <dgm:pt modelId="{ACE5DCD9-01BE-42E0-BFE0-AA72994C0A59}" type="parTrans" cxnId="{46F356CE-6D4E-40C4-ACCC-BB5D0247C664}">
      <dgm:prSet/>
      <dgm:spPr/>
    </dgm:pt>
    <dgm:pt modelId="{28FB2CBC-85C6-4795-BB5F-5CB1CEA4D2C4}" type="sibTrans" cxnId="{46F356CE-6D4E-40C4-ACCC-BB5D0247C664}">
      <dgm:prSet/>
      <dgm:spPr/>
    </dgm:pt>
    <dgm:pt modelId="{5FAD8F18-D030-4958-BEE1-82BD1075D2E2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Criminal Legal System</a:t>
          </a:r>
        </a:p>
      </dgm:t>
    </dgm:pt>
    <dgm:pt modelId="{BCED1C02-8B41-4692-92F5-EA655CCF604F}" type="parTrans" cxnId="{D2B7895B-CBB2-42C9-AD16-F27CB456EE28}">
      <dgm:prSet/>
      <dgm:spPr/>
    </dgm:pt>
    <dgm:pt modelId="{94F76A3D-FC69-49B0-8084-CDA42F9B4FC0}" type="sibTrans" cxnId="{D2B7895B-CBB2-42C9-AD16-F27CB456EE28}">
      <dgm:prSet/>
      <dgm:spPr/>
    </dgm:pt>
    <dgm:pt modelId="{5A3420CE-36C5-4A91-9383-00389F7CCF9C}">
      <dgm:prSet phldr="0"/>
      <dgm:spPr/>
      <dgm:t>
        <a:bodyPr/>
        <a:lstStyle/>
        <a:p>
          <a:r>
            <a:rPr lang="en-US" dirty="0">
              <a:latin typeface="Calibri Light" panose="020F0302020204030204"/>
            </a:rPr>
            <a:t>Immigration</a:t>
          </a:r>
        </a:p>
      </dgm:t>
    </dgm:pt>
    <dgm:pt modelId="{AD3129E3-C839-4A7B-8F10-0D1D00361C08}" type="parTrans" cxnId="{2D8D6E64-80A4-4ECB-8A10-F470474A0FC0}">
      <dgm:prSet/>
      <dgm:spPr/>
    </dgm:pt>
    <dgm:pt modelId="{C651ED10-087D-460D-95A5-BCF579F9734A}" type="sibTrans" cxnId="{2D8D6E64-80A4-4ECB-8A10-F470474A0FC0}">
      <dgm:prSet/>
      <dgm:spPr/>
    </dgm:pt>
    <dgm:pt modelId="{E1091356-6B5C-4CAF-B2B3-48C996950419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Quality of Services</a:t>
          </a:r>
        </a:p>
      </dgm:t>
    </dgm:pt>
    <dgm:pt modelId="{05D2B7F5-2171-4747-9132-C962C809AE94}" type="parTrans" cxnId="{44BD8F64-DA5E-4B10-8DE7-6958DCBBEF3F}">
      <dgm:prSet/>
      <dgm:spPr/>
    </dgm:pt>
    <dgm:pt modelId="{B89F120A-9FF6-4B03-8D56-14384B42A10E}" type="sibTrans" cxnId="{44BD8F64-DA5E-4B10-8DE7-6958DCBBEF3F}">
      <dgm:prSet/>
      <dgm:spPr/>
    </dgm:pt>
    <dgm:pt modelId="{C515DD41-54A6-469F-8BCC-9F2BCAE60C22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Tax Provisions</a:t>
          </a:r>
        </a:p>
      </dgm:t>
    </dgm:pt>
    <dgm:pt modelId="{DF98BBC2-399D-4472-BD20-4C8F0D4592E8}" type="parTrans" cxnId="{6ABDF548-0397-4A50-8A1C-85CEC46ECF04}">
      <dgm:prSet/>
      <dgm:spPr/>
    </dgm:pt>
    <dgm:pt modelId="{707E7086-537F-48F1-9812-B5CC4BE8B824}" type="sibTrans" cxnId="{6ABDF548-0397-4A50-8A1C-85CEC46ECF04}">
      <dgm:prSet/>
      <dgm:spPr/>
    </dgm:pt>
    <dgm:pt modelId="{A174C7F7-15D2-4DEA-BE6A-C5CAE450107D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AND MORE!</a:t>
          </a:r>
          <a:endParaRPr lang="en-US" dirty="0"/>
        </a:p>
      </dgm:t>
    </dgm:pt>
    <dgm:pt modelId="{9D50CF7E-C771-4ABF-A994-7F43DEFABDCD}" type="parTrans" cxnId="{620CD2E6-5430-4241-A233-69311ABA1CA5}">
      <dgm:prSet/>
      <dgm:spPr/>
    </dgm:pt>
    <dgm:pt modelId="{5449A99E-BA9E-44F8-9A09-AC1F787BFB32}" type="sibTrans" cxnId="{620CD2E6-5430-4241-A233-69311ABA1CA5}">
      <dgm:prSet/>
      <dgm:spPr/>
    </dgm:pt>
    <dgm:pt modelId="{01509923-C338-4450-92EA-B5DD775FAE3C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TANF</a:t>
          </a:r>
        </a:p>
      </dgm:t>
    </dgm:pt>
    <dgm:pt modelId="{16A1C716-0269-4AEB-87AF-A88AC0CFD55F}" type="parTrans" cxnId="{6C682FE4-5227-41CD-A171-C818D892F24F}">
      <dgm:prSet/>
      <dgm:spPr/>
    </dgm:pt>
    <dgm:pt modelId="{CA4CC543-DF30-4783-8AD3-C7D829546202}" type="sibTrans" cxnId="{6C682FE4-5227-41CD-A171-C818D892F24F}">
      <dgm:prSet/>
      <dgm:spPr/>
    </dgm:pt>
    <dgm:pt modelId="{4BF6CF01-7D7F-4283-A7CB-5605CA497AB5}" type="pres">
      <dgm:prSet presAssocID="{E09E4DCC-B93F-45C9-8A19-92CC13726587}" presName="diagram" presStyleCnt="0">
        <dgm:presLayoutVars>
          <dgm:dir/>
          <dgm:resizeHandles val="exact"/>
        </dgm:presLayoutVars>
      </dgm:prSet>
      <dgm:spPr/>
    </dgm:pt>
    <dgm:pt modelId="{53F708AE-7DCC-49F3-8AB3-234A666D5BF2}" type="pres">
      <dgm:prSet presAssocID="{FA78C8EB-EC8E-4364-8E0C-1FF016821E0F}" presName="node" presStyleLbl="node1" presStyleIdx="0" presStyleCnt="19">
        <dgm:presLayoutVars>
          <dgm:bulletEnabled val="1"/>
        </dgm:presLayoutVars>
      </dgm:prSet>
      <dgm:spPr/>
    </dgm:pt>
    <dgm:pt modelId="{C5437AE1-B51A-4EA9-A8C9-9F2D7C214DE6}" type="pres">
      <dgm:prSet presAssocID="{32B91396-D362-4BA0-AF05-5F91C19FF835}" presName="sibTrans" presStyleCnt="0"/>
      <dgm:spPr/>
    </dgm:pt>
    <dgm:pt modelId="{495E9C63-19A2-4A43-B3C3-89AB890D042C}" type="pres">
      <dgm:prSet presAssocID="{49D2698F-B794-4B36-B82B-1B74CE7CCEC0}" presName="node" presStyleLbl="node1" presStyleIdx="1" presStyleCnt="19">
        <dgm:presLayoutVars>
          <dgm:bulletEnabled val="1"/>
        </dgm:presLayoutVars>
      </dgm:prSet>
      <dgm:spPr/>
    </dgm:pt>
    <dgm:pt modelId="{69B4CE11-13F9-47F4-AEF0-9273D42B6068}" type="pres">
      <dgm:prSet presAssocID="{4BBB5A6F-3E9D-4E52-AC18-3B41F2333D59}" presName="sibTrans" presStyleCnt="0"/>
      <dgm:spPr/>
    </dgm:pt>
    <dgm:pt modelId="{2672F15D-B136-4F17-96A3-2E02996A09C0}" type="pres">
      <dgm:prSet presAssocID="{F05797C8-6B9F-46DC-9A76-BEB2C278C38F}" presName="node" presStyleLbl="node1" presStyleIdx="2" presStyleCnt="19">
        <dgm:presLayoutVars>
          <dgm:bulletEnabled val="1"/>
        </dgm:presLayoutVars>
      </dgm:prSet>
      <dgm:spPr/>
    </dgm:pt>
    <dgm:pt modelId="{574C62BD-AA70-401F-A088-263DDF97E7FF}" type="pres">
      <dgm:prSet presAssocID="{A796B3A3-5C4E-4F43-A203-3144B673440B}" presName="sibTrans" presStyleCnt="0"/>
      <dgm:spPr/>
    </dgm:pt>
    <dgm:pt modelId="{57550476-0266-4E4A-B050-3C2FF3F13AB9}" type="pres">
      <dgm:prSet presAssocID="{D60F1FDE-3768-4653-8347-6DE9DE548D48}" presName="node" presStyleLbl="node1" presStyleIdx="3" presStyleCnt="19">
        <dgm:presLayoutVars>
          <dgm:bulletEnabled val="1"/>
        </dgm:presLayoutVars>
      </dgm:prSet>
      <dgm:spPr/>
    </dgm:pt>
    <dgm:pt modelId="{D18C0096-37E8-490A-88B7-0DCCD914CFE6}" type="pres">
      <dgm:prSet presAssocID="{825007F7-88A0-4ECB-A9A1-8D4FC61E96C9}" presName="sibTrans" presStyleCnt="0"/>
      <dgm:spPr/>
    </dgm:pt>
    <dgm:pt modelId="{D4EEFDFB-F457-404A-8AD4-1951EAD2E900}" type="pres">
      <dgm:prSet presAssocID="{ED5B090A-B953-48DB-9A75-669E3F6DB8A8}" presName="node" presStyleLbl="node1" presStyleIdx="4" presStyleCnt="19">
        <dgm:presLayoutVars>
          <dgm:bulletEnabled val="1"/>
        </dgm:presLayoutVars>
      </dgm:prSet>
      <dgm:spPr/>
    </dgm:pt>
    <dgm:pt modelId="{2837533B-1048-4A84-9A51-2E871094215C}" type="pres">
      <dgm:prSet presAssocID="{095C833A-3D28-4B49-81AB-6EAE1DA95F66}" presName="sibTrans" presStyleCnt="0"/>
      <dgm:spPr/>
    </dgm:pt>
    <dgm:pt modelId="{22DD27DD-08A1-4FE5-B99D-F9DED30FF905}" type="pres">
      <dgm:prSet presAssocID="{D2AC6B34-8E77-4886-9D55-B8E0DC250C62}" presName="node" presStyleLbl="node1" presStyleIdx="5" presStyleCnt="19">
        <dgm:presLayoutVars>
          <dgm:bulletEnabled val="1"/>
        </dgm:presLayoutVars>
      </dgm:prSet>
      <dgm:spPr/>
    </dgm:pt>
    <dgm:pt modelId="{E17D522D-9429-45B0-B0AF-E126ABEFA05F}" type="pres">
      <dgm:prSet presAssocID="{CC3FD37B-1817-4FC5-AF28-CFA227F34C1F}" presName="sibTrans" presStyleCnt="0"/>
      <dgm:spPr/>
    </dgm:pt>
    <dgm:pt modelId="{76B8F5B3-5808-47E0-83B7-65F3702E61F1}" type="pres">
      <dgm:prSet presAssocID="{0F66973D-A32B-4B41-998C-32FD8E953982}" presName="node" presStyleLbl="node1" presStyleIdx="6" presStyleCnt="19">
        <dgm:presLayoutVars>
          <dgm:bulletEnabled val="1"/>
        </dgm:presLayoutVars>
      </dgm:prSet>
      <dgm:spPr/>
    </dgm:pt>
    <dgm:pt modelId="{74E48456-3996-4F1D-B303-F30F6782619F}" type="pres">
      <dgm:prSet presAssocID="{45502187-D45E-45A2-9840-55985ACFC64D}" presName="sibTrans" presStyleCnt="0"/>
      <dgm:spPr/>
    </dgm:pt>
    <dgm:pt modelId="{C86A6E62-1B6E-444C-974C-F4F95ADC88AB}" type="pres">
      <dgm:prSet presAssocID="{AB1C1CCD-D39C-4329-A72B-BE3DBDE1E23C}" presName="node" presStyleLbl="node1" presStyleIdx="7" presStyleCnt="19">
        <dgm:presLayoutVars>
          <dgm:bulletEnabled val="1"/>
        </dgm:presLayoutVars>
      </dgm:prSet>
      <dgm:spPr/>
    </dgm:pt>
    <dgm:pt modelId="{2878210F-6D95-4A7F-AFBB-546C9695E065}" type="pres">
      <dgm:prSet presAssocID="{EE7606CF-4887-4C66-8868-8554DB4AE851}" presName="sibTrans" presStyleCnt="0"/>
      <dgm:spPr/>
    </dgm:pt>
    <dgm:pt modelId="{BD9ECF3A-18CA-472E-A6AA-4244DD8F792F}" type="pres">
      <dgm:prSet presAssocID="{0D553032-865E-4E50-9D13-A7225F110307}" presName="node" presStyleLbl="node1" presStyleIdx="8" presStyleCnt="19">
        <dgm:presLayoutVars>
          <dgm:bulletEnabled val="1"/>
        </dgm:presLayoutVars>
      </dgm:prSet>
      <dgm:spPr/>
    </dgm:pt>
    <dgm:pt modelId="{4E317AA5-2983-4395-9A9C-701DBD9218E1}" type="pres">
      <dgm:prSet presAssocID="{868DC733-B896-474F-85C9-77FB2B6527A9}" presName="sibTrans" presStyleCnt="0"/>
      <dgm:spPr/>
    </dgm:pt>
    <dgm:pt modelId="{BAE76807-3508-4EA9-90C1-5E1A284A58E2}" type="pres">
      <dgm:prSet presAssocID="{8B2A6CD4-BF96-4FB9-A19D-2FAD32130915}" presName="node" presStyleLbl="node1" presStyleIdx="9" presStyleCnt="19">
        <dgm:presLayoutVars>
          <dgm:bulletEnabled val="1"/>
        </dgm:presLayoutVars>
      </dgm:prSet>
      <dgm:spPr/>
    </dgm:pt>
    <dgm:pt modelId="{F3747DED-6EC7-4F52-9CA7-C73CE44FBD0D}" type="pres">
      <dgm:prSet presAssocID="{3060F193-8ECA-47D2-ACA0-F3472B6C94DD}" presName="sibTrans" presStyleCnt="0"/>
      <dgm:spPr/>
    </dgm:pt>
    <dgm:pt modelId="{6395F60A-871A-45F5-B538-1CFE4209CA79}" type="pres">
      <dgm:prSet presAssocID="{1B887FC7-FC4B-40AB-B157-A3B6933548BF}" presName="node" presStyleLbl="node1" presStyleIdx="10" presStyleCnt="19">
        <dgm:presLayoutVars>
          <dgm:bulletEnabled val="1"/>
        </dgm:presLayoutVars>
      </dgm:prSet>
      <dgm:spPr/>
    </dgm:pt>
    <dgm:pt modelId="{14D66B80-37B1-4636-9F7E-2DA1BCBE4C0C}" type="pres">
      <dgm:prSet presAssocID="{26E4A7D0-1BDB-4DCF-A072-5E1595B8AFA5}" presName="sibTrans" presStyleCnt="0"/>
      <dgm:spPr/>
    </dgm:pt>
    <dgm:pt modelId="{19DC6F55-6D33-461D-973B-80CDA1796958}" type="pres">
      <dgm:prSet presAssocID="{7D05FB25-4562-4735-8E3A-A9CB6B21F9F2}" presName="node" presStyleLbl="node1" presStyleIdx="11" presStyleCnt="19">
        <dgm:presLayoutVars>
          <dgm:bulletEnabled val="1"/>
        </dgm:presLayoutVars>
      </dgm:prSet>
      <dgm:spPr/>
    </dgm:pt>
    <dgm:pt modelId="{342A86C6-71D8-4FB2-BE16-49433125AF33}" type="pres">
      <dgm:prSet presAssocID="{28FB2CBC-85C6-4795-BB5F-5CB1CEA4D2C4}" presName="sibTrans" presStyleCnt="0"/>
      <dgm:spPr/>
    </dgm:pt>
    <dgm:pt modelId="{E9944F66-1360-4598-834B-24B6B5D2B8BA}" type="pres">
      <dgm:prSet presAssocID="{6882947B-16E1-491A-B232-F2F9F17D4E98}" presName="node" presStyleLbl="node1" presStyleIdx="12" presStyleCnt="19">
        <dgm:presLayoutVars>
          <dgm:bulletEnabled val="1"/>
        </dgm:presLayoutVars>
      </dgm:prSet>
      <dgm:spPr/>
    </dgm:pt>
    <dgm:pt modelId="{3273B8A0-3748-4E88-B201-CECA10D1FB65}" type="pres">
      <dgm:prSet presAssocID="{26F68990-A7E8-4F3F-B2DF-244B27A9AB0B}" presName="sibTrans" presStyleCnt="0"/>
      <dgm:spPr/>
    </dgm:pt>
    <dgm:pt modelId="{5A8D9B0E-2D86-4AB2-9476-BD8B53AAD9C9}" type="pres">
      <dgm:prSet presAssocID="{5FAD8F18-D030-4958-BEE1-82BD1075D2E2}" presName="node" presStyleLbl="node1" presStyleIdx="13" presStyleCnt="19">
        <dgm:presLayoutVars>
          <dgm:bulletEnabled val="1"/>
        </dgm:presLayoutVars>
      </dgm:prSet>
      <dgm:spPr/>
    </dgm:pt>
    <dgm:pt modelId="{46FD6F2B-FC1E-4FF1-A932-BCC74511ABC9}" type="pres">
      <dgm:prSet presAssocID="{94F76A3D-FC69-49B0-8084-CDA42F9B4FC0}" presName="sibTrans" presStyleCnt="0"/>
      <dgm:spPr/>
    </dgm:pt>
    <dgm:pt modelId="{A7D9C0D1-F4AB-45E0-8C97-7A0D3A4FDBB1}" type="pres">
      <dgm:prSet presAssocID="{5A3420CE-36C5-4A91-9383-00389F7CCF9C}" presName="node" presStyleLbl="node1" presStyleIdx="14" presStyleCnt="19">
        <dgm:presLayoutVars>
          <dgm:bulletEnabled val="1"/>
        </dgm:presLayoutVars>
      </dgm:prSet>
      <dgm:spPr/>
    </dgm:pt>
    <dgm:pt modelId="{07FC140E-718E-432F-90A9-3E291524E7E0}" type="pres">
      <dgm:prSet presAssocID="{C651ED10-087D-460D-95A5-BCF579F9734A}" presName="sibTrans" presStyleCnt="0"/>
      <dgm:spPr/>
    </dgm:pt>
    <dgm:pt modelId="{2D9CDB10-79DA-4FC1-B2E2-956875B8945D}" type="pres">
      <dgm:prSet presAssocID="{E1091356-6B5C-4CAF-B2B3-48C996950419}" presName="node" presStyleLbl="node1" presStyleIdx="15" presStyleCnt="19">
        <dgm:presLayoutVars>
          <dgm:bulletEnabled val="1"/>
        </dgm:presLayoutVars>
      </dgm:prSet>
      <dgm:spPr/>
    </dgm:pt>
    <dgm:pt modelId="{2EC42519-E464-4A7E-BDBA-A9982089E147}" type="pres">
      <dgm:prSet presAssocID="{B89F120A-9FF6-4B03-8D56-14384B42A10E}" presName="sibTrans" presStyleCnt="0"/>
      <dgm:spPr/>
    </dgm:pt>
    <dgm:pt modelId="{307316FB-A93D-45E6-97E6-1A5C6D834459}" type="pres">
      <dgm:prSet presAssocID="{C515DD41-54A6-469F-8BCC-9F2BCAE60C22}" presName="node" presStyleLbl="node1" presStyleIdx="16" presStyleCnt="19">
        <dgm:presLayoutVars>
          <dgm:bulletEnabled val="1"/>
        </dgm:presLayoutVars>
      </dgm:prSet>
      <dgm:spPr/>
    </dgm:pt>
    <dgm:pt modelId="{AC8C685F-4058-45E1-BD4B-15D2425B57E7}" type="pres">
      <dgm:prSet presAssocID="{707E7086-537F-48F1-9812-B5CC4BE8B824}" presName="sibTrans" presStyleCnt="0"/>
      <dgm:spPr/>
    </dgm:pt>
    <dgm:pt modelId="{5DDB9D0A-AB1B-4AC9-95A9-A9180CF05D46}" type="pres">
      <dgm:prSet presAssocID="{01509923-C338-4450-92EA-B5DD775FAE3C}" presName="node" presStyleLbl="node1" presStyleIdx="17" presStyleCnt="19">
        <dgm:presLayoutVars>
          <dgm:bulletEnabled val="1"/>
        </dgm:presLayoutVars>
      </dgm:prSet>
      <dgm:spPr/>
    </dgm:pt>
    <dgm:pt modelId="{1D64AEEF-C950-42F8-A819-9943CCFD83F5}" type="pres">
      <dgm:prSet presAssocID="{CA4CC543-DF30-4783-8AD3-C7D829546202}" presName="sibTrans" presStyleCnt="0"/>
      <dgm:spPr/>
    </dgm:pt>
    <dgm:pt modelId="{A6B0C2D2-3F58-48A7-9324-02FC61062438}" type="pres">
      <dgm:prSet presAssocID="{A174C7F7-15D2-4DEA-BE6A-C5CAE450107D}" presName="node" presStyleLbl="node1" presStyleIdx="18" presStyleCnt="19">
        <dgm:presLayoutVars>
          <dgm:bulletEnabled val="1"/>
        </dgm:presLayoutVars>
      </dgm:prSet>
      <dgm:spPr/>
    </dgm:pt>
  </dgm:ptLst>
  <dgm:cxnLst>
    <dgm:cxn modelId="{AC0A4D05-6200-4B89-996F-D0E3093527B5}" type="presOf" srcId="{A174C7F7-15D2-4DEA-BE6A-C5CAE450107D}" destId="{A6B0C2D2-3F58-48A7-9324-02FC61062438}" srcOrd="0" destOrd="0" presId="urn:microsoft.com/office/officeart/2005/8/layout/default"/>
    <dgm:cxn modelId="{59BC4007-BCCE-4587-87FD-D1255A6B5160}" srcId="{E09E4DCC-B93F-45C9-8A19-92CC13726587}" destId="{1B887FC7-FC4B-40AB-B157-A3B6933548BF}" srcOrd="10" destOrd="0" parTransId="{FF66D731-8A61-4A5C-8DAF-83278BC71AFC}" sibTransId="{26E4A7D0-1BDB-4DCF-A072-5E1595B8AFA5}"/>
    <dgm:cxn modelId="{BAA07608-BA91-45FC-82E2-5A765559C4F0}" type="presOf" srcId="{7D05FB25-4562-4735-8E3A-A9CB6B21F9F2}" destId="{19DC6F55-6D33-461D-973B-80CDA1796958}" srcOrd="0" destOrd="0" presId="urn:microsoft.com/office/officeart/2005/8/layout/default"/>
    <dgm:cxn modelId="{7AD9520D-0CD4-4FC6-8DCE-DD17A8FA13EC}" srcId="{E09E4DCC-B93F-45C9-8A19-92CC13726587}" destId="{0D553032-865E-4E50-9D13-A7225F110307}" srcOrd="8" destOrd="0" parTransId="{DEBBA015-80CA-448F-9D89-45828401063C}" sibTransId="{868DC733-B896-474F-85C9-77FB2B6527A9}"/>
    <dgm:cxn modelId="{E8F7891E-4151-44F8-9BBE-BFFB6578475B}" srcId="{E09E4DCC-B93F-45C9-8A19-92CC13726587}" destId="{D2AC6B34-8E77-4886-9D55-B8E0DC250C62}" srcOrd="5" destOrd="0" parTransId="{ED58D4D8-ACAE-4231-99E8-1AC4CFD8E35D}" sibTransId="{CC3FD37B-1817-4FC5-AF28-CFA227F34C1F}"/>
    <dgm:cxn modelId="{C8AD5C23-ABD2-4A60-99CF-9C2EEFF96F89}" type="presOf" srcId="{E1091356-6B5C-4CAF-B2B3-48C996950419}" destId="{2D9CDB10-79DA-4FC1-B2E2-956875B8945D}" srcOrd="0" destOrd="0" presId="urn:microsoft.com/office/officeart/2005/8/layout/default"/>
    <dgm:cxn modelId="{2F6A562D-146F-47EB-9C73-92BC4C6E2671}" srcId="{E09E4DCC-B93F-45C9-8A19-92CC13726587}" destId="{0F66973D-A32B-4B41-998C-32FD8E953982}" srcOrd="6" destOrd="0" parTransId="{46E5921B-D2EF-488A-AFFB-29FA76C3D3F7}" sibTransId="{45502187-D45E-45A2-9840-55985ACFC64D}"/>
    <dgm:cxn modelId="{51ACB930-C322-4849-9B06-E689871D4025}" type="presOf" srcId="{C515DD41-54A6-469F-8BCC-9F2BCAE60C22}" destId="{307316FB-A93D-45E6-97E6-1A5C6D834459}" srcOrd="0" destOrd="0" presId="urn:microsoft.com/office/officeart/2005/8/layout/default"/>
    <dgm:cxn modelId="{A33C3431-21E0-4D7C-A9B4-E5E79FCAFA60}" srcId="{E09E4DCC-B93F-45C9-8A19-92CC13726587}" destId="{AB1C1CCD-D39C-4329-A72B-BE3DBDE1E23C}" srcOrd="7" destOrd="0" parTransId="{E88FD01D-0A76-42B6-A422-C51740F8BC9E}" sibTransId="{EE7606CF-4887-4C66-8868-8554DB4AE851}"/>
    <dgm:cxn modelId="{31C01133-55E8-4052-8AF5-A1892A061F4B}" type="presOf" srcId="{8B2A6CD4-BF96-4FB9-A19D-2FAD32130915}" destId="{BAE76807-3508-4EA9-90C1-5E1A284A58E2}" srcOrd="0" destOrd="0" presId="urn:microsoft.com/office/officeart/2005/8/layout/default"/>
    <dgm:cxn modelId="{FBB5EC3E-D0C1-4C34-A6A6-F921C155E699}" type="presOf" srcId="{FA78C8EB-EC8E-4364-8E0C-1FF016821E0F}" destId="{53F708AE-7DCC-49F3-8AB3-234A666D5BF2}" srcOrd="0" destOrd="0" presId="urn:microsoft.com/office/officeart/2005/8/layout/default"/>
    <dgm:cxn modelId="{D2B7895B-CBB2-42C9-AD16-F27CB456EE28}" srcId="{E09E4DCC-B93F-45C9-8A19-92CC13726587}" destId="{5FAD8F18-D030-4958-BEE1-82BD1075D2E2}" srcOrd="13" destOrd="0" parTransId="{BCED1C02-8B41-4692-92F5-EA655CCF604F}" sibTransId="{94F76A3D-FC69-49B0-8084-CDA42F9B4FC0}"/>
    <dgm:cxn modelId="{0A1A1D5E-1F26-4B49-816D-756275883706}" type="presOf" srcId="{01509923-C338-4450-92EA-B5DD775FAE3C}" destId="{5DDB9D0A-AB1B-4AC9-95A9-A9180CF05D46}" srcOrd="0" destOrd="0" presId="urn:microsoft.com/office/officeart/2005/8/layout/default"/>
    <dgm:cxn modelId="{6D4D9041-0A6A-4FE5-BD97-04A319808962}" type="presOf" srcId="{AB1C1CCD-D39C-4329-A72B-BE3DBDE1E23C}" destId="{C86A6E62-1B6E-444C-974C-F4F95ADC88AB}" srcOrd="0" destOrd="0" presId="urn:microsoft.com/office/officeart/2005/8/layout/default"/>
    <dgm:cxn modelId="{2D8D6E64-80A4-4ECB-8A10-F470474A0FC0}" srcId="{E09E4DCC-B93F-45C9-8A19-92CC13726587}" destId="{5A3420CE-36C5-4A91-9383-00389F7CCF9C}" srcOrd="14" destOrd="0" parTransId="{AD3129E3-C839-4A7B-8F10-0D1D00361C08}" sibTransId="{C651ED10-087D-460D-95A5-BCF579F9734A}"/>
    <dgm:cxn modelId="{44BD8F64-DA5E-4B10-8DE7-6958DCBBEF3F}" srcId="{E09E4DCC-B93F-45C9-8A19-92CC13726587}" destId="{E1091356-6B5C-4CAF-B2B3-48C996950419}" srcOrd="15" destOrd="0" parTransId="{05D2B7F5-2171-4747-9132-C962C809AE94}" sibTransId="{B89F120A-9FF6-4B03-8D56-14384B42A10E}"/>
    <dgm:cxn modelId="{2DA4C348-8439-4DC8-AB45-D86C4881E269}" type="presOf" srcId="{D60F1FDE-3768-4653-8347-6DE9DE548D48}" destId="{57550476-0266-4E4A-B050-3C2FF3F13AB9}" srcOrd="0" destOrd="0" presId="urn:microsoft.com/office/officeart/2005/8/layout/default"/>
    <dgm:cxn modelId="{6ABDF548-0397-4A50-8A1C-85CEC46ECF04}" srcId="{E09E4DCC-B93F-45C9-8A19-92CC13726587}" destId="{C515DD41-54A6-469F-8BCC-9F2BCAE60C22}" srcOrd="16" destOrd="0" parTransId="{DF98BBC2-399D-4472-BD20-4C8F0D4592E8}" sibTransId="{707E7086-537F-48F1-9812-B5CC4BE8B824}"/>
    <dgm:cxn modelId="{6109374D-BCA0-434E-ACFF-2C60435B4BEB}" type="presOf" srcId="{ED5B090A-B953-48DB-9A75-669E3F6DB8A8}" destId="{D4EEFDFB-F457-404A-8AD4-1951EAD2E900}" srcOrd="0" destOrd="0" presId="urn:microsoft.com/office/officeart/2005/8/layout/default"/>
    <dgm:cxn modelId="{4B3E3D73-A077-4D3A-AE07-A7AF66EFB927}" type="presOf" srcId="{49D2698F-B794-4B36-B82B-1B74CE7CCEC0}" destId="{495E9C63-19A2-4A43-B3C3-89AB890D042C}" srcOrd="0" destOrd="0" presId="urn:microsoft.com/office/officeart/2005/8/layout/default"/>
    <dgm:cxn modelId="{28CF7473-2D7E-4E1B-8E88-226CAA4C888E}" type="presOf" srcId="{F05797C8-6B9F-46DC-9A76-BEB2C278C38F}" destId="{2672F15D-B136-4F17-96A3-2E02996A09C0}" srcOrd="0" destOrd="0" presId="urn:microsoft.com/office/officeart/2005/8/layout/default"/>
    <dgm:cxn modelId="{AD588D7B-BDFF-4F33-A24B-B7C902B6EA78}" type="presOf" srcId="{6882947B-16E1-491A-B232-F2F9F17D4E98}" destId="{E9944F66-1360-4598-834B-24B6B5D2B8BA}" srcOrd="0" destOrd="0" presId="urn:microsoft.com/office/officeart/2005/8/layout/default"/>
    <dgm:cxn modelId="{7DCBE57E-E734-4362-B53B-5436DD36B9CF}" type="presOf" srcId="{1B887FC7-FC4B-40AB-B157-A3B6933548BF}" destId="{6395F60A-871A-45F5-B538-1CFE4209CA79}" srcOrd="0" destOrd="0" presId="urn:microsoft.com/office/officeart/2005/8/layout/default"/>
    <dgm:cxn modelId="{61BAEC7E-CD24-4D16-B2D8-BD625BC8F5B6}" srcId="{E09E4DCC-B93F-45C9-8A19-92CC13726587}" destId="{6882947B-16E1-491A-B232-F2F9F17D4E98}" srcOrd="12" destOrd="0" parTransId="{F71B3E80-70B5-4FDF-A346-0089A7380FAA}" sibTransId="{26F68990-A7E8-4F3F-B2DF-244B27A9AB0B}"/>
    <dgm:cxn modelId="{DF780C81-04B3-4653-994F-BCACE74722C4}" type="presOf" srcId="{0D553032-865E-4E50-9D13-A7225F110307}" destId="{BD9ECF3A-18CA-472E-A6AA-4244DD8F792F}" srcOrd="0" destOrd="0" presId="urn:microsoft.com/office/officeart/2005/8/layout/default"/>
    <dgm:cxn modelId="{08928286-B478-48C0-93BE-2D4DC3EBF220}" type="presOf" srcId="{0F66973D-A32B-4B41-998C-32FD8E953982}" destId="{76B8F5B3-5808-47E0-83B7-65F3702E61F1}" srcOrd="0" destOrd="0" presId="urn:microsoft.com/office/officeart/2005/8/layout/default"/>
    <dgm:cxn modelId="{0F268388-355D-40FC-8143-749E78C21EAD}" type="presOf" srcId="{D2AC6B34-8E77-4886-9D55-B8E0DC250C62}" destId="{22DD27DD-08A1-4FE5-B99D-F9DED30FF905}" srcOrd="0" destOrd="0" presId="urn:microsoft.com/office/officeart/2005/8/layout/default"/>
    <dgm:cxn modelId="{2B96BD9F-0142-4050-BD24-3C40A3874123}" srcId="{E09E4DCC-B93F-45C9-8A19-92CC13726587}" destId="{ED5B090A-B953-48DB-9A75-669E3F6DB8A8}" srcOrd="4" destOrd="0" parTransId="{AD60676F-98ED-46C5-A9F7-60325EFCED47}" sibTransId="{095C833A-3D28-4B49-81AB-6EAE1DA95F66}"/>
    <dgm:cxn modelId="{957F84A3-DE9D-4B40-AAD8-AA53D75DAF36}" type="presOf" srcId="{5A3420CE-36C5-4A91-9383-00389F7CCF9C}" destId="{A7D9C0D1-F4AB-45E0-8C97-7A0D3A4FDBB1}" srcOrd="0" destOrd="0" presId="urn:microsoft.com/office/officeart/2005/8/layout/default"/>
    <dgm:cxn modelId="{3C9C44A4-39D4-419B-B34F-6B0E2E37BDD2}" srcId="{E09E4DCC-B93F-45C9-8A19-92CC13726587}" destId="{F05797C8-6B9F-46DC-9A76-BEB2C278C38F}" srcOrd="2" destOrd="0" parTransId="{A49A1481-4581-416E-8686-22468D8E9CF1}" sibTransId="{A796B3A3-5C4E-4F43-A203-3144B673440B}"/>
    <dgm:cxn modelId="{AC836EC4-4F20-4B32-B200-4B06DA54AE02}" type="presOf" srcId="{E09E4DCC-B93F-45C9-8A19-92CC13726587}" destId="{4BF6CF01-7D7F-4283-A7CB-5605CA497AB5}" srcOrd="0" destOrd="0" presId="urn:microsoft.com/office/officeart/2005/8/layout/default"/>
    <dgm:cxn modelId="{C4C4EEC6-16E7-491D-93E0-97C7705D3E40}" srcId="{E09E4DCC-B93F-45C9-8A19-92CC13726587}" destId="{D60F1FDE-3768-4653-8347-6DE9DE548D48}" srcOrd="3" destOrd="0" parTransId="{47D006BC-86E8-467B-9FA7-6ADB7DD99F88}" sibTransId="{825007F7-88A0-4ECB-A9A1-8D4FC61E96C9}"/>
    <dgm:cxn modelId="{46F356CE-6D4E-40C4-ACCC-BB5D0247C664}" srcId="{E09E4DCC-B93F-45C9-8A19-92CC13726587}" destId="{7D05FB25-4562-4735-8E3A-A9CB6B21F9F2}" srcOrd="11" destOrd="0" parTransId="{ACE5DCD9-01BE-42E0-BFE0-AA72994C0A59}" sibTransId="{28FB2CBC-85C6-4795-BB5F-5CB1CEA4D2C4}"/>
    <dgm:cxn modelId="{E1424DD2-CA09-4696-B7D5-CD60A469BE3A}" srcId="{E09E4DCC-B93F-45C9-8A19-92CC13726587}" destId="{8B2A6CD4-BF96-4FB9-A19D-2FAD32130915}" srcOrd="9" destOrd="0" parTransId="{393BE274-1BD1-49E4-A194-B7BD72679394}" sibTransId="{3060F193-8ECA-47D2-ACA0-F3472B6C94DD}"/>
    <dgm:cxn modelId="{6C682FE4-5227-41CD-A171-C818D892F24F}" srcId="{E09E4DCC-B93F-45C9-8A19-92CC13726587}" destId="{01509923-C338-4450-92EA-B5DD775FAE3C}" srcOrd="17" destOrd="0" parTransId="{16A1C716-0269-4AEB-87AF-A88AC0CFD55F}" sibTransId="{CA4CC543-DF30-4783-8AD3-C7D829546202}"/>
    <dgm:cxn modelId="{620CD2E6-5430-4241-A233-69311ABA1CA5}" srcId="{E09E4DCC-B93F-45C9-8A19-92CC13726587}" destId="{A174C7F7-15D2-4DEA-BE6A-C5CAE450107D}" srcOrd="18" destOrd="0" parTransId="{9D50CF7E-C771-4ABF-A994-7F43DEFABDCD}" sibTransId="{5449A99E-BA9E-44F8-9A09-AC1F787BFB32}"/>
    <dgm:cxn modelId="{BC5BD9EB-519B-45DB-A7DA-736649E28405}" srcId="{E09E4DCC-B93F-45C9-8A19-92CC13726587}" destId="{49D2698F-B794-4B36-B82B-1B74CE7CCEC0}" srcOrd="1" destOrd="0" parTransId="{693E51A2-A563-4FA4-90E7-E073DA420570}" sibTransId="{4BBB5A6F-3E9D-4E52-AC18-3B41F2333D59}"/>
    <dgm:cxn modelId="{DA2083FC-3D2B-4E53-8F97-4F0BDBA1FA07}" type="presOf" srcId="{5FAD8F18-D030-4958-BEE1-82BD1075D2E2}" destId="{5A8D9B0E-2D86-4AB2-9476-BD8B53AAD9C9}" srcOrd="0" destOrd="0" presId="urn:microsoft.com/office/officeart/2005/8/layout/default"/>
    <dgm:cxn modelId="{F90C88FF-2220-40BB-8D58-5D4D27FB5F37}" srcId="{E09E4DCC-B93F-45C9-8A19-92CC13726587}" destId="{FA78C8EB-EC8E-4364-8E0C-1FF016821E0F}" srcOrd="0" destOrd="0" parTransId="{994AC804-DEF9-49C6-9F21-DA774F93F601}" sibTransId="{32B91396-D362-4BA0-AF05-5F91C19FF835}"/>
    <dgm:cxn modelId="{F7312C02-E963-46D3-8006-33D34A22ED38}" type="presParOf" srcId="{4BF6CF01-7D7F-4283-A7CB-5605CA497AB5}" destId="{53F708AE-7DCC-49F3-8AB3-234A666D5BF2}" srcOrd="0" destOrd="0" presId="urn:microsoft.com/office/officeart/2005/8/layout/default"/>
    <dgm:cxn modelId="{567364F2-B415-4993-892C-57E0DFDA5957}" type="presParOf" srcId="{4BF6CF01-7D7F-4283-A7CB-5605CA497AB5}" destId="{C5437AE1-B51A-4EA9-A8C9-9F2D7C214DE6}" srcOrd="1" destOrd="0" presId="urn:microsoft.com/office/officeart/2005/8/layout/default"/>
    <dgm:cxn modelId="{D89CE840-28FA-4E5D-9680-24899722847E}" type="presParOf" srcId="{4BF6CF01-7D7F-4283-A7CB-5605CA497AB5}" destId="{495E9C63-19A2-4A43-B3C3-89AB890D042C}" srcOrd="2" destOrd="0" presId="urn:microsoft.com/office/officeart/2005/8/layout/default"/>
    <dgm:cxn modelId="{A7106742-CE75-4F5A-8CF0-7F343FC294A6}" type="presParOf" srcId="{4BF6CF01-7D7F-4283-A7CB-5605CA497AB5}" destId="{69B4CE11-13F9-47F4-AEF0-9273D42B6068}" srcOrd="3" destOrd="0" presId="urn:microsoft.com/office/officeart/2005/8/layout/default"/>
    <dgm:cxn modelId="{3DFE63C9-1C63-4263-8F55-B0A555B20E3A}" type="presParOf" srcId="{4BF6CF01-7D7F-4283-A7CB-5605CA497AB5}" destId="{2672F15D-B136-4F17-96A3-2E02996A09C0}" srcOrd="4" destOrd="0" presId="urn:microsoft.com/office/officeart/2005/8/layout/default"/>
    <dgm:cxn modelId="{2FEEA45C-EDC5-4129-9A2A-F7802EEB5DDE}" type="presParOf" srcId="{4BF6CF01-7D7F-4283-A7CB-5605CA497AB5}" destId="{574C62BD-AA70-401F-A088-263DDF97E7FF}" srcOrd="5" destOrd="0" presId="urn:microsoft.com/office/officeart/2005/8/layout/default"/>
    <dgm:cxn modelId="{5BB4999B-285C-4DB0-B930-8C387FD92AB9}" type="presParOf" srcId="{4BF6CF01-7D7F-4283-A7CB-5605CA497AB5}" destId="{57550476-0266-4E4A-B050-3C2FF3F13AB9}" srcOrd="6" destOrd="0" presId="urn:microsoft.com/office/officeart/2005/8/layout/default"/>
    <dgm:cxn modelId="{F889AAD0-E424-484D-99D3-825C981ECA67}" type="presParOf" srcId="{4BF6CF01-7D7F-4283-A7CB-5605CA497AB5}" destId="{D18C0096-37E8-490A-88B7-0DCCD914CFE6}" srcOrd="7" destOrd="0" presId="urn:microsoft.com/office/officeart/2005/8/layout/default"/>
    <dgm:cxn modelId="{9C0C6F92-9D99-4388-94A7-F8A43E0D2ABA}" type="presParOf" srcId="{4BF6CF01-7D7F-4283-A7CB-5605CA497AB5}" destId="{D4EEFDFB-F457-404A-8AD4-1951EAD2E900}" srcOrd="8" destOrd="0" presId="urn:microsoft.com/office/officeart/2005/8/layout/default"/>
    <dgm:cxn modelId="{281475AA-F110-4882-9389-91E123250AE5}" type="presParOf" srcId="{4BF6CF01-7D7F-4283-A7CB-5605CA497AB5}" destId="{2837533B-1048-4A84-9A51-2E871094215C}" srcOrd="9" destOrd="0" presId="urn:microsoft.com/office/officeart/2005/8/layout/default"/>
    <dgm:cxn modelId="{4AB42A10-E6BD-4BB8-977B-3E8B78BA4D58}" type="presParOf" srcId="{4BF6CF01-7D7F-4283-A7CB-5605CA497AB5}" destId="{22DD27DD-08A1-4FE5-B99D-F9DED30FF905}" srcOrd="10" destOrd="0" presId="urn:microsoft.com/office/officeart/2005/8/layout/default"/>
    <dgm:cxn modelId="{051CB0BC-46DD-480E-B19F-CF9CB5D3084B}" type="presParOf" srcId="{4BF6CF01-7D7F-4283-A7CB-5605CA497AB5}" destId="{E17D522D-9429-45B0-B0AF-E126ABEFA05F}" srcOrd="11" destOrd="0" presId="urn:microsoft.com/office/officeart/2005/8/layout/default"/>
    <dgm:cxn modelId="{E0DEB971-8452-4220-AF05-F2E54CD1D8EF}" type="presParOf" srcId="{4BF6CF01-7D7F-4283-A7CB-5605CA497AB5}" destId="{76B8F5B3-5808-47E0-83B7-65F3702E61F1}" srcOrd="12" destOrd="0" presId="urn:microsoft.com/office/officeart/2005/8/layout/default"/>
    <dgm:cxn modelId="{046715FD-A8A1-474E-A6AF-2A5FDC2ECCAD}" type="presParOf" srcId="{4BF6CF01-7D7F-4283-A7CB-5605CA497AB5}" destId="{74E48456-3996-4F1D-B303-F30F6782619F}" srcOrd="13" destOrd="0" presId="urn:microsoft.com/office/officeart/2005/8/layout/default"/>
    <dgm:cxn modelId="{A3E211C4-E1F3-46ED-8AAD-2F840DDCB41F}" type="presParOf" srcId="{4BF6CF01-7D7F-4283-A7CB-5605CA497AB5}" destId="{C86A6E62-1B6E-444C-974C-F4F95ADC88AB}" srcOrd="14" destOrd="0" presId="urn:microsoft.com/office/officeart/2005/8/layout/default"/>
    <dgm:cxn modelId="{645292B8-58B4-49D2-B3F8-A73D36B5D265}" type="presParOf" srcId="{4BF6CF01-7D7F-4283-A7CB-5605CA497AB5}" destId="{2878210F-6D95-4A7F-AFBB-546C9695E065}" srcOrd="15" destOrd="0" presId="urn:microsoft.com/office/officeart/2005/8/layout/default"/>
    <dgm:cxn modelId="{EEFFD1CD-D2B6-4736-8A82-CB204CC85499}" type="presParOf" srcId="{4BF6CF01-7D7F-4283-A7CB-5605CA497AB5}" destId="{BD9ECF3A-18CA-472E-A6AA-4244DD8F792F}" srcOrd="16" destOrd="0" presId="urn:microsoft.com/office/officeart/2005/8/layout/default"/>
    <dgm:cxn modelId="{70A6C24E-D9F3-4E8A-BFF8-4CD667F867A2}" type="presParOf" srcId="{4BF6CF01-7D7F-4283-A7CB-5605CA497AB5}" destId="{4E317AA5-2983-4395-9A9C-701DBD9218E1}" srcOrd="17" destOrd="0" presId="urn:microsoft.com/office/officeart/2005/8/layout/default"/>
    <dgm:cxn modelId="{7E80AD57-DC71-406D-AEEE-4E5CB22139DB}" type="presParOf" srcId="{4BF6CF01-7D7F-4283-A7CB-5605CA497AB5}" destId="{BAE76807-3508-4EA9-90C1-5E1A284A58E2}" srcOrd="18" destOrd="0" presId="urn:microsoft.com/office/officeart/2005/8/layout/default"/>
    <dgm:cxn modelId="{B3C721FA-528A-4DAD-8EE4-978F0AD13F6B}" type="presParOf" srcId="{4BF6CF01-7D7F-4283-A7CB-5605CA497AB5}" destId="{F3747DED-6EC7-4F52-9CA7-C73CE44FBD0D}" srcOrd="19" destOrd="0" presId="urn:microsoft.com/office/officeart/2005/8/layout/default"/>
    <dgm:cxn modelId="{AAB9D3CC-47BB-4500-8B87-43C69E63DF7D}" type="presParOf" srcId="{4BF6CF01-7D7F-4283-A7CB-5605CA497AB5}" destId="{6395F60A-871A-45F5-B538-1CFE4209CA79}" srcOrd="20" destOrd="0" presId="urn:microsoft.com/office/officeart/2005/8/layout/default"/>
    <dgm:cxn modelId="{A30FFF28-0E49-4613-9703-E8478A1672BB}" type="presParOf" srcId="{4BF6CF01-7D7F-4283-A7CB-5605CA497AB5}" destId="{14D66B80-37B1-4636-9F7E-2DA1BCBE4C0C}" srcOrd="21" destOrd="0" presId="urn:microsoft.com/office/officeart/2005/8/layout/default"/>
    <dgm:cxn modelId="{8A84C3AC-5439-4A24-948B-00B81A81EA4E}" type="presParOf" srcId="{4BF6CF01-7D7F-4283-A7CB-5605CA497AB5}" destId="{19DC6F55-6D33-461D-973B-80CDA1796958}" srcOrd="22" destOrd="0" presId="urn:microsoft.com/office/officeart/2005/8/layout/default"/>
    <dgm:cxn modelId="{4AEEB121-4D97-4170-AA65-6DB55E792B77}" type="presParOf" srcId="{4BF6CF01-7D7F-4283-A7CB-5605CA497AB5}" destId="{342A86C6-71D8-4FB2-BE16-49433125AF33}" srcOrd="23" destOrd="0" presId="urn:microsoft.com/office/officeart/2005/8/layout/default"/>
    <dgm:cxn modelId="{59128A0C-489D-4C00-8462-06A6EAE91740}" type="presParOf" srcId="{4BF6CF01-7D7F-4283-A7CB-5605CA497AB5}" destId="{E9944F66-1360-4598-834B-24B6B5D2B8BA}" srcOrd="24" destOrd="0" presId="urn:microsoft.com/office/officeart/2005/8/layout/default"/>
    <dgm:cxn modelId="{67978126-F191-457A-84BD-1B6B6B89A282}" type="presParOf" srcId="{4BF6CF01-7D7F-4283-A7CB-5605CA497AB5}" destId="{3273B8A0-3748-4E88-B201-CECA10D1FB65}" srcOrd="25" destOrd="0" presId="urn:microsoft.com/office/officeart/2005/8/layout/default"/>
    <dgm:cxn modelId="{C3719FBA-4009-4B08-90FD-22E219F681F6}" type="presParOf" srcId="{4BF6CF01-7D7F-4283-A7CB-5605CA497AB5}" destId="{5A8D9B0E-2D86-4AB2-9476-BD8B53AAD9C9}" srcOrd="26" destOrd="0" presId="urn:microsoft.com/office/officeart/2005/8/layout/default"/>
    <dgm:cxn modelId="{D1979589-9D0B-4C13-85C9-032994F828F2}" type="presParOf" srcId="{4BF6CF01-7D7F-4283-A7CB-5605CA497AB5}" destId="{46FD6F2B-FC1E-4FF1-A932-BCC74511ABC9}" srcOrd="27" destOrd="0" presId="urn:microsoft.com/office/officeart/2005/8/layout/default"/>
    <dgm:cxn modelId="{CD16207A-33EA-4B63-9B3F-29EB5A9CB137}" type="presParOf" srcId="{4BF6CF01-7D7F-4283-A7CB-5605CA497AB5}" destId="{A7D9C0D1-F4AB-45E0-8C97-7A0D3A4FDBB1}" srcOrd="28" destOrd="0" presId="urn:microsoft.com/office/officeart/2005/8/layout/default"/>
    <dgm:cxn modelId="{A71221FF-8594-4D0E-BA88-ABAF1F89EB8F}" type="presParOf" srcId="{4BF6CF01-7D7F-4283-A7CB-5605CA497AB5}" destId="{07FC140E-718E-432F-90A9-3E291524E7E0}" srcOrd="29" destOrd="0" presId="urn:microsoft.com/office/officeart/2005/8/layout/default"/>
    <dgm:cxn modelId="{2CE643E7-931B-43C1-BBEF-466EA7C483F4}" type="presParOf" srcId="{4BF6CF01-7D7F-4283-A7CB-5605CA497AB5}" destId="{2D9CDB10-79DA-4FC1-B2E2-956875B8945D}" srcOrd="30" destOrd="0" presId="urn:microsoft.com/office/officeart/2005/8/layout/default"/>
    <dgm:cxn modelId="{11CDA978-4922-434D-B2D4-C76787ABE6A3}" type="presParOf" srcId="{4BF6CF01-7D7F-4283-A7CB-5605CA497AB5}" destId="{2EC42519-E464-4A7E-BDBA-A9982089E147}" srcOrd="31" destOrd="0" presId="urn:microsoft.com/office/officeart/2005/8/layout/default"/>
    <dgm:cxn modelId="{4C43A713-009D-41D6-A551-36EA38E5B98F}" type="presParOf" srcId="{4BF6CF01-7D7F-4283-A7CB-5605CA497AB5}" destId="{307316FB-A93D-45E6-97E6-1A5C6D834459}" srcOrd="32" destOrd="0" presId="urn:microsoft.com/office/officeart/2005/8/layout/default"/>
    <dgm:cxn modelId="{24E8C39C-F1FE-44B3-AC9B-741F19AD7BB4}" type="presParOf" srcId="{4BF6CF01-7D7F-4283-A7CB-5605CA497AB5}" destId="{AC8C685F-4058-45E1-BD4B-15D2425B57E7}" srcOrd="33" destOrd="0" presId="urn:microsoft.com/office/officeart/2005/8/layout/default"/>
    <dgm:cxn modelId="{A3E94089-87D3-4F46-9634-B550C506AF8B}" type="presParOf" srcId="{4BF6CF01-7D7F-4283-A7CB-5605CA497AB5}" destId="{5DDB9D0A-AB1B-4AC9-95A9-A9180CF05D46}" srcOrd="34" destOrd="0" presId="urn:microsoft.com/office/officeart/2005/8/layout/default"/>
    <dgm:cxn modelId="{C45A623D-6A84-47BB-B0B0-B407BFCD134E}" type="presParOf" srcId="{4BF6CF01-7D7F-4283-A7CB-5605CA497AB5}" destId="{1D64AEEF-C950-42F8-A819-9943CCFD83F5}" srcOrd="35" destOrd="0" presId="urn:microsoft.com/office/officeart/2005/8/layout/default"/>
    <dgm:cxn modelId="{E2673E84-96A6-4D45-997C-E62038759047}" type="presParOf" srcId="{4BF6CF01-7D7F-4283-A7CB-5605CA497AB5}" destId="{A6B0C2D2-3F58-48A7-9324-02FC61062438}" srcOrd="3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F708AE-7DCC-49F3-8AB3-234A666D5BF2}">
      <dsp:nvSpPr>
        <dsp:cNvPr id="0" name=""/>
        <dsp:cNvSpPr/>
      </dsp:nvSpPr>
      <dsp:spPr>
        <a:xfrm>
          <a:off x="2368" y="428917"/>
          <a:ext cx="1282358" cy="76941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Calibri Light" panose="020F0302020204030204"/>
            </a:rPr>
            <a:t>Employment</a:t>
          </a:r>
          <a:endParaRPr lang="en-US" sz="1500" kern="1200" dirty="0"/>
        </a:p>
      </dsp:txBody>
      <dsp:txXfrm>
        <a:off x="2368" y="428917"/>
        <a:ext cx="1282358" cy="769415"/>
      </dsp:txXfrm>
    </dsp:sp>
    <dsp:sp modelId="{495E9C63-19A2-4A43-B3C3-89AB890D042C}">
      <dsp:nvSpPr>
        <dsp:cNvPr id="0" name=""/>
        <dsp:cNvSpPr/>
      </dsp:nvSpPr>
      <dsp:spPr>
        <a:xfrm>
          <a:off x="1412963" y="428917"/>
          <a:ext cx="1282358" cy="769415"/>
        </a:xfrm>
        <a:prstGeom prst="rect">
          <a:avLst/>
        </a:prstGeom>
        <a:solidFill>
          <a:schemeClr val="accent5">
            <a:hueOff val="-375475"/>
            <a:satOff val="-968"/>
            <a:lumOff val="-6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Calibri Light" panose="020F0302020204030204"/>
            </a:rPr>
            <a:t>Education</a:t>
          </a:r>
          <a:endParaRPr lang="en-US" sz="1500" kern="1200" dirty="0"/>
        </a:p>
      </dsp:txBody>
      <dsp:txXfrm>
        <a:off x="1412963" y="428917"/>
        <a:ext cx="1282358" cy="769415"/>
      </dsp:txXfrm>
    </dsp:sp>
    <dsp:sp modelId="{2672F15D-B136-4F17-96A3-2E02996A09C0}">
      <dsp:nvSpPr>
        <dsp:cNvPr id="0" name=""/>
        <dsp:cNvSpPr/>
      </dsp:nvSpPr>
      <dsp:spPr>
        <a:xfrm>
          <a:off x="2823558" y="428917"/>
          <a:ext cx="1282358" cy="769415"/>
        </a:xfrm>
        <a:prstGeom prst="rect">
          <a:avLst/>
        </a:prstGeom>
        <a:solidFill>
          <a:schemeClr val="accent5">
            <a:hueOff val="-750949"/>
            <a:satOff val="-1935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Civil Rights</a:t>
          </a:r>
          <a:endParaRPr lang="en-US" sz="1500" kern="1200" dirty="0"/>
        </a:p>
      </dsp:txBody>
      <dsp:txXfrm>
        <a:off x="2823558" y="428917"/>
        <a:ext cx="1282358" cy="769415"/>
      </dsp:txXfrm>
    </dsp:sp>
    <dsp:sp modelId="{57550476-0266-4E4A-B050-3C2FF3F13AB9}">
      <dsp:nvSpPr>
        <dsp:cNvPr id="0" name=""/>
        <dsp:cNvSpPr/>
      </dsp:nvSpPr>
      <dsp:spPr>
        <a:xfrm>
          <a:off x="4234152" y="428917"/>
          <a:ext cx="1282358" cy="769415"/>
        </a:xfrm>
        <a:prstGeom prst="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Calibri Light" panose="020F0302020204030204"/>
            </a:rPr>
            <a:t>LTSS</a:t>
          </a:r>
          <a:endParaRPr lang="en-US" sz="1500" kern="1200" dirty="0"/>
        </a:p>
      </dsp:txBody>
      <dsp:txXfrm>
        <a:off x="4234152" y="428917"/>
        <a:ext cx="1282358" cy="769415"/>
      </dsp:txXfrm>
    </dsp:sp>
    <dsp:sp modelId="{D4EEFDFB-F457-404A-8AD4-1951EAD2E900}">
      <dsp:nvSpPr>
        <dsp:cNvPr id="0" name=""/>
        <dsp:cNvSpPr/>
      </dsp:nvSpPr>
      <dsp:spPr>
        <a:xfrm>
          <a:off x="5644747" y="428917"/>
          <a:ext cx="1282358" cy="769415"/>
        </a:xfrm>
        <a:prstGeom prst="rect">
          <a:avLst/>
        </a:prstGeom>
        <a:solidFill>
          <a:schemeClr val="accent5">
            <a:hueOff val="-1501898"/>
            <a:satOff val="-3871"/>
            <a:lumOff val="-26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Health Care/Medicaid</a:t>
          </a:r>
        </a:p>
      </dsp:txBody>
      <dsp:txXfrm>
        <a:off x="5644747" y="428917"/>
        <a:ext cx="1282358" cy="769415"/>
      </dsp:txXfrm>
    </dsp:sp>
    <dsp:sp modelId="{22DD27DD-08A1-4FE5-B99D-F9DED30FF905}">
      <dsp:nvSpPr>
        <dsp:cNvPr id="0" name=""/>
        <dsp:cNvSpPr/>
      </dsp:nvSpPr>
      <dsp:spPr>
        <a:xfrm>
          <a:off x="2368" y="1326568"/>
          <a:ext cx="1282358" cy="769415"/>
        </a:xfrm>
        <a:prstGeom prst="rect">
          <a:avLst/>
        </a:prstGeom>
        <a:solidFill>
          <a:schemeClr val="accent5">
            <a:hueOff val="-1877373"/>
            <a:satOff val="-4839"/>
            <a:lumOff val="-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Direct Support Professionals</a:t>
          </a:r>
        </a:p>
      </dsp:txBody>
      <dsp:txXfrm>
        <a:off x="2368" y="1326568"/>
        <a:ext cx="1282358" cy="769415"/>
      </dsp:txXfrm>
    </dsp:sp>
    <dsp:sp modelId="{76B8F5B3-5808-47E0-83B7-65F3702E61F1}">
      <dsp:nvSpPr>
        <dsp:cNvPr id="0" name=""/>
        <dsp:cNvSpPr/>
      </dsp:nvSpPr>
      <dsp:spPr>
        <a:xfrm>
          <a:off x="1412963" y="1326568"/>
          <a:ext cx="1282358" cy="769415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Emergency Management</a:t>
          </a:r>
        </a:p>
      </dsp:txBody>
      <dsp:txXfrm>
        <a:off x="1412963" y="1326568"/>
        <a:ext cx="1282358" cy="769415"/>
      </dsp:txXfrm>
    </dsp:sp>
    <dsp:sp modelId="{C86A6E62-1B6E-444C-974C-F4F95ADC88AB}">
      <dsp:nvSpPr>
        <dsp:cNvPr id="0" name=""/>
        <dsp:cNvSpPr/>
      </dsp:nvSpPr>
      <dsp:spPr>
        <a:xfrm>
          <a:off x="2823558" y="1326568"/>
          <a:ext cx="1282358" cy="769415"/>
        </a:xfrm>
        <a:prstGeom prst="rect">
          <a:avLst/>
        </a:prstGeom>
        <a:solidFill>
          <a:schemeClr val="accent5">
            <a:hueOff val="-2628322"/>
            <a:satOff val="-6774"/>
            <a:lumOff val="-45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Housing</a:t>
          </a:r>
          <a:endParaRPr lang="en-US" sz="1500" kern="1200" dirty="0"/>
        </a:p>
      </dsp:txBody>
      <dsp:txXfrm>
        <a:off x="2823558" y="1326568"/>
        <a:ext cx="1282358" cy="769415"/>
      </dsp:txXfrm>
    </dsp:sp>
    <dsp:sp modelId="{BD9ECF3A-18CA-472E-A6AA-4244DD8F792F}">
      <dsp:nvSpPr>
        <dsp:cNvPr id="0" name=""/>
        <dsp:cNvSpPr/>
      </dsp:nvSpPr>
      <dsp:spPr>
        <a:xfrm>
          <a:off x="4234152" y="1326568"/>
          <a:ext cx="1282358" cy="769415"/>
        </a:xfrm>
        <a:prstGeom prst="rect">
          <a:avLst/>
        </a:prstGeom>
        <a:solidFill>
          <a:schemeClr val="accent5">
            <a:hueOff val="-3003797"/>
            <a:satOff val="-7742"/>
            <a:lumOff val="-52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Family Support</a:t>
          </a:r>
        </a:p>
      </dsp:txBody>
      <dsp:txXfrm>
        <a:off x="4234152" y="1326568"/>
        <a:ext cx="1282358" cy="769415"/>
      </dsp:txXfrm>
    </dsp:sp>
    <dsp:sp modelId="{BAE76807-3508-4EA9-90C1-5E1A284A58E2}">
      <dsp:nvSpPr>
        <dsp:cNvPr id="0" name=""/>
        <dsp:cNvSpPr/>
      </dsp:nvSpPr>
      <dsp:spPr>
        <a:xfrm>
          <a:off x="5644747" y="1326568"/>
          <a:ext cx="1282358" cy="769415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Research and Data</a:t>
          </a:r>
        </a:p>
      </dsp:txBody>
      <dsp:txXfrm>
        <a:off x="5644747" y="1326568"/>
        <a:ext cx="1282358" cy="769415"/>
      </dsp:txXfrm>
    </dsp:sp>
    <dsp:sp modelId="{6395F60A-871A-45F5-B538-1CFE4209CA79}">
      <dsp:nvSpPr>
        <dsp:cNvPr id="0" name=""/>
        <dsp:cNvSpPr/>
      </dsp:nvSpPr>
      <dsp:spPr>
        <a:xfrm>
          <a:off x="2368" y="2224219"/>
          <a:ext cx="1282358" cy="769415"/>
        </a:xfrm>
        <a:prstGeom prst="rect">
          <a:avLst/>
        </a:prstGeom>
        <a:solidFill>
          <a:schemeClr val="accent5">
            <a:hueOff val="-3754746"/>
            <a:satOff val="-9677"/>
            <a:lumOff val="-65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Technology</a:t>
          </a:r>
          <a:endParaRPr lang="en-US" sz="1500" kern="1200" dirty="0"/>
        </a:p>
      </dsp:txBody>
      <dsp:txXfrm>
        <a:off x="2368" y="2224219"/>
        <a:ext cx="1282358" cy="769415"/>
      </dsp:txXfrm>
    </dsp:sp>
    <dsp:sp modelId="{19DC6F55-6D33-461D-973B-80CDA1796958}">
      <dsp:nvSpPr>
        <dsp:cNvPr id="0" name=""/>
        <dsp:cNvSpPr/>
      </dsp:nvSpPr>
      <dsp:spPr>
        <a:xfrm>
          <a:off x="1412963" y="2224219"/>
          <a:ext cx="1282358" cy="769415"/>
        </a:xfrm>
        <a:prstGeom prst="rect">
          <a:avLst/>
        </a:prstGeom>
        <a:solidFill>
          <a:schemeClr val="accent5">
            <a:hueOff val="-4130220"/>
            <a:satOff val="-10645"/>
            <a:lumOff val="-71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Transportation</a:t>
          </a:r>
        </a:p>
      </dsp:txBody>
      <dsp:txXfrm>
        <a:off x="1412963" y="2224219"/>
        <a:ext cx="1282358" cy="769415"/>
      </dsp:txXfrm>
    </dsp:sp>
    <dsp:sp modelId="{E9944F66-1360-4598-834B-24B6B5D2B8BA}">
      <dsp:nvSpPr>
        <dsp:cNvPr id="0" name=""/>
        <dsp:cNvSpPr/>
      </dsp:nvSpPr>
      <dsp:spPr>
        <a:xfrm>
          <a:off x="2823558" y="2224219"/>
          <a:ext cx="1282358" cy="769415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Cause/Effects of IDD</a:t>
          </a:r>
        </a:p>
      </dsp:txBody>
      <dsp:txXfrm>
        <a:off x="2823558" y="2224219"/>
        <a:ext cx="1282358" cy="769415"/>
      </dsp:txXfrm>
    </dsp:sp>
    <dsp:sp modelId="{5A8D9B0E-2D86-4AB2-9476-BD8B53AAD9C9}">
      <dsp:nvSpPr>
        <dsp:cNvPr id="0" name=""/>
        <dsp:cNvSpPr/>
      </dsp:nvSpPr>
      <dsp:spPr>
        <a:xfrm>
          <a:off x="4234152" y="2224219"/>
          <a:ext cx="1282358" cy="769415"/>
        </a:xfrm>
        <a:prstGeom prst="rect">
          <a:avLst/>
        </a:prstGeom>
        <a:solidFill>
          <a:schemeClr val="accent5">
            <a:hueOff val="-4881170"/>
            <a:satOff val="-12580"/>
            <a:lumOff val="-84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Criminal Legal System</a:t>
          </a:r>
        </a:p>
      </dsp:txBody>
      <dsp:txXfrm>
        <a:off x="4234152" y="2224219"/>
        <a:ext cx="1282358" cy="769415"/>
      </dsp:txXfrm>
    </dsp:sp>
    <dsp:sp modelId="{A7D9C0D1-F4AB-45E0-8C97-7A0D3A4FDBB1}">
      <dsp:nvSpPr>
        <dsp:cNvPr id="0" name=""/>
        <dsp:cNvSpPr/>
      </dsp:nvSpPr>
      <dsp:spPr>
        <a:xfrm>
          <a:off x="5644747" y="2224219"/>
          <a:ext cx="1282358" cy="769415"/>
        </a:xfrm>
        <a:prstGeom prst="rect">
          <a:avLst/>
        </a:prstGeom>
        <a:solidFill>
          <a:schemeClr val="accent5">
            <a:hueOff val="-5256644"/>
            <a:satOff val="-13548"/>
            <a:lumOff val="-91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Immigration</a:t>
          </a:r>
        </a:p>
      </dsp:txBody>
      <dsp:txXfrm>
        <a:off x="5644747" y="2224219"/>
        <a:ext cx="1282358" cy="769415"/>
      </dsp:txXfrm>
    </dsp:sp>
    <dsp:sp modelId="{2D9CDB10-79DA-4FC1-B2E2-956875B8945D}">
      <dsp:nvSpPr>
        <dsp:cNvPr id="0" name=""/>
        <dsp:cNvSpPr/>
      </dsp:nvSpPr>
      <dsp:spPr>
        <a:xfrm>
          <a:off x="707665" y="3121871"/>
          <a:ext cx="1282358" cy="769415"/>
        </a:xfrm>
        <a:prstGeom prst="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Quality of Services</a:t>
          </a:r>
        </a:p>
      </dsp:txBody>
      <dsp:txXfrm>
        <a:off x="707665" y="3121871"/>
        <a:ext cx="1282358" cy="769415"/>
      </dsp:txXfrm>
    </dsp:sp>
    <dsp:sp modelId="{307316FB-A93D-45E6-97E6-1A5C6D834459}">
      <dsp:nvSpPr>
        <dsp:cNvPr id="0" name=""/>
        <dsp:cNvSpPr/>
      </dsp:nvSpPr>
      <dsp:spPr>
        <a:xfrm>
          <a:off x="2118260" y="3121871"/>
          <a:ext cx="1282358" cy="769415"/>
        </a:xfrm>
        <a:prstGeom prst="rect">
          <a:avLst/>
        </a:prstGeom>
        <a:solidFill>
          <a:schemeClr val="accent5">
            <a:hueOff val="-6007594"/>
            <a:satOff val="-15484"/>
            <a:lumOff val="-104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Tax Provisions</a:t>
          </a:r>
        </a:p>
      </dsp:txBody>
      <dsp:txXfrm>
        <a:off x="2118260" y="3121871"/>
        <a:ext cx="1282358" cy="769415"/>
      </dsp:txXfrm>
    </dsp:sp>
    <dsp:sp modelId="{5DDB9D0A-AB1B-4AC9-95A9-A9180CF05D46}">
      <dsp:nvSpPr>
        <dsp:cNvPr id="0" name=""/>
        <dsp:cNvSpPr/>
      </dsp:nvSpPr>
      <dsp:spPr>
        <a:xfrm>
          <a:off x="3528855" y="3121871"/>
          <a:ext cx="1282358" cy="769415"/>
        </a:xfrm>
        <a:prstGeom prst="rect">
          <a:avLst/>
        </a:prstGeom>
        <a:solidFill>
          <a:schemeClr val="accent5">
            <a:hueOff val="-6383068"/>
            <a:satOff val="-16451"/>
            <a:lumOff val="-111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TANF</a:t>
          </a:r>
        </a:p>
      </dsp:txBody>
      <dsp:txXfrm>
        <a:off x="3528855" y="3121871"/>
        <a:ext cx="1282358" cy="769415"/>
      </dsp:txXfrm>
    </dsp:sp>
    <dsp:sp modelId="{A6B0C2D2-3F58-48A7-9324-02FC61062438}">
      <dsp:nvSpPr>
        <dsp:cNvPr id="0" name=""/>
        <dsp:cNvSpPr/>
      </dsp:nvSpPr>
      <dsp:spPr>
        <a:xfrm>
          <a:off x="4939450" y="3121871"/>
          <a:ext cx="1282358" cy="769415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AND MORE!</a:t>
          </a:r>
          <a:endParaRPr lang="en-US" sz="1500" kern="1200" dirty="0"/>
        </a:p>
      </dsp:txBody>
      <dsp:txXfrm>
        <a:off x="4939450" y="3121871"/>
        <a:ext cx="1282358" cy="769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1BACB-5205-46D5-BB5B-935E3E9604E8}" type="datetimeFigureOut">
              <a:rPr lang="en-US"/>
              <a:t>3/3/2021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9396C-6704-4805-B01C-B1E51C0A995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9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house.gov/billsthisweek/20210222/BILLS-117hrPIH-american-rescue-planRH.pdf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senate.gov/artandhistory/history/common/briefing/Filibuster_Cloture.htm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House of Representatives passed the $1.9 trillion American Rescue Plan Act of 2021 (</a:t>
            </a:r>
            <a:r>
              <a:rPr lang="en-US" u="sng" dirty="0">
                <a:hlinkClick r:id="rId3"/>
              </a:rPr>
              <a:t>H.R.1319</a:t>
            </a:r>
            <a:r>
              <a:rPr lang="en-US" dirty="0"/>
              <a:t>) on Saturday (219 - 211). The bill now heads to the Senate, where it is expected to face scrutiny from Republicans and moderate Democrats. As written, the bill includes a provision to raise the minimum wage to $15/hour over the next five years and end subminimum wages, including 14(c) waivers for employees with disabilities. Due to a ruling on February 25th by Senate Parliamentarian Elizabeth McDonough, the $15 minimum wage and provision to end subminimum wages will not be a part of the package as Senate negotiations begin.</a:t>
            </a:r>
          </a:p>
          <a:p>
            <a:r>
              <a:rPr lang="en-US" dirty="0"/>
              <a:t>The budget reconciliation process requires only a simple majority of 51 votes or 50 votes and Vice President Harris's tie-breaking vote to pass the bill, as opposed to the </a:t>
            </a:r>
            <a:r>
              <a:rPr lang="en-US" u="sng" dirty="0">
                <a:hlinkClick r:id="rId4"/>
              </a:rPr>
              <a:t>60 votes needed</a:t>
            </a:r>
            <a:r>
              <a:rPr lang="en-US" dirty="0"/>
              <a:t> for typical legislation. A vote is expected before the current enhanced Unemployment Insurance (UI) expires on March 14th.</a:t>
            </a:r>
            <a:endParaRPr lang="en-US" dirty="0">
              <a:cs typeface="Calibri"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29396C-6704-4805-B01C-B1E51C0A9950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61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cd.org/template/page.cfm?id=16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nashia.org/public-policy" TargetMode="External"/><Relationship Id="rId5" Type="http://schemas.openxmlformats.org/officeDocument/2006/relationships/hyperlink" Target="https://www.nashia.org/staff/rebeccah-wolfkiel" TargetMode="External"/><Relationship Id="rId4" Type="http://schemas.openxmlformats.org/officeDocument/2006/relationships/hyperlink" Target="https://us02web.zoom.us/j/82156490017?pwd=RXdDckIwUkxuMGo3dkovOW1LWllVZz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NACDD 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Policy Update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March 3, 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Erin Prangley, Director, Public Policy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National Association of Councils on Developmental Disabilities</a:t>
            </a:r>
            <a:endParaRPr lang="en-US" dirty="0"/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7DEDAD0-4F2C-4498-968B-E4C826F49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700" y="4429677"/>
            <a:ext cx="6057900" cy="224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7469AE-280B-4889-9100-2EB8E544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4000">
                <a:cs typeface="Calibri Light"/>
              </a:rPr>
              <a:t>Legislative Update</a:t>
            </a:r>
            <a:endParaRPr lang="en-US" sz="400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4C029-3DA6-4D29-BC29-2A6DE0BC8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indent="0">
              <a:buNone/>
            </a:pPr>
            <a:endParaRPr lang="en-US" sz="2000">
              <a:cs typeface="Calibri"/>
            </a:endParaRPr>
          </a:p>
          <a:p>
            <a:r>
              <a:rPr lang="en-US" sz="2000" dirty="0">
                <a:cs typeface="Calibri"/>
              </a:rPr>
              <a:t>American Rescue Plan Act of 2022</a:t>
            </a:r>
          </a:p>
          <a:p>
            <a:pPr lvl="1"/>
            <a:r>
              <a:rPr lang="en-US" sz="2000" dirty="0">
                <a:cs typeface="Calibri"/>
              </a:rPr>
              <a:t>Senate will vote Friday; House </a:t>
            </a:r>
            <a:r>
              <a:rPr lang="en-US" sz="2000">
                <a:cs typeface="Calibri"/>
              </a:rPr>
              <a:t>expected to vote Tuesday (3/9)</a:t>
            </a:r>
          </a:p>
          <a:p>
            <a:pPr lvl="1"/>
            <a:r>
              <a:rPr lang="en-US" sz="2000">
                <a:ea typeface="+mn-lt"/>
                <a:cs typeface="+mn-lt"/>
              </a:rPr>
              <a:t>Note: Minimum Wage and 14c phase out not in Senate bill.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en-US" sz="2000">
                <a:cs typeface="Calibri"/>
              </a:rPr>
              <a:t>See chart from AUCD and subscribe to </a:t>
            </a:r>
            <a:r>
              <a:rPr lang="en-US" sz="2000" dirty="0">
                <a:ea typeface="+mn-lt"/>
                <a:cs typeface="+mn-lt"/>
                <a:hlinkClick r:id="rId3"/>
              </a:rPr>
              <a:t>https://www.aucd.org/template/page.cfm?id=164</a:t>
            </a:r>
            <a:r>
              <a:rPr lang="en-US" sz="2000" dirty="0">
                <a:ea typeface="+mn-lt"/>
                <a:cs typeface="+mn-lt"/>
              </a:rPr>
              <a:t> </a:t>
            </a:r>
            <a:endParaRPr lang="en-US" sz="2000" dirty="0">
              <a:cs typeface="Calibri"/>
            </a:endParaRPr>
          </a:p>
          <a:p>
            <a:r>
              <a:rPr lang="en-US" sz="2000" dirty="0">
                <a:cs typeface="Calibri"/>
              </a:rPr>
              <a:t>FY2022 Appropriations</a:t>
            </a:r>
          </a:p>
          <a:p>
            <a:r>
              <a:rPr lang="en-US" sz="2000">
                <a:cs typeface="Calibri"/>
              </a:rPr>
              <a:t>Bills reintroduced: </a:t>
            </a:r>
            <a:endParaRPr lang="en-US" sz="2000" dirty="0">
              <a:cs typeface="Calibri"/>
            </a:endParaRPr>
          </a:p>
          <a:p>
            <a:pPr lvl="1"/>
            <a:r>
              <a:rPr lang="en-US" sz="1600">
                <a:ea typeface="+mn-lt"/>
                <a:cs typeface="+mn-lt"/>
              </a:rPr>
              <a:t>Raise the Wage Act </a:t>
            </a:r>
            <a:endParaRPr lang="en-US" sz="1600">
              <a:cs typeface="Calibri"/>
            </a:endParaRPr>
          </a:p>
          <a:p>
            <a:pPr lvl="1"/>
            <a:r>
              <a:rPr lang="en-US" sz="1600">
                <a:cs typeface="Calibri"/>
              </a:rPr>
              <a:t>ABLE Age Adjustment Act</a:t>
            </a:r>
            <a:endParaRPr lang="en-US"/>
          </a:p>
          <a:p>
            <a:pPr lvl="1"/>
            <a:r>
              <a:rPr lang="en-US" sz="1600">
                <a:ea typeface="+mn-lt"/>
                <a:cs typeface="+mn-lt"/>
              </a:rPr>
              <a:t>Student Mental Health Rights Act</a:t>
            </a:r>
            <a:endParaRPr lang="en-US" sz="1600" dirty="0">
              <a:cs typeface="Calibri"/>
            </a:endParaRPr>
          </a:p>
          <a:p>
            <a:pPr lvl="1"/>
            <a:endParaRPr lang="en-US" sz="1600" dirty="0">
              <a:cs typeface="Calibri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Table&#10;&#10;Description automatically generated">
            <a:extLst>
              <a:ext uri="{FF2B5EF4-FFF2-40B4-BE49-F238E27FC236}">
                <a16:creationId xmlns:a16="http://schemas.microsoft.com/office/drawing/2014/main" id="{CB456806-4BEB-4BA2-8411-53FEDC2D10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0585" y="511811"/>
            <a:ext cx="5679687" cy="600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23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6" name="Rectangle 125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A picture containing text, person, screenshot, several&#10;&#10;Description automatically generated">
            <a:extLst>
              <a:ext uri="{FF2B5EF4-FFF2-40B4-BE49-F238E27FC236}">
                <a16:creationId xmlns:a16="http://schemas.microsoft.com/office/drawing/2014/main" id="{60F0C5D0-E11A-40CB-B05B-CA00960B4D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46" r="1" b="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28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65" name="Diagram 1465">
            <a:extLst>
              <a:ext uri="{FF2B5EF4-FFF2-40B4-BE49-F238E27FC236}">
                <a16:creationId xmlns:a16="http://schemas.microsoft.com/office/drawing/2014/main" id="{23D63AB7-6BCD-4E84-8A6E-0F40DCC497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1968089"/>
              </p:ext>
            </p:extLst>
          </p:nvPr>
        </p:nvGraphicFramePr>
        <p:xfrm>
          <a:off x="4898177" y="2418551"/>
          <a:ext cx="6929475" cy="4320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390" name="TextBox 4389">
            <a:extLst>
              <a:ext uri="{FF2B5EF4-FFF2-40B4-BE49-F238E27FC236}">
                <a16:creationId xmlns:a16="http://schemas.microsoft.com/office/drawing/2014/main" id="{1F4C5C61-1F91-472B-A551-29FD5AD64399}"/>
              </a:ext>
            </a:extLst>
          </p:cNvPr>
          <p:cNvSpPr txBox="1"/>
          <p:nvPr/>
        </p:nvSpPr>
        <p:spPr>
          <a:xfrm>
            <a:off x="5179741" y="765717"/>
            <a:ext cx="6897028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0"/>
              <a:t>Public Policy Agenda</a:t>
            </a:r>
            <a:endParaRPr lang="en-US">
              <a:cs typeface="Calibri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3BE9804-76A9-4B2D-B7B3-DEE226C7F762}"/>
              </a:ext>
            </a:extLst>
          </p:cNvPr>
          <p:cNvSpPr txBox="1"/>
          <p:nvPr/>
        </p:nvSpPr>
        <p:spPr>
          <a:xfrm>
            <a:off x="5700132" y="6369205"/>
            <a:ext cx="531727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Download your copy at https://www.nacdd.org/policy/</a:t>
            </a:r>
          </a:p>
        </p:txBody>
      </p:sp>
    </p:spTree>
    <p:extLst>
      <p:ext uri="{BB962C8B-B14F-4D97-AF65-F5344CB8AC3E}">
        <p14:creationId xmlns:p14="http://schemas.microsoft.com/office/powerpoint/2010/main" val="423079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3E60C6D-4E85-4E14-BCDF-BF15C241F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03C1A067-7123-411A-9ED8-61D82E2E1B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353" y="598677"/>
            <a:ext cx="3839130" cy="2733294"/>
          </a:xfrm>
          <a:custGeom>
            <a:avLst/>
            <a:gdLst/>
            <a:ahLst/>
            <a:cxnLst/>
            <a:rect l="l" t="t" r="r" b="b"/>
            <a:pathLst>
              <a:path w="4555700" h="2733294">
                <a:moveTo>
                  <a:pt x="82217" y="0"/>
                </a:moveTo>
                <a:lnTo>
                  <a:pt x="4473483" y="0"/>
                </a:lnTo>
                <a:cubicBezTo>
                  <a:pt x="4518890" y="0"/>
                  <a:pt x="4555700" y="36810"/>
                  <a:pt x="4555700" y="82217"/>
                </a:cubicBezTo>
                <a:lnTo>
                  <a:pt x="4555700" y="2651077"/>
                </a:lnTo>
                <a:cubicBezTo>
                  <a:pt x="4555700" y="2696484"/>
                  <a:pt x="4518890" y="2733294"/>
                  <a:pt x="4473483" y="2733294"/>
                </a:cubicBezTo>
                <a:lnTo>
                  <a:pt x="82217" y="2733294"/>
                </a:lnTo>
                <a:cubicBezTo>
                  <a:pt x="36810" y="2733294"/>
                  <a:pt x="0" y="2696484"/>
                  <a:pt x="0" y="2651077"/>
                </a:cubicBezTo>
                <a:lnTo>
                  <a:pt x="0" y="82217"/>
                </a:lnTo>
                <a:cubicBezTo>
                  <a:pt x="0" y="36810"/>
                  <a:pt x="36810" y="0"/>
                  <a:pt x="82217" y="0"/>
                </a:cubicBezTo>
                <a:close/>
              </a:path>
            </a:pathLst>
          </a:cu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D42D292-4C48-479B-9E59-E29CD9871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95830143-8D89-43A4-AF6F-BFA80A109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353" y="3526029"/>
            <a:ext cx="2930150" cy="2733293"/>
          </a:xfrm>
          <a:custGeom>
            <a:avLst/>
            <a:gdLst/>
            <a:ahLst/>
            <a:cxnLst/>
            <a:rect l="l" t="t" r="r" b="b"/>
            <a:pathLst>
              <a:path w="4438338" h="2323972">
                <a:moveTo>
                  <a:pt x="69905" y="0"/>
                </a:moveTo>
                <a:lnTo>
                  <a:pt x="4368433" y="0"/>
                </a:lnTo>
                <a:cubicBezTo>
                  <a:pt x="4407040" y="0"/>
                  <a:pt x="4438338" y="31298"/>
                  <a:pt x="4438338" y="69905"/>
                </a:cubicBezTo>
                <a:lnTo>
                  <a:pt x="4438338" y="2254067"/>
                </a:lnTo>
                <a:cubicBezTo>
                  <a:pt x="4438338" y="2292674"/>
                  <a:pt x="4407040" y="2323972"/>
                  <a:pt x="4368433" y="2323972"/>
                </a:cubicBezTo>
                <a:lnTo>
                  <a:pt x="69905" y="2323972"/>
                </a:lnTo>
                <a:cubicBezTo>
                  <a:pt x="31298" y="2323972"/>
                  <a:pt x="0" y="2292674"/>
                  <a:pt x="0" y="2254067"/>
                </a:cubicBezTo>
                <a:lnTo>
                  <a:pt x="0" y="69905"/>
                </a:lnTo>
                <a:cubicBezTo>
                  <a:pt x="0" y="31298"/>
                  <a:pt x="31298" y="0"/>
                  <a:pt x="69905" y="0"/>
                </a:cubicBezTo>
                <a:close/>
              </a:path>
            </a:pathLst>
          </a:cu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0688232-CD4D-4BEE-B952-73D11EB7B176}"/>
              </a:ext>
            </a:extLst>
          </p:cNvPr>
          <p:cNvSpPr txBox="1"/>
          <p:nvPr/>
        </p:nvSpPr>
        <p:spPr>
          <a:xfrm>
            <a:off x="6160586" y="2848074"/>
            <a:ext cx="5387945" cy="344994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533DF362-939D-4EEE-8DC4-6B54607E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95198">
            <a:off x="1539683" y="162676"/>
            <a:ext cx="4083433" cy="4083433"/>
          </a:xfrm>
          <a:prstGeom prst="arc">
            <a:avLst>
              <a:gd name="adj1" fmla="val 17445962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3BB709-3A24-4D86-ABE5-2DECFF9C4D70}"/>
              </a:ext>
            </a:extLst>
          </p:cNvPr>
          <p:cNvSpPr txBox="1"/>
          <p:nvPr/>
        </p:nvSpPr>
        <p:spPr>
          <a:xfrm>
            <a:off x="6359912" y="598449"/>
            <a:ext cx="5391614" cy="5893921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endParaRPr lang="en-US" dirty="0">
              <a:cs typeface="Segoe UI"/>
            </a:endParaRPr>
          </a:p>
          <a:p>
            <a:pPr algn="ctr">
              <a:spcAft>
                <a:spcPts val="600"/>
              </a:spcAft>
            </a:pPr>
            <a:r>
              <a:rPr lang="en-US">
                <a:cs typeface="Segoe UI"/>
              </a:rPr>
              <a:t>NACDD Public Policy Committee Meeting</a:t>
            </a:r>
            <a:r>
              <a:rPr lang="en-US">
                <a:latin typeface="WordVisiCarriageReturn_MSFontService"/>
                <a:cs typeface="Segoe UI"/>
              </a:rPr>
              <a:t> ​</a:t>
            </a:r>
            <a:br>
              <a:rPr lang="en-US" dirty="0">
                <a:latin typeface="WordVisiCarriageReturn_MSFontService"/>
                <a:cs typeface="Segoe UI"/>
              </a:rPr>
            </a:br>
            <a:r>
              <a:rPr lang="en-US">
                <a:cs typeface="Segoe UI"/>
              </a:rPr>
              <a:t>Thursday, March 4, 2pm Eastern/11am Pacific  ​</a:t>
            </a:r>
            <a:endParaRPr lang="en-US"/>
          </a:p>
          <a:p>
            <a:pPr algn="ctr">
              <a:spcAft>
                <a:spcPts val="600"/>
              </a:spcAft>
            </a:pPr>
            <a:r>
              <a:rPr lang="en-US">
                <a:cs typeface="Segoe UI"/>
              </a:rPr>
              <a:t>Join Zoom Meeting  ​</a:t>
            </a:r>
          </a:p>
          <a:p>
            <a:pPr algn="ctr">
              <a:spcAft>
                <a:spcPts val="600"/>
              </a:spcAft>
            </a:pPr>
            <a:r>
              <a:rPr lang="en-US" dirty="0">
                <a:solidFill>
                  <a:srgbClr val="0563C1"/>
                </a:solidFill>
                <a:cs typeface="Segoe UI"/>
                <a:hlinkClick r:id="rId4"/>
              </a:rPr>
              <a:t>https://us02web.zoom.us/j/82156490017?pwd=RXdDckIwUkxuMGo3dkovOW1LWllVZz09</a:t>
            </a:r>
            <a:r>
              <a:rPr lang="en-US">
                <a:cs typeface="Segoe UI"/>
              </a:rPr>
              <a:t>  ​</a:t>
            </a:r>
          </a:p>
          <a:p>
            <a:pPr algn="ctr">
              <a:spcAft>
                <a:spcPts val="600"/>
              </a:spcAft>
            </a:pPr>
            <a:r>
              <a:rPr lang="en-US">
                <a:cs typeface="Segoe UI"/>
              </a:rPr>
              <a:t>One tap mobile +13017158592,,82156490017#,,1#,465609# US ​</a:t>
            </a:r>
          </a:p>
          <a:p>
            <a:pPr algn="ctr">
              <a:spcAft>
                <a:spcPts val="600"/>
              </a:spcAft>
            </a:pPr>
            <a:endParaRPr lang="en-US" dirty="0">
              <a:ea typeface="+mn-lt"/>
              <a:cs typeface="+mn-lt"/>
            </a:endParaRPr>
          </a:p>
          <a:p>
            <a:pPr algn="ctr">
              <a:spcAft>
                <a:spcPts val="600"/>
              </a:spcAft>
            </a:pPr>
            <a:r>
              <a:rPr lang="en-US" dirty="0">
                <a:ea typeface="+mn-lt"/>
                <a:cs typeface="+mn-lt"/>
              </a:rPr>
              <a:t>Guest Speaker: </a:t>
            </a:r>
            <a:r>
              <a:rPr lang="en-US" dirty="0">
                <a:ea typeface="+mn-lt"/>
                <a:cs typeface="+mn-lt"/>
                <a:hlinkClick r:id="rId5"/>
              </a:rPr>
              <a:t>Rebeccah Wolfkiel</a:t>
            </a:r>
            <a:r>
              <a:rPr lang="en-US" dirty="0">
                <a:ea typeface="+mn-lt"/>
                <a:cs typeface="+mn-lt"/>
              </a:rPr>
              <a:t>, MPP, National Association of State Head Injury Administrators (NASHIA). NASHIA is a voluntary membership organization established by State government employees to help one another plan, implement, and administer public programs and services for individuals with brain injury and their </a:t>
            </a:r>
            <a:r>
              <a:rPr lang="en-US">
                <a:ea typeface="+mn-lt"/>
                <a:cs typeface="+mn-lt"/>
              </a:rPr>
              <a:t>families. See NASHIA's policy priorities </a:t>
            </a:r>
            <a:r>
              <a:rPr lang="en-US" dirty="0">
                <a:ea typeface="+mn-lt"/>
                <a:cs typeface="+mn-lt"/>
              </a:rPr>
              <a:t>here: </a:t>
            </a:r>
            <a:r>
              <a:rPr lang="en-US" dirty="0">
                <a:ea typeface="+mn-lt"/>
                <a:cs typeface="+mn-lt"/>
                <a:hlinkClick r:id="rId6"/>
              </a:rPr>
              <a:t>https://www.nashia.org/public-policy</a:t>
            </a:r>
            <a:r>
              <a:rPr lang="en-US" dirty="0">
                <a:ea typeface="+mn-lt"/>
                <a:cs typeface="+mn-lt"/>
              </a:rPr>
              <a:t>. </a:t>
            </a:r>
          </a:p>
          <a:p>
            <a:pPr algn="ctr">
              <a:spcAft>
                <a:spcPts val="600"/>
              </a:spcAft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3378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244ee07-bebb-4256-851d-8920eeb3e1b7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2" ma:contentTypeDescription="Create a new document." ma:contentTypeScope="" ma:versionID="569c95cd2ebacd01c34f0b02fe1a4544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dc80f5ee546cd110d0324f911a607fe7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09B077-0848-447B-B74A-E56048556DDE}">
  <ds:schemaRefs>
    <ds:schemaRef ds:uri="http://schemas.microsoft.com/office/2006/metadata/properties"/>
    <ds:schemaRef ds:uri="http://schemas.microsoft.com/office/infopath/2007/PartnerControls"/>
    <ds:schemaRef ds:uri="7244ee07-bebb-4256-851d-8920eeb3e1b7"/>
  </ds:schemaRefs>
</ds:datastoreItem>
</file>

<file path=customXml/itemProps2.xml><?xml version="1.0" encoding="utf-8"?>
<ds:datastoreItem xmlns:ds="http://schemas.openxmlformats.org/officeDocument/2006/customXml" ds:itemID="{20D543FF-B70E-472D-8525-0629AC6D3F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FDD5FA-B84C-488B-865E-B5F2CFFBBC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c9c75-9737-4a47-90d7-3192440b0b55"/>
    <ds:schemaRef ds:uri="7244ee07-bebb-4256-851d-8920eeb3e1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NACDD  Policy Update March 3, 2021</vt:lpstr>
      <vt:lpstr>Legislative Update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932</cp:revision>
  <dcterms:created xsi:type="dcterms:W3CDTF">2020-12-23T19:57:03Z</dcterms:created>
  <dcterms:modified xsi:type="dcterms:W3CDTF">2021-03-03T20:11:35Z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  <property fmtid="{D5CDD505-2E9C-101B-9397-08002B2CF9AE}" pid="3" name="Order">
    <vt:r8>7685300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