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6EA94-15C5-4CEC-B399-BAD0612A0ED3}" v="8" dt="2021-02-18T17:36:18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Castillo-Epps" userId="02ee17a4-49cf-448a-a01b-1c5804b26388" providerId="ADAL" clId="{FE926953-B295-4563-8CF7-BC728F3073CA}"/>
    <pc:docChg chg="modSld">
      <pc:chgData name="Angela Castillo-Epps" userId="02ee17a4-49cf-448a-a01b-1c5804b26388" providerId="ADAL" clId="{FE926953-B295-4563-8CF7-BC728F3073CA}" dt="2021-02-18T22:39:07.079" v="16" actId="20577"/>
      <pc:docMkLst>
        <pc:docMk/>
      </pc:docMkLst>
      <pc:sldChg chg="modSp mod">
        <pc:chgData name="Angela Castillo-Epps" userId="02ee17a4-49cf-448a-a01b-1c5804b26388" providerId="ADAL" clId="{FE926953-B295-4563-8CF7-BC728F3073CA}" dt="2021-02-18T22:39:07.079" v="16" actId="20577"/>
        <pc:sldMkLst>
          <pc:docMk/>
          <pc:sldMk cId="297824826" sldId="257"/>
        </pc:sldMkLst>
        <pc:spChg chg="mod">
          <ac:chgData name="Angela Castillo-Epps" userId="02ee17a4-49cf-448a-a01b-1c5804b26388" providerId="ADAL" clId="{FE926953-B295-4563-8CF7-BC728F3073CA}" dt="2021-02-18T22:39:07.079" v="16" actId="20577"/>
          <ac:spMkLst>
            <pc:docMk/>
            <pc:sldMk cId="297824826" sldId="257"/>
            <ac:spMk id="4" creationId="{54A3CBB4-5BFF-49D6-A69B-106E28E0C0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F8417-9A28-41E4-91C2-47CC4AD431F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90BD-EAF5-4B92-880C-E99E12F89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990BD-EAF5-4B92-880C-E99E12F89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3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0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9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1506C-BA43-4723-B134-C135A852D6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3F12-0C3B-4708-AEA1-930489FB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policysemina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03BF-3DBB-4743-85A2-646AB773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POLICY SEMINAR</a:t>
            </a:r>
            <a:br>
              <a:rPr lang="en-US" dirty="0"/>
            </a:br>
            <a:r>
              <a:rPr lang="en-US" i="1" dirty="0"/>
              <a:t>Virtual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CB5CC-381F-4B4C-9193-F2AAB7F7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DATES for the DPS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3CBB4-5BFF-49D6-A69B-106E28E0C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465" y="3132666"/>
            <a:ext cx="7315200" cy="3086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Monday thru Thursday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APRIL 19 – 22,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Registration will be open soon. Visit 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www.disabilitypolicyseminar.org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updates!</a:t>
            </a:r>
            <a:endParaRPr lang="en-US" sz="3200" dirty="0"/>
          </a:p>
        </p:txBody>
      </p:sp>
      <p:pic>
        <p:nvPicPr>
          <p:cNvPr id="12" name="Content Placeholder 11" descr="Logo, company name&#10;&#10;Description automatically generated">
            <a:extLst>
              <a:ext uri="{FF2B5EF4-FFF2-40B4-BE49-F238E27FC236}">
                <a16:creationId xmlns:a16="http://schemas.microsoft.com/office/drawing/2014/main" id="{EEB69F35-4556-4652-A700-EFB01BF991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67" y="2183802"/>
            <a:ext cx="4027868" cy="3677093"/>
          </a:xfrm>
        </p:spPr>
      </p:pic>
    </p:spTree>
    <p:extLst>
      <p:ext uri="{BB962C8B-B14F-4D97-AF65-F5344CB8AC3E}">
        <p14:creationId xmlns:p14="http://schemas.microsoft.com/office/powerpoint/2010/main" val="29782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0FFA-8BEF-48B2-881B-147C22CE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March is dd awareness month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B781448-F3A9-4AD8-9B05-28961A002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830984"/>
            <a:ext cx="6510337" cy="530239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89AE2-FF94-4B8B-8291-B75CAB2F4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For more information about the NACDD Campaign, </a:t>
            </a:r>
            <a:r>
              <a:rPr lang="en-US" sz="2400" b="1" i="1" dirty="0">
                <a:highlight>
                  <a:srgbClr val="FF00FF"/>
                </a:highlight>
              </a:rPr>
              <a:t>MOVING TOWARDS CHANGE</a:t>
            </a:r>
            <a:r>
              <a:rPr lang="en-US" sz="2400" dirty="0"/>
              <a:t>, check out the PowerPoint in your follow-up Email.</a:t>
            </a:r>
          </a:p>
          <a:p>
            <a:r>
              <a:rPr lang="en-US" sz="2400" b="1" dirty="0"/>
              <a:t>We welcome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33474004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614D4-BF06-4DD8-8BDE-F0A50DF24A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D8D80B-47CC-47E8-B735-3C3DBAB46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EE202D-5539-46AA-A432-8628038EE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142</TotalTime>
  <Words>67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Vapor Trail</vt:lpstr>
      <vt:lpstr>DISABILITY POLICY SEMINAR Virtual event</vt:lpstr>
      <vt:lpstr>March is dd awareness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POLICY SEMINAR Virtual event</dc:title>
  <dc:creator>Angela Castillo-Epps</dc:creator>
  <cp:lastModifiedBy>Angela Castillo-Epps</cp:lastModifiedBy>
  <cp:revision>1</cp:revision>
  <dcterms:created xsi:type="dcterms:W3CDTF">2021-02-18T17:12:53Z</dcterms:created>
  <dcterms:modified xsi:type="dcterms:W3CDTF">2021-02-18T22:39:14Z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